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8" r:id="rId4"/>
    <p:sldId id="265" r:id="rId5"/>
    <p:sldId id="266" r:id="rId6"/>
    <p:sldId id="259" r:id="rId7"/>
    <p:sldId id="260" r:id="rId8"/>
    <p:sldId id="267" r:id="rId9"/>
    <p:sldId id="270" r:id="rId10"/>
    <p:sldId id="269" r:id="rId11"/>
    <p:sldId id="262" r:id="rId12"/>
    <p:sldId id="268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73658-CD54-4998-A81D-B666397EC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1EDC89-3EA9-4A21-B916-1DA5360DCE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28758-1B61-4343-A2B8-A7DB4AF46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B80B4-DEC3-4674-ACC2-21916CF55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B1283-C1DD-4530-BB0E-59AF3E997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183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7D41E-1C7A-4D78-84A3-A7AF1D791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1223B-CF0F-4B87-850A-C6B7B5B8B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A9475-5AAE-4DC4-B096-AF0E555B0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63121-605F-4B60-932B-240048D89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9587F-8E56-47CF-BE19-26718A6EF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562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B2ADE-FA33-44AE-B0B4-E1D573517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E9F82-D090-4E5C-B4C8-E9B3313B3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54EE1-4B7C-4802-A3CC-3B2E636F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4851E-062B-498D-A7C7-2212D518B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20979-0F33-47D8-85BA-3B22A46C9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360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24251-4CAA-4017-B280-28A7C0B90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BE6A2-955C-41F9-9E32-EFE5192C3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14CFD5-3147-405D-933A-BE7673DF0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CCF1A-1F20-4773-AC8A-A4213F77C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2AEF82-1B83-43A4-8A7C-35058B185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938CF-675A-4133-BA4D-9ECA55C9E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25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0009B-0C93-4170-B104-BE844928E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1C436-46F4-4E1A-9DF5-9B7400123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1262B5-C22C-4909-B4A7-EC9ECF8EDB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B3CF1F-5006-4ABE-93D1-CF2B8DAA05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BA4E51-BD0A-4931-BA0A-04E7F166B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21EB81-D532-48C9-AE09-AC5914624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6EA1B3-7657-4112-A0B3-2C3FD6C91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5D7C10-BD28-4C41-A9F3-F5BF87AAE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93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55A0F-50F3-4572-8294-55477D3AC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A0597B-D0DF-4AA6-BB5C-E57A78C5B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219534-66A8-455F-A447-760D6EF52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C2DA5-4612-49A6-AB97-C457B2FAB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176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C28D19-325F-408C-9051-5DF17571A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AB58AA-0860-4DAE-9E0E-3E35F6C95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F3247-F409-4BFF-9C9C-BE206809A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561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17AAE-72E5-42E1-BC5F-5A131653F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233CB-7BF3-491C-9EBC-77201F9B9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4A15F-D100-440C-91AC-15FECAC71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25422D-79E9-4AC7-A276-421BB375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87D685-7E77-4D32-B87B-3C75E8F53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A825C-F812-48FC-A75D-276BE5D08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28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72076-1EFE-4341-B656-902E6D36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799E27-8B02-410C-91BF-8D5DA4981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72017-4DBA-4BBD-BF41-BE06D0C3A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50BDC-D579-464D-A633-9BBB14583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48D1E0-05A3-4412-B79F-DD3C17CC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6D599-F422-4B87-B79E-68BD9A5C8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53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1FCEF-7265-4540-8B83-65499B0C7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B92AF3-78A4-4763-96BD-698F9F3B0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194CE-8419-4B3A-BEE9-79EFA7E93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D757F-F337-4AD2-9FFD-46AC547D4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59F5C-D15B-41D3-AC76-57BAD481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562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3EE6B5-7584-4FC1-9029-2C42058494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FD3BBA-1F02-4298-B9C6-6B563664E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31668-3896-4738-A64B-CD6DCC64A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4C656-A03F-4018-93B1-2AEC624C2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B14D9-2CF5-43F2-BCA8-98BA5CEB5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37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35F1DB-B113-4799-8460-84B2DDE7C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B50D3-8DFD-4624-835E-1DC92CB00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65773-AC5F-49E0-9C2A-586C895D51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F3BFF-D703-497D-9F7F-6AB2BE9FDD2A}" type="datetimeFigureOut">
              <a:rPr lang="en-GB" smtClean="0"/>
              <a:t>03/12/2018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3AB7E-C418-47F7-9A4F-105320B76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04215-F727-4E15-952C-BF6410B1C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7B4BD-0B24-4B88-8F71-67968D577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75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milyfriendpoems.com/poem/holiday-cheer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7" name="Rectangle 2766">
            <a:extLst>
              <a:ext uri="{FF2B5EF4-FFF2-40B4-BE49-F238E27FC236}">
                <a16:creationId xmlns:a16="http://schemas.microsoft.com/office/drawing/2014/main" id="{6CD9B589-6389-43BE-A61B-7F124CC9F7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73" name="Graphic 2772">
            <a:extLst>
              <a:ext uri="{FF2B5EF4-FFF2-40B4-BE49-F238E27FC236}">
                <a16:creationId xmlns:a16="http://schemas.microsoft.com/office/drawing/2014/main" id="{081A21B1-737E-4752-9CA5-331901B083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746" y="2034088"/>
            <a:ext cx="2128934" cy="562039"/>
          </a:xfrm>
          <a:prstGeom prst="rect">
            <a:avLst/>
          </a:prstGeom>
        </p:spPr>
      </p:pic>
      <p:sp>
        <p:nvSpPr>
          <p:cNvPr id="2771" name="Freeform: Shape 2770">
            <a:extLst>
              <a:ext uri="{FF2B5EF4-FFF2-40B4-BE49-F238E27FC236}">
                <a16:creationId xmlns:a16="http://schemas.microsoft.com/office/drawing/2014/main" id="{49D2AC1A-06F6-43C4-9F40-88A26801E0C0}"/>
              </a:ext>
            </a:extLst>
          </p:cNvPr>
          <p:cNvSpPr/>
          <p:nvPr/>
        </p:nvSpPr>
        <p:spPr>
          <a:xfrm>
            <a:off x="1768999" y="2314936"/>
            <a:ext cx="10417215" cy="2280213"/>
          </a:xfrm>
          <a:custGeom>
            <a:avLst/>
            <a:gdLst>
              <a:gd name="connsiteX0" fmla="*/ 711843 w 10417215"/>
              <a:gd name="connsiteY0" fmla="*/ 1423686 h 2558005"/>
              <a:gd name="connsiteX1" fmla="*/ 2135529 w 10417215"/>
              <a:gd name="connsiteY1" fmla="*/ 0 h 2558005"/>
              <a:gd name="connsiteX2" fmla="*/ 3923818 w 10417215"/>
              <a:gd name="connsiteY2" fmla="*/ 1788289 h 2558005"/>
              <a:gd name="connsiteX3" fmla="*/ 5034988 w 10417215"/>
              <a:gd name="connsiteY3" fmla="*/ 677119 h 2558005"/>
              <a:gd name="connsiteX4" fmla="*/ 6574421 w 10417215"/>
              <a:gd name="connsiteY4" fmla="*/ 2216552 h 2558005"/>
              <a:gd name="connsiteX5" fmla="*/ 7517758 w 10417215"/>
              <a:gd name="connsiteY5" fmla="*/ 1273215 h 2558005"/>
              <a:gd name="connsiteX6" fmla="*/ 7893934 w 10417215"/>
              <a:gd name="connsiteY6" fmla="*/ 1649391 h 2558005"/>
              <a:gd name="connsiteX7" fmla="*/ 9236597 w 10417215"/>
              <a:gd name="connsiteY7" fmla="*/ 306728 h 2558005"/>
              <a:gd name="connsiteX8" fmla="*/ 10417215 w 10417215"/>
              <a:gd name="connsiteY8" fmla="*/ 1487346 h 2558005"/>
              <a:gd name="connsiteX9" fmla="*/ 10417215 w 10417215"/>
              <a:gd name="connsiteY9" fmla="*/ 2558005 h 2558005"/>
              <a:gd name="connsiteX10" fmla="*/ 0 w 10417215"/>
              <a:gd name="connsiteY10" fmla="*/ 2558005 h 2558005"/>
              <a:gd name="connsiteX11" fmla="*/ 711843 w 10417215"/>
              <a:gd name="connsiteY11" fmla="*/ 1423686 h 2558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417215" h="2558005">
                <a:moveTo>
                  <a:pt x="711843" y="1423686"/>
                </a:moveTo>
                <a:lnTo>
                  <a:pt x="2135529" y="0"/>
                </a:lnTo>
                <a:lnTo>
                  <a:pt x="3923818" y="1788289"/>
                </a:lnTo>
                <a:lnTo>
                  <a:pt x="5034988" y="677119"/>
                </a:lnTo>
                <a:lnTo>
                  <a:pt x="6574421" y="2216552"/>
                </a:lnTo>
                <a:lnTo>
                  <a:pt x="7517758" y="1273215"/>
                </a:lnTo>
                <a:lnTo>
                  <a:pt x="7893934" y="1649391"/>
                </a:lnTo>
                <a:lnTo>
                  <a:pt x="9236597" y="306728"/>
                </a:lnTo>
                <a:lnTo>
                  <a:pt x="10417215" y="1487346"/>
                </a:lnTo>
                <a:lnTo>
                  <a:pt x="10417215" y="2558005"/>
                </a:lnTo>
                <a:lnTo>
                  <a:pt x="0" y="2558005"/>
                </a:lnTo>
                <a:lnTo>
                  <a:pt x="711843" y="1423686"/>
                </a:lnTo>
                <a:close/>
              </a:path>
            </a:pathLst>
          </a:custGeom>
          <a:solidFill>
            <a:srgbClr val="C2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70" name="Graphic 2769">
            <a:extLst>
              <a:ext uri="{FF2B5EF4-FFF2-40B4-BE49-F238E27FC236}">
                <a16:creationId xmlns:a16="http://schemas.microsoft.com/office/drawing/2014/main" id="{B57971CF-6A35-433E-A0D3-0E455F62C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86" y="2280214"/>
            <a:ext cx="6821347" cy="4070085"/>
          </a:xfrm>
          <a:prstGeom prst="rect">
            <a:avLst/>
          </a:prstGeom>
        </p:spPr>
      </p:pic>
      <p:sp>
        <p:nvSpPr>
          <p:cNvPr id="2764" name="Rectangle 2763">
            <a:extLst>
              <a:ext uri="{FF2B5EF4-FFF2-40B4-BE49-F238E27FC236}">
                <a16:creationId xmlns:a16="http://schemas.microsoft.com/office/drawing/2014/main" id="{D1534EB5-86A0-4FD8-A326-C3685CFD3976}"/>
              </a:ext>
            </a:extLst>
          </p:cNvPr>
          <p:cNvSpPr/>
          <p:nvPr/>
        </p:nvSpPr>
        <p:spPr>
          <a:xfrm>
            <a:off x="5208608" y="3894881"/>
            <a:ext cx="549797" cy="3693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68" name="Rectangle 2767">
            <a:extLst>
              <a:ext uri="{FF2B5EF4-FFF2-40B4-BE49-F238E27FC236}">
                <a16:creationId xmlns:a16="http://schemas.microsoft.com/office/drawing/2014/main" id="{E40CCF13-7D5E-4F58-A132-5F57BA79F932}"/>
              </a:ext>
            </a:extLst>
          </p:cNvPr>
          <p:cNvSpPr/>
          <p:nvPr/>
        </p:nvSpPr>
        <p:spPr>
          <a:xfrm>
            <a:off x="0" y="4436422"/>
            <a:ext cx="12192000" cy="242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72" name="Graphic 2771">
            <a:extLst>
              <a:ext uri="{FF2B5EF4-FFF2-40B4-BE49-F238E27FC236}">
                <a16:creationId xmlns:a16="http://schemas.microsoft.com/office/drawing/2014/main" id="{E4CFBE8E-6B90-4B2E-A7EB-990E8BBAEF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90142" y="551644"/>
            <a:ext cx="2128934" cy="562039"/>
          </a:xfrm>
          <a:prstGeom prst="rect">
            <a:avLst/>
          </a:prstGeom>
        </p:spPr>
      </p:pic>
      <p:grpSp>
        <p:nvGrpSpPr>
          <p:cNvPr id="2782" name="Group 2781">
            <a:extLst>
              <a:ext uri="{FF2B5EF4-FFF2-40B4-BE49-F238E27FC236}">
                <a16:creationId xmlns:a16="http://schemas.microsoft.com/office/drawing/2014/main" id="{C5A6890B-EE5C-4E3F-AE8B-617FDA5CB571}"/>
              </a:ext>
            </a:extLst>
          </p:cNvPr>
          <p:cNvGrpSpPr/>
          <p:nvPr/>
        </p:nvGrpSpPr>
        <p:grpSpPr>
          <a:xfrm>
            <a:off x="7443413" y="3578641"/>
            <a:ext cx="1776769" cy="857781"/>
            <a:chOff x="9262596" y="3578641"/>
            <a:chExt cx="1776769" cy="857781"/>
          </a:xfrm>
        </p:grpSpPr>
        <p:pic>
          <p:nvPicPr>
            <p:cNvPr id="2778" name="Graphic 2777">
              <a:extLst>
                <a:ext uri="{FF2B5EF4-FFF2-40B4-BE49-F238E27FC236}">
                  <a16:creationId xmlns:a16="http://schemas.microsoft.com/office/drawing/2014/main" id="{8540B7C2-DD9B-4FDE-84A7-3FD1E6183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62596" y="3578641"/>
              <a:ext cx="421366" cy="857781"/>
            </a:xfrm>
            <a:prstGeom prst="rect">
              <a:avLst/>
            </a:prstGeom>
          </p:spPr>
        </p:pic>
        <p:pic>
          <p:nvPicPr>
            <p:cNvPr id="2779" name="Graphic 2778">
              <a:extLst>
                <a:ext uri="{FF2B5EF4-FFF2-40B4-BE49-F238E27FC236}">
                  <a16:creationId xmlns:a16="http://schemas.microsoft.com/office/drawing/2014/main" id="{78EE08FE-DDA1-4EEE-A0CC-E19E62F14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714397" y="3578641"/>
              <a:ext cx="421366" cy="857781"/>
            </a:xfrm>
            <a:prstGeom prst="rect">
              <a:avLst/>
            </a:prstGeom>
          </p:spPr>
        </p:pic>
        <p:pic>
          <p:nvPicPr>
            <p:cNvPr id="2780" name="Graphic 2779">
              <a:extLst>
                <a:ext uri="{FF2B5EF4-FFF2-40B4-BE49-F238E27FC236}">
                  <a16:creationId xmlns:a16="http://schemas.microsoft.com/office/drawing/2014/main" id="{61015160-81E2-40A4-B646-9CEC4F96C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166198" y="3578641"/>
              <a:ext cx="421366" cy="857781"/>
            </a:xfrm>
            <a:prstGeom prst="rect">
              <a:avLst/>
            </a:prstGeom>
          </p:spPr>
        </p:pic>
        <p:pic>
          <p:nvPicPr>
            <p:cNvPr id="2781" name="Graphic 2780">
              <a:extLst>
                <a:ext uri="{FF2B5EF4-FFF2-40B4-BE49-F238E27FC236}">
                  <a16:creationId xmlns:a16="http://schemas.microsoft.com/office/drawing/2014/main" id="{3E541F07-D51A-4D37-8314-3B3D74289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617999" y="3578641"/>
              <a:ext cx="421366" cy="857781"/>
            </a:xfrm>
            <a:prstGeom prst="rect">
              <a:avLst/>
            </a:prstGeom>
          </p:spPr>
        </p:pic>
      </p:grpSp>
      <p:grpSp>
        <p:nvGrpSpPr>
          <p:cNvPr id="2755" name="Graphic 2753">
            <a:extLst>
              <a:ext uri="{FF2B5EF4-FFF2-40B4-BE49-F238E27FC236}">
                <a16:creationId xmlns:a16="http://schemas.microsoft.com/office/drawing/2014/main" id="{9D73DA17-A806-4F33-B2BA-AD3ACC31F136}"/>
              </a:ext>
            </a:extLst>
          </p:cNvPr>
          <p:cNvGrpSpPr/>
          <p:nvPr/>
        </p:nvGrpSpPr>
        <p:grpSpPr>
          <a:xfrm>
            <a:off x="5010290" y="3264610"/>
            <a:ext cx="2171420" cy="1310947"/>
            <a:chOff x="5538914" y="3090989"/>
            <a:chExt cx="2171420" cy="1310947"/>
          </a:xfrm>
        </p:grpSpPr>
        <p:sp>
          <p:nvSpPr>
            <p:cNvPr id="2756" name="Freeform: Shape 2755">
              <a:extLst>
                <a:ext uri="{FF2B5EF4-FFF2-40B4-BE49-F238E27FC236}">
                  <a16:creationId xmlns:a16="http://schemas.microsoft.com/office/drawing/2014/main" id="{94C35A02-E80A-45AA-8DF4-2C413E5AEE78}"/>
                </a:ext>
              </a:extLst>
            </p:cNvPr>
            <p:cNvSpPr/>
            <p:nvPr/>
          </p:nvSpPr>
          <p:spPr>
            <a:xfrm>
              <a:off x="5974142" y="3489767"/>
              <a:ext cx="1643859" cy="912169"/>
            </a:xfrm>
            <a:custGeom>
              <a:avLst/>
              <a:gdLst>
                <a:gd name="connsiteX0" fmla="*/ 14161 w 1057387"/>
                <a:gd name="connsiteY0" fmla="*/ 14161 h 868567"/>
                <a:gd name="connsiteX1" fmla="*/ 1054366 w 1057387"/>
                <a:gd name="connsiteY1" fmla="*/ 14161 h 868567"/>
                <a:gd name="connsiteX2" fmla="*/ 1054366 w 1057387"/>
                <a:gd name="connsiteY2" fmla="*/ 855162 h 868567"/>
                <a:gd name="connsiteX3" fmla="*/ 14161 w 1057387"/>
                <a:gd name="connsiteY3" fmla="*/ 855162 h 868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7387" h="868567">
                  <a:moveTo>
                    <a:pt x="14161" y="14161"/>
                  </a:moveTo>
                  <a:lnTo>
                    <a:pt x="1054366" y="14161"/>
                  </a:lnTo>
                  <a:lnTo>
                    <a:pt x="1054366" y="855162"/>
                  </a:lnTo>
                  <a:lnTo>
                    <a:pt x="14161" y="855162"/>
                  </a:lnTo>
                  <a:close/>
                </a:path>
              </a:pathLst>
            </a:custGeom>
            <a:solidFill>
              <a:srgbClr val="3746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7" name="Freeform: Shape 2756">
              <a:extLst>
                <a:ext uri="{FF2B5EF4-FFF2-40B4-BE49-F238E27FC236}">
                  <a16:creationId xmlns:a16="http://schemas.microsoft.com/office/drawing/2014/main" id="{1649537A-A8BF-4495-AFA4-99AD3102DF98}"/>
                </a:ext>
              </a:extLst>
            </p:cNvPr>
            <p:cNvSpPr/>
            <p:nvPr/>
          </p:nvSpPr>
          <p:spPr>
            <a:xfrm>
              <a:off x="5538914" y="3090989"/>
              <a:ext cx="2171420" cy="453166"/>
            </a:xfrm>
            <a:custGeom>
              <a:avLst/>
              <a:gdLst>
                <a:gd name="connsiteX0" fmla="*/ 1604018 w 2171419"/>
                <a:gd name="connsiteY0" fmla="*/ 14161 h 453165"/>
                <a:gd name="connsiteX1" fmla="*/ 2157259 w 2171419"/>
                <a:gd name="connsiteY1" fmla="*/ 456753 h 453165"/>
                <a:gd name="connsiteX2" fmla="*/ 1216750 w 2171419"/>
                <a:gd name="connsiteY2" fmla="*/ 456753 h 453165"/>
                <a:gd name="connsiteX3" fmla="*/ 954670 w 2171419"/>
                <a:gd name="connsiteY3" fmla="*/ 456753 h 453165"/>
                <a:gd name="connsiteX4" fmla="*/ 14161 w 2171419"/>
                <a:gd name="connsiteY4" fmla="*/ 456753 h 453165"/>
                <a:gd name="connsiteX5" fmla="*/ 567401 w 2171419"/>
                <a:gd name="connsiteY5" fmla="*/ 14161 h 45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71419" h="453165">
                  <a:moveTo>
                    <a:pt x="1604018" y="14161"/>
                  </a:moveTo>
                  <a:lnTo>
                    <a:pt x="2157259" y="456753"/>
                  </a:lnTo>
                  <a:lnTo>
                    <a:pt x="1216750" y="456753"/>
                  </a:lnTo>
                  <a:lnTo>
                    <a:pt x="954670" y="456753"/>
                  </a:lnTo>
                  <a:lnTo>
                    <a:pt x="14161" y="456753"/>
                  </a:lnTo>
                  <a:lnTo>
                    <a:pt x="567401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8" name="Freeform: Shape 2757">
              <a:extLst>
                <a:ext uri="{FF2B5EF4-FFF2-40B4-BE49-F238E27FC236}">
                  <a16:creationId xmlns:a16="http://schemas.microsoft.com/office/drawing/2014/main" id="{2ABC6F4A-EEDD-4C94-91E8-02553CDDF489}"/>
                </a:ext>
              </a:extLst>
            </p:cNvPr>
            <p:cNvSpPr/>
            <p:nvPr/>
          </p:nvSpPr>
          <p:spPr>
            <a:xfrm>
              <a:off x="6918426" y="3780745"/>
              <a:ext cx="339874" cy="245465"/>
            </a:xfrm>
            <a:custGeom>
              <a:avLst/>
              <a:gdLst>
                <a:gd name="connsiteX0" fmla="*/ 14161 w 339874"/>
                <a:gd name="connsiteY0" fmla="*/ 14161 h 245464"/>
                <a:gd name="connsiteX1" fmla="*/ 338742 w 339874"/>
                <a:gd name="connsiteY1" fmla="*/ 14161 h 245464"/>
                <a:gd name="connsiteX2" fmla="*/ 338742 w 339874"/>
                <a:gd name="connsiteY2" fmla="*/ 242821 h 245464"/>
                <a:gd name="connsiteX3" fmla="*/ 14161 w 339874"/>
                <a:gd name="connsiteY3" fmla="*/ 24282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874" h="245464">
                  <a:moveTo>
                    <a:pt x="14161" y="14161"/>
                  </a:moveTo>
                  <a:lnTo>
                    <a:pt x="338742" y="14161"/>
                  </a:lnTo>
                  <a:lnTo>
                    <a:pt x="338742" y="242821"/>
                  </a:lnTo>
                  <a:lnTo>
                    <a:pt x="14161" y="242821"/>
                  </a:lnTo>
                  <a:close/>
                </a:path>
              </a:pathLst>
            </a:custGeom>
            <a:solidFill>
              <a:srgbClr val="FBA54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9" name="Freeform: Shape 2758">
              <a:extLst>
                <a:ext uri="{FF2B5EF4-FFF2-40B4-BE49-F238E27FC236}">
                  <a16:creationId xmlns:a16="http://schemas.microsoft.com/office/drawing/2014/main" id="{20848796-8CBE-430B-9715-66C1AD65D5E6}"/>
                </a:ext>
              </a:extLst>
            </p:cNvPr>
            <p:cNvSpPr/>
            <p:nvPr/>
          </p:nvSpPr>
          <p:spPr>
            <a:xfrm>
              <a:off x="5620106" y="3157453"/>
              <a:ext cx="962978" cy="1230766"/>
            </a:xfrm>
            <a:custGeom>
              <a:avLst/>
              <a:gdLst>
                <a:gd name="connsiteX0" fmla="*/ 482622 w 962977"/>
                <a:gd name="connsiteY0" fmla="*/ 14161 h 1227324"/>
                <a:gd name="connsiteX1" fmla="*/ 14161 w 962977"/>
                <a:gd name="connsiteY1" fmla="*/ 390289 h 1227324"/>
                <a:gd name="connsiteX2" fmla="*/ 14161 w 962977"/>
                <a:gd name="connsiteY2" fmla="*/ 1231290 h 1227324"/>
                <a:gd name="connsiteX3" fmla="*/ 954670 w 962977"/>
                <a:gd name="connsiteY3" fmla="*/ 1231290 h 1227324"/>
                <a:gd name="connsiteX4" fmla="*/ 954670 w 962977"/>
                <a:gd name="connsiteY4" fmla="*/ 390289 h 12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977" h="1227324">
                  <a:moveTo>
                    <a:pt x="482622" y="14161"/>
                  </a:moveTo>
                  <a:lnTo>
                    <a:pt x="14161" y="390289"/>
                  </a:lnTo>
                  <a:lnTo>
                    <a:pt x="14161" y="1231290"/>
                  </a:lnTo>
                  <a:lnTo>
                    <a:pt x="954670" y="1231290"/>
                  </a:lnTo>
                  <a:lnTo>
                    <a:pt x="954670" y="390289"/>
                  </a:ln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0" name="Freeform: Shape 2759">
              <a:extLst>
                <a:ext uri="{FF2B5EF4-FFF2-40B4-BE49-F238E27FC236}">
                  <a16:creationId xmlns:a16="http://schemas.microsoft.com/office/drawing/2014/main" id="{7002622C-C10A-4A90-8E62-9522D9891EF5}"/>
                </a:ext>
              </a:extLst>
            </p:cNvPr>
            <p:cNvSpPr/>
            <p:nvPr/>
          </p:nvSpPr>
          <p:spPr>
            <a:xfrm>
              <a:off x="5974142" y="3780745"/>
              <a:ext cx="245465" cy="245465"/>
            </a:xfrm>
            <a:custGeom>
              <a:avLst/>
              <a:gdLst>
                <a:gd name="connsiteX0" fmla="*/ 14161 w 245464"/>
                <a:gd name="connsiteY0" fmla="*/ 14161 h 245464"/>
                <a:gd name="connsiteX1" fmla="*/ 242821 w 245464"/>
                <a:gd name="connsiteY1" fmla="*/ 14161 h 245464"/>
                <a:gd name="connsiteX2" fmla="*/ 242821 w 245464"/>
                <a:gd name="connsiteY2" fmla="*/ 242821 h 245464"/>
                <a:gd name="connsiteX3" fmla="*/ 14161 w 245464"/>
                <a:gd name="connsiteY3" fmla="*/ 24282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464" h="245464">
                  <a:moveTo>
                    <a:pt x="14161" y="14161"/>
                  </a:moveTo>
                  <a:lnTo>
                    <a:pt x="242821" y="14161"/>
                  </a:lnTo>
                  <a:lnTo>
                    <a:pt x="242821" y="242821"/>
                  </a:lnTo>
                  <a:lnTo>
                    <a:pt x="14161" y="242821"/>
                  </a:lnTo>
                  <a:close/>
                </a:path>
              </a:pathLst>
            </a:custGeom>
            <a:solidFill>
              <a:srgbClr val="FBA54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1" name="Freeform: Shape 2760">
              <a:extLst>
                <a:ext uri="{FF2B5EF4-FFF2-40B4-BE49-F238E27FC236}">
                  <a16:creationId xmlns:a16="http://schemas.microsoft.com/office/drawing/2014/main" id="{A0569D54-EDDB-4DAD-85D6-7391065DF1E0}"/>
                </a:ext>
              </a:extLst>
            </p:cNvPr>
            <p:cNvSpPr/>
            <p:nvPr/>
          </p:nvSpPr>
          <p:spPr>
            <a:xfrm>
              <a:off x="6916521" y="3777888"/>
              <a:ext cx="151055" cy="251187"/>
            </a:xfrm>
            <a:custGeom>
              <a:avLst/>
              <a:gdLst>
                <a:gd name="connsiteX0" fmla="*/ 76849 w 151055"/>
                <a:gd name="connsiteY0" fmla="*/ 242821 h 245464"/>
                <a:gd name="connsiteX1" fmla="*/ 14161 w 151055"/>
                <a:gd name="connsiteY1" fmla="*/ 242821 h 245464"/>
                <a:gd name="connsiteX2" fmla="*/ 14161 w 151055"/>
                <a:gd name="connsiteY2" fmla="*/ 14161 h 245464"/>
                <a:gd name="connsiteX3" fmla="*/ 139537 w 151055"/>
                <a:gd name="connsiteY3" fmla="*/ 1416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055" h="245464">
                  <a:moveTo>
                    <a:pt x="76849" y="242821"/>
                  </a:moveTo>
                  <a:lnTo>
                    <a:pt x="14161" y="242821"/>
                  </a:lnTo>
                  <a:lnTo>
                    <a:pt x="14161" y="14161"/>
                  </a:lnTo>
                  <a:lnTo>
                    <a:pt x="139537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2" name="Freeform: Shape 2761">
              <a:extLst>
                <a:ext uri="{FF2B5EF4-FFF2-40B4-BE49-F238E27FC236}">
                  <a16:creationId xmlns:a16="http://schemas.microsoft.com/office/drawing/2014/main" id="{73AD8AF6-631A-4105-934D-2E7DA0FBEB1A}"/>
                </a:ext>
              </a:extLst>
            </p:cNvPr>
            <p:cNvSpPr/>
            <p:nvPr/>
          </p:nvSpPr>
          <p:spPr>
            <a:xfrm>
              <a:off x="5974142" y="3780745"/>
              <a:ext cx="151055" cy="245465"/>
            </a:xfrm>
            <a:custGeom>
              <a:avLst/>
              <a:gdLst>
                <a:gd name="connsiteX0" fmla="*/ 76849 w 151055"/>
                <a:gd name="connsiteY0" fmla="*/ 242821 h 245464"/>
                <a:gd name="connsiteX1" fmla="*/ 14161 w 151055"/>
                <a:gd name="connsiteY1" fmla="*/ 242821 h 245464"/>
                <a:gd name="connsiteX2" fmla="*/ 14161 w 151055"/>
                <a:gd name="connsiteY2" fmla="*/ 14161 h 245464"/>
                <a:gd name="connsiteX3" fmla="*/ 139537 w 151055"/>
                <a:gd name="connsiteY3" fmla="*/ 1416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055" h="245464">
                  <a:moveTo>
                    <a:pt x="76849" y="242821"/>
                  </a:moveTo>
                  <a:lnTo>
                    <a:pt x="14161" y="242821"/>
                  </a:lnTo>
                  <a:lnTo>
                    <a:pt x="14161" y="14161"/>
                  </a:lnTo>
                  <a:lnTo>
                    <a:pt x="139537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3" name="Freeform: Shape 2762">
              <a:extLst>
                <a:ext uri="{FF2B5EF4-FFF2-40B4-BE49-F238E27FC236}">
                  <a16:creationId xmlns:a16="http://schemas.microsoft.com/office/drawing/2014/main" id="{915FBD09-361A-459E-A4A8-83EAD6EC705F}"/>
                </a:ext>
              </a:extLst>
            </p:cNvPr>
            <p:cNvSpPr/>
            <p:nvPr/>
          </p:nvSpPr>
          <p:spPr>
            <a:xfrm>
              <a:off x="7117630" y="3778568"/>
              <a:ext cx="151055" cy="251459"/>
            </a:xfrm>
            <a:custGeom>
              <a:avLst/>
              <a:gdLst>
                <a:gd name="connsiteX0" fmla="*/ 76849 w 151055"/>
                <a:gd name="connsiteY0" fmla="*/ 242821 h 245464"/>
                <a:gd name="connsiteX1" fmla="*/ 139537 w 151055"/>
                <a:gd name="connsiteY1" fmla="*/ 242821 h 245464"/>
                <a:gd name="connsiteX2" fmla="*/ 139537 w 151055"/>
                <a:gd name="connsiteY2" fmla="*/ 14161 h 245464"/>
                <a:gd name="connsiteX3" fmla="*/ 14161 w 151055"/>
                <a:gd name="connsiteY3" fmla="*/ 1416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055" h="245464">
                  <a:moveTo>
                    <a:pt x="76849" y="242821"/>
                  </a:moveTo>
                  <a:lnTo>
                    <a:pt x="139537" y="242821"/>
                  </a:lnTo>
                  <a:lnTo>
                    <a:pt x="139537" y="14161"/>
                  </a:lnTo>
                  <a:lnTo>
                    <a:pt x="14161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784" name="Graphic 2782">
            <a:extLst>
              <a:ext uri="{FF2B5EF4-FFF2-40B4-BE49-F238E27FC236}">
                <a16:creationId xmlns:a16="http://schemas.microsoft.com/office/drawing/2014/main" id="{B70F621A-819E-405B-8E55-7DE243B65CE8}"/>
              </a:ext>
            </a:extLst>
          </p:cNvPr>
          <p:cNvSpPr/>
          <p:nvPr/>
        </p:nvSpPr>
        <p:spPr>
          <a:xfrm>
            <a:off x="6465611" y="1331906"/>
            <a:ext cx="2068152" cy="1856034"/>
          </a:xfrm>
          <a:custGeom>
            <a:avLst/>
            <a:gdLst>
              <a:gd name="connsiteX0" fmla="*/ 24747 w 1114425"/>
              <a:gd name="connsiteY0" fmla="*/ 927456 h 1000125"/>
              <a:gd name="connsiteX1" fmla="*/ 81039 w 1114425"/>
              <a:gd name="connsiteY1" fmla="*/ 855923 h 1000125"/>
              <a:gd name="connsiteX2" fmla="*/ 54750 w 1114425"/>
              <a:gd name="connsiteY2" fmla="*/ 695046 h 1000125"/>
              <a:gd name="connsiteX3" fmla="*/ 17508 w 1114425"/>
              <a:gd name="connsiteY3" fmla="*/ 534740 h 1000125"/>
              <a:gd name="connsiteX4" fmla="*/ 152763 w 1114425"/>
              <a:gd name="connsiteY4" fmla="*/ 442348 h 1000125"/>
              <a:gd name="connsiteX5" fmla="*/ 324117 w 1114425"/>
              <a:gd name="connsiteY5" fmla="*/ 424441 h 1000125"/>
              <a:gd name="connsiteX6" fmla="*/ 434798 w 1114425"/>
              <a:gd name="connsiteY6" fmla="*/ 308426 h 1000125"/>
              <a:gd name="connsiteX7" fmla="*/ 381839 w 1114425"/>
              <a:gd name="connsiteY7" fmla="*/ 194983 h 1000125"/>
              <a:gd name="connsiteX8" fmla="*/ 351454 w 1114425"/>
              <a:gd name="connsiteY8" fmla="*/ 76683 h 1000125"/>
              <a:gd name="connsiteX9" fmla="*/ 496710 w 1114425"/>
              <a:gd name="connsiteY9" fmla="*/ 7150 h 1000125"/>
              <a:gd name="connsiteX10" fmla="*/ 973818 w 1114425"/>
              <a:gd name="connsiteY10" fmla="*/ 7150 h 1000125"/>
              <a:gd name="connsiteX11" fmla="*/ 1101072 w 1114425"/>
              <a:gd name="connsiteY11" fmla="*/ 52013 h 1000125"/>
              <a:gd name="connsiteX12" fmla="*/ 1034111 w 1114425"/>
              <a:gd name="connsiteY12" fmla="*/ 181744 h 1000125"/>
              <a:gd name="connsiteX13" fmla="*/ 872662 w 1114425"/>
              <a:gd name="connsiteY13" fmla="*/ 215557 h 1000125"/>
              <a:gd name="connsiteX14" fmla="*/ 780746 w 1114425"/>
              <a:gd name="connsiteY14" fmla="*/ 333858 h 1000125"/>
              <a:gd name="connsiteX15" fmla="*/ 904952 w 1114425"/>
              <a:gd name="connsiteY15" fmla="*/ 466636 h 1000125"/>
              <a:gd name="connsiteX16" fmla="*/ 814655 w 1114425"/>
              <a:gd name="connsiteY16" fmla="*/ 633895 h 1000125"/>
              <a:gd name="connsiteX17" fmla="*/ 600057 w 1114425"/>
              <a:gd name="connsiteY17" fmla="*/ 646564 h 1000125"/>
              <a:gd name="connsiteX18" fmla="*/ 413748 w 1114425"/>
              <a:gd name="connsiteY18" fmla="*/ 733432 h 1000125"/>
              <a:gd name="connsiteX19" fmla="*/ 366599 w 1114425"/>
              <a:gd name="connsiteY19" fmla="*/ 906310 h 1000125"/>
              <a:gd name="connsiteX20" fmla="*/ 197721 w 1114425"/>
              <a:gd name="connsiteY20" fmla="*/ 968890 h 1000125"/>
              <a:gd name="connsiteX21" fmla="*/ 59227 w 1114425"/>
              <a:gd name="connsiteY21" fmla="*/ 986130 h 1000125"/>
              <a:gd name="connsiteX22" fmla="*/ 11507 w 1114425"/>
              <a:gd name="connsiteY22" fmla="*/ 992512 h 1000125"/>
              <a:gd name="connsiteX23" fmla="*/ 24747 w 1114425"/>
              <a:gd name="connsiteY23" fmla="*/ 92745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425" h="1000125">
                <a:moveTo>
                  <a:pt x="24747" y="927456"/>
                </a:moveTo>
                <a:cubicBezTo>
                  <a:pt x="42082" y="902500"/>
                  <a:pt x="67704" y="883260"/>
                  <a:pt x="81039" y="855923"/>
                </a:cubicBezTo>
                <a:cubicBezTo>
                  <a:pt x="105709" y="805155"/>
                  <a:pt x="80944" y="745147"/>
                  <a:pt x="54750" y="695046"/>
                </a:cubicBezTo>
                <a:cubicBezTo>
                  <a:pt x="28557" y="645040"/>
                  <a:pt x="-209" y="588366"/>
                  <a:pt x="17508" y="534740"/>
                </a:cubicBezTo>
                <a:cubicBezTo>
                  <a:pt x="35510" y="480162"/>
                  <a:pt x="95898" y="451015"/>
                  <a:pt x="152763" y="442348"/>
                </a:cubicBezTo>
                <a:cubicBezTo>
                  <a:pt x="209627" y="433680"/>
                  <a:pt x="268491" y="439109"/>
                  <a:pt x="324117" y="424441"/>
                </a:cubicBezTo>
                <a:cubicBezTo>
                  <a:pt x="379743" y="409772"/>
                  <a:pt x="434607" y="365957"/>
                  <a:pt x="434798" y="308426"/>
                </a:cubicBezTo>
                <a:cubicBezTo>
                  <a:pt x="434988" y="265945"/>
                  <a:pt x="406128" y="229845"/>
                  <a:pt x="381839" y="194983"/>
                </a:cubicBezTo>
                <a:cubicBezTo>
                  <a:pt x="357550" y="160122"/>
                  <a:pt x="335833" y="116212"/>
                  <a:pt x="351454" y="76683"/>
                </a:cubicBezTo>
                <a:cubicBezTo>
                  <a:pt x="372123" y="24581"/>
                  <a:pt x="440703" y="6960"/>
                  <a:pt x="496710" y="7150"/>
                </a:cubicBezTo>
                <a:cubicBezTo>
                  <a:pt x="658445" y="7722"/>
                  <a:pt x="815607" y="7722"/>
                  <a:pt x="973818" y="7150"/>
                </a:cubicBezTo>
                <a:cubicBezTo>
                  <a:pt x="1021157" y="6960"/>
                  <a:pt x="1077831" y="10675"/>
                  <a:pt x="1101072" y="52013"/>
                </a:cubicBezTo>
                <a:cubicBezTo>
                  <a:pt x="1128123" y="100019"/>
                  <a:pt x="1085165" y="160979"/>
                  <a:pt x="1034111" y="181744"/>
                </a:cubicBezTo>
                <a:cubicBezTo>
                  <a:pt x="983057" y="202508"/>
                  <a:pt x="925431" y="199651"/>
                  <a:pt x="872662" y="215557"/>
                </a:cubicBezTo>
                <a:cubicBezTo>
                  <a:pt x="819894" y="231559"/>
                  <a:pt x="767982" y="280232"/>
                  <a:pt x="780746" y="333858"/>
                </a:cubicBezTo>
                <a:cubicBezTo>
                  <a:pt x="795033" y="393865"/>
                  <a:pt x="875901" y="412153"/>
                  <a:pt x="904952" y="466636"/>
                </a:cubicBezTo>
                <a:cubicBezTo>
                  <a:pt x="938861" y="530168"/>
                  <a:pt x="882663" y="610083"/>
                  <a:pt x="814655" y="633895"/>
                </a:cubicBezTo>
                <a:cubicBezTo>
                  <a:pt x="746646" y="657708"/>
                  <a:pt x="672161" y="645421"/>
                  <a:pt x="600057" y="646564"/>
                </a:cubicBezTo>
                <a:cubicBezTo>
                  <a:pt x="528048" y="647611"/>
                  <a:pt x="446704" y="669328"/>
                  <a:pt x="413748" y="733432"/>
                </a:cubicBezTo>
                <a:cubicBezTo>
                  <a:pt x="386220" y="786962"/>
                  <a:pt x="400317" y="856399"/>
                  <a:pt x="366599" y="906310"/>
                </a:cubicBezTo>
                <a:cubicBezTo>
                  <a:pt x="331547" y="958126"/>
                  <a:pt x="260205" y="967937"/>
                  <a:pt x="197721" y="968890"/>
                </a:cubicBezTo>
                <a:cubicBezTo>
                  <a:pt x="149334" y="969652"/>
                  <a:pt x="105804" y="973271"/>
                  <a:pt x="59227" y="986130"/>
                </a:cubicBezTo>
                <a:cubicBezTo>
                  <a:pt x="36462" y="992416"/>
                  <a:pt x="28176" y="1014610"/>
                  <a:pt x="11507" y="992512"/>
                </a:cubicBezTo>
                <a:cubicBezTo>
                  <a:pt x="-590" y="976319"/>
                  <a:pt x="15317" y="941077"/>
                  <a:pt x="24747" y="927456"/>
                </a:cubicBezTo>
                <a:close/>
              </a:path>
            </a:pathLst>
          </a:custGeom>
          <a:solidFill>
            <a:srgbClr val="FCF7F8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05" name="Star: 5 Points 2804">
            <a:extLst>
              <a:ext uri="{FF2B5EF4-FFF2-40B4-BE49-F238E27FC236}">
                <a16:creationId xmlns:a16="http://schemas.microsoft.com/office/drawing/2014/main" id="{59F53520-64AB-49B7-937A-0BC51DC9A712}"/>
              </a:ext>
            </a:extLst>
          </p:cNvPr>
          <p:cNvSpPr/>
          <p:nvPr/>
        </p:nvSpPr>
        <p:spPr>
          <a:xfrm rot="20156556">
            <a:off x="1519765" y="460535"/>
            <a:ext cx="150610" cy="150610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FBA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19" name="Group 2818">
            <a:extLst>
              <a:ext uri="{FF2B5EF4-FFF2-40B4-BE49-F238E27FC236}">
                <a16:creationId xmlns:a16="http://schemas.microsoft.com/office/drawing/2014/main" id="{BB019F2B-6AC9-478A-8E4E-49287E5C9783}"/>
              </a:ext>
            </a:extLst>
          </p:cNvPr>
          <p:cNvGrpSpPr/>
          <p:nvPr/>
        </p:nvGrpSpPr>
        <p:grpSpPr>
          <a:xfrm>
            <a:off x="4638902" y="1415533"/>
            <a:ext cx="569965" cy="569965"/>
            <a:chOff x="756998" y="891250"/>
            <a:chExt cx="569965" cy="569965"/>
          </a:xfrm>
        </p:grpSpPr>
        <p:grpSp>
          <p:nvGrpSpPr>
            <p:cNvPr id="2815" name="Group 2814">
              <a:extLst>
                <a:ext uri="{FF2B5EF4-FFF2-40B4-BE49-F238E27FC236}">
                  <a16:creationId xmlns:a16="http://schemas.microsoft.com/office/drawing/2014/main" id="{9A9236C5-074F-438D-AE4F-F92A3771E64F}"/>
                </a:ext>
              </a:extLst>
            </p:cNvPr>
            <p:cNvGrpSpPr/>
            <p:nvPr/>
          </p:nvGrpSpPr>
          <p:grpSpPr>
            <a:xfrm>
              <a:off x="756998" y="891250"/>
              <a:ext cx="569965" cy="569965"/>
              <a:chOff x="756998" y="891250"/>
              <a:chExt cx="569965" cy="569965"/>
            </a:xfrm>
          </p:grpSpPr>
          <p:cxnSp>
            <p:nvCxnSpPr>
              <p:cNvPr id="2813" name="Straight Connector 2812">
                <a:extLst>
                  <a:ext uri="{FF2B5EF4-FFF2-40B4-BE49-F238E27FC236}">
                    <a16:creationId xmlns:a16="http://schemas.microsoft.com/office/drawing/2014/main" id="{12F01A4F-DB10-4BB3-96F7-F23C0B138A18}"/>
                  </a:ext>
                </a:extLst>
              </p:cNvPr>
              <p:cNvCxnSpPr/>
              <p:nvPr/>
            </p:nvCxnSpPr>
            <p:spPr>
              <a:xfrm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4" name="Straight Connector 2813">
                <a:extLst>
                  <a:ext uri="{FF2B5EF4-FFF2-40B4-BE49-F238E27FC236}">
                    <a16:creationId xmlns:a16="http://schemas.microsoft.com/office/drawing/2014/main" id="{F8FF28E3-056A-4847-82B4-BE6BA2FE26E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16" name="Group 2815">
              <a:extLst>
                <a:ext uri="{FF2B5EF4-FFF2-40B4-BE49-F238E27FC236}">
                  <a16:creationId xmlns:a16="http://schemas.microsoft.com/office/drawing/2014/main" id="{014A3C67-9A85-4EC7-AE74-3BF3EB91E6E2}"/>
                </a:ext>
              </a:extLst>
            </p:cNvPr>
            <p:cNvGrpSpPr/>
            <p:nvPr/>
          </p:nvGrpSpPr>
          <p:grpSpPr>
            <a:xfrm rot="2700000">
              <a:off x="878398" y="1003838"/>
              <a:ext cx="344790" cy="344790"/>
              <a:chOff x="756998" y="891250"/>
              <a:chExt cx="569965" cy="569965"/>
            </a:xfrm>
          </p:grpSpPr>
          <p:cxnSp>
            <p:nvCxnSpPr>
              <p:cNvPr id="2817" name="Straight Connector 2816">
                <a:extLst>
                  <a:ext uri="{FF2B5EF4-FFF2-40B4-BE49-F238E27FC236}">
                    <a16:creationId xmlns:a16="http://schemas.microsoft.com/office/drawing/2014/main" id="{6C5B5AAB-FFEF-4AF8-8E30-2D8C3EC85180}"/>
                  </a:ext>
                </a:extLst>
              </p:cNvPr>
              <p:cNvCxnSpPr/>
              <p:nvPr/>
            </p:nvCxnSpPr>
            <p:spPr>
              <a:xfrm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8" name="Straight Connector 2817">
                <a:extLst>
                  <a:ext uri="{FF2B5EF4-FFF2-40B4-BE49-F238E27FC236}">
                    <a16:creationId xmlns:a16="http://schemas.microsoft.com/office/drawing/2014/main" id="{9D028591-4037-489E-8A0E-A90DE556CC8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20" name="Group 2819">
            <a:extLst>
              <a:ext uri="{FF2B5EF4-FFF2-40B4-BE49-F238E27FC236}">
                <a16:creationId xmlns:a16="http://schemas.microsoft.com/office/drawing/2014/main" id="{9EB2EF02-5498-4C8E-AD63-62330F96A065}"/>
              </a:ext>
            </a:extLst>
          </p:cNvPr>
          <p:cNvGrpSpPr/>
          <p:nvPr/>
        </p:nvGrpSpPr>
        <p:grpSpPr>
          <a:xfrm>
            <a:off x="8557698" y="311720"/>
            <a:ext cx="569965" cy="569965"/>
            <a:chOff x="756998" y="891250"/>
            <a:chExt cx="569965" cy="569965"/>
          </a:xfrm>
        </p:grpSpPr>
        <p:grpSp>
          <p:nvGrpSpPr>
            <p:cNvPr id="2821" name="Group 2820">
              <a:extLst>
                <a:ext uri="{FF2B5EF4-FFF2-40B4-BE49-F238E27FC236}">
                  <a16:creationId xmlns:a16="http://schemas.microsoft.com/office/drawing/2014/main" id="{02DE1A54-297D-4502-8E15-8AC5D42B8877}"/>
                </a:ext>
              </a:extLst>
            </p:cNvPr>
            <p:cNvGrpSpPr/>
            <p:nvPr/>
          </p:nvGrpSpPr>
          <p:grpSpPr>
            <a:xfrm>
              <a:off x="756998" y="891250"/>
              <a:ext cx="569965" cy="569965"/>
              <a:chOff x="756998" y="891250"/>
              <a:chExt cx="569965" cy="569965"/>
            </a:xfrm>
          </p:grpSpPr>
          <p:cxnSp>
            <p:nvCxnSpPr>
              <p:cNvPr id="2825" name="Straight Connector 2824">
                <a:extLst>
                  <a:ext uri="{FF2B5EF4-FFF2-40B4-BE49-F238E27FC236}">
                    <a16:creationId xmlns:a16="http://schemas.microsoft.com/office/drawing/2014/main" id="{0446933F-8A26-4E01-8B00-E5352A175C79}"/>
                  </a:ext>
                </a:extLst>
              </p:cNvPr>
              <p:cNvCxnSpPr/>
              <p:nvPr/>
            </p:nvCxnSpPr>
            <p:spPr>
              <a:xfrm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6" name="Straight Connector 2825">
                <a:extLst>
                  <a:ext uri="{FF2B5EF4-FFF2-40B4-BE49-F238E27FC236}">
                    <a16:creationId xmlns:a16="http://schemas.microsoft.com/office/drawing/2014/main" id="{E00B4609-5DB0-4D91-9AE5-185BE9E2071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22" name="Group 2821">
              <a:extLst>
                <a:ext uri="{FF2B5EF4-FFF2-40B4-BE49-F238E27FC236}">
                  <a16:creationId xmlns:a16="http://schemas.microsoft.com/office/drawing/2014/main" id="{9340A881-578F-4968-AFE3-AC2539A1668C}"/>
                </a:ext>
              </a:extLst>
            </p:cNvPr>
            <p:cNvGrpSpPr/>
            <p:nvPr/>
          </p:nvGrpSpPr>
          <p:grpSpPr>
            <a:xfrm rot="2700000">
              <a:off x="878398" y="1003838"/>
              <a:ext cx="344790" cy="344790"/>
              <a:chOff x="756998" y="891250"/>
              <a:chExt cx="569965" cy="569965"/>
            </a:xfrm>
          </p:grpSpPr>
          <p:cxnSp>
            <p:nvCxnSpPr>
              <p:cNvPr id="2823" name="Straight Connector 2822">
                <a:extLst>
                  <a:ext uri="{FF2B5EF4-FFF2-40B4-BE49-F238E27FC236}">
                    <a16:creationId xmlns:a16="http://schemas.microsoft.com/office/drawing/2014/main" id="{A6C098E7-3F1A-4BC8-AB39-5CADB0E669DB}"/>
                  </a:ext>
                </a:extLst>
              </p:cNvPr>
              <p:cNvCxnSpPr/>
              <p:nvPr/>
            </p:nvCxnSpPr>
            <p:spPr>
              <a:xfrm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4" name="Straight Connector 2823">
                <a:extLst>
                  <a:ext uri="{FF2B5EF4-FFF2-40B4-BE49-F238E27FC236}">
                    <a16:creationId xmlns:a16="http://schemas.microsoft.com/office/drawing/2014/main" id="{2EC9476E-A14D-49FA-94B6-EF00B4E750D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27" name="Group 2826">
            <a:extLst>
              <a:ext uri="{FF2B5EF4-FFF2-40B4-BE49-F238E27FC236}">
                <a16:creationId xmlns:a16="http://schemas.microsoft.com/office/drawing/2014/main" id="{E1E98F00-943E-4761-920E-60705C1F51DA}"/>
              </a:ext>
            </a:extLst>
          </p:cNvPr>
          <p:cNvGrpSpPr/>
          <p:nvPr/>
        </p:nvGrpSpPr>
        <p:grpSpPr>
          <a:xfrm>
            <a:off x="1688968" y="306483"/>
            <a:ext cx="569965" cy="569965"/>
            <a:chOff x="756998" y="891250"/>
            <a:chExt cx="569965" cy="569965"/>
          </a:xfrm>
        </p:grpSpPr>
        <p:grpSp>
          <p:nvGrpSpPr>
            <p:cNvPr id="2828" name="Group 2827">
              <a:extLst>
                <a:ext uri="{FF2B5EF4-FFF2-40B4-BE49-F238E27FC236}">
                  <a16:creationId xmlns:a16="http://schemas.microsoft.com/office/drawing/2014/main" id="{85001415-3252-4309-813F-3AC5464025B2}"/>
                </a:ext>
              </a:extLst>
            </p:cNvPr>
            <p:cNvGrpSpPr/>
            <p:nvPr/>
          </p:nvGrpSpPr>
          <p:grpSpPr>
            <a:xfrm>
              <a:off x="756998" y="891250"/>
              <a:ext cx="569965" cy="569965"/>
              <a:chOff x="756998" y="891250"/>
              <a:chExt cx="569965" cy="569965"/>
            </a:xfrm>
          </p:grpSpPr>
          <p:cxnSp>
            <p:nvCxnSpPr>
              <p:cNvPr id="2832" name="Straight Connector 2831">
                <a:extLst>
                  <a:ext uri="{FF2B5EF4-FFF2-40B4-BE49-F238E27FC236}">
                    <a16:creationId xmlns:a16="http://schemas.microsoft.com/office/drawing/2014/main" id="{784D473B-2CB3-44BD-8103-23C1FFDD6D07}"/>
                  </a:ext>
                </a:extLst>
              </p:cNvPr>
              <p:cNvCxnSpPr/>
              <p:nvPr/>
            </p:nvCxnSpPr>
            <p:spPr>
              <a:xfrm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3" name="Straight Connector 2832">
                <a:extLst>
                  <a:ext uri="{FF2B5EF4-FFF2-40B4-BE49-F238E27FC236}">
                    <a16:creationId xmlns:a16="http://schemas.microsoft.com/office/drawing/2014/main" id="{D174185E-E27E-41A8-97F2-02CA0020622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29" name="Group 2828">
              <a:extLst>
                <a:ext uri="{FF2B5EF4-FFF2-40B4-BE49-F238E27FC236}">
                  <a16:creationId xmlns:a16="http://schemas.microsoft.com/office/drawing/2014/main" id="{4F46081F-4E66-4BC6-A056-1F069244BAB9}"/>
                </a:ext>
              </a:extLst>
            </p:cNvPr>
            <p:cNvGrpSpPr/>
            <p:nvPr/>
          </p:nvGrpSpPr>
          <p:grpSpPr>
            <a:xfrm rot="2700000">
              <a:off x="878398" y="1003838"/>
              <a:ext cx="344790" cy="344790"/>
              <a:chOff x="756998" y="891250"/>
              <a:chExt cx="569965" cy="569965"/>
            </a:xfrm>
          </p:grpSpPr>
          <p:cxnSp>
            <p:nvCxnSpPr>
              <p:cNvPr id="2830" name="Straight Connector 2829">
                <a:extLst>
                  <a:ext uri="{FF2B5EF4-FFF2-40B4-BE49-F238E27FC236}">
                    <a16:creationId xmlns:a16="http://schemas.microsoft.com/office/drawing/2014/main" id="{E9D21BB9-F29F-4D14-9128-B89ED88BBE18}"/>
                  </a:ext>
                </a:extLst>
              </p:cNvPr>
              <p:cNvCxnSpPr/>
              <p:nvPr/>
            </p:nvCxnSpPr>
            <p:spPr>
              <a:xfrm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1" name="Straight Connector 2830">
                <a:extLst>
                  <a:ext uri="{FF2B5EF4-FFF2-40B4-BE49-F238E27FC236}">
                    <a16:creationId xmlns:a16="http://schemas.microsoft.com/office/drawing/2014/main" id="{95CE1728-845F-4FB3-89BA-6251DA744AB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041981" y="891250"/>
                <a:ext cx="0" cy="56996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9D3F99A3-00E8-4127-93DB-71A8719F7AB3}"/>
              </a:ext>
            </a:extLst>
          </p:cNvPr>
          <p:cNvSpPr/>
          <p:nvPr/>
        </p:nvSpPr>
        <p:spPr>
          <a:xfrm>
            <a:off x="6417276" y="3143552"/>
            <a:ext cx="219836" cy="298314"/>
          </a:xfrm>
          <a:prstGeom prst="rect">
            <a:avLst/>
          </a:prstGeom>
          <a:solidFill>
            <a:srgbClr val="1B2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1EBF4E-7FD4-4B4C-86BA-EA09A39E9F9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5839" y="301607"/>
            <a:ext cx="2420322" cy="969348"/>
          </a:xfrm>
          <a:prstGeom prst="rect">
            <a:avLst/>
          </a:prstGeom>
        </p:spPr>
      </p:pic>
      <p:pic>
        <p:nvPicPr>
          <p:cNvPr id="4" name="media1">
            <a:hlinkClick r:id="" action="ppaction://media"/>
            <a:extLst>
              <a:ext uri="{FF2B5EF4-FFF2-40B4-BE49-F238E27FC236}">
                <a16:creationId xmlns:a16="http://schemas.microsoft.com/office/drawing/2014/main" id="{E2D0D8EB-0782-4D60-B059-93E67E4B3A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4000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386248" y="57132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8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23">
        <p:fade/>
      </p:transition>
    </mc:Choice>
    <mc:Fallback xmlns="">
      <p:transition spd="med" advTm="29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750"/>
                                        <p:tgtEl>
                                          <p:spTgt spid="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50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28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250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28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250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250"/>
                                        <p:tgtEl>
                                          <p:spTgt spid="28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250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28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250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28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250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28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2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250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28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250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28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250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28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2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857 L 0 -3.33333E-6 " pathEditMode="relative" rAng="0" ptsTypes="AA">
                                      <p:cBhvr>
                                        <p:cTn id="1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5244" numSld="999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784" grpId="0" animBg="1"/>
    </p:bldLst>
  </p:timing>
  <p:extLst>
    <p:ext uri="{E180D4A7-C9FB-4DFB-919C-405C955672EB}">
      <p14:showEvtLst xmlns:p14="http://schemas.microsoft.com/office/powerpoint/2010/main">
        <p14:playEvt time="26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7" name="Rectangle 2766">
            <a:extLst>
              <a:ext uri="{FF2B5EF4-FFF2-40B4-BE49-F238E27FC236}">
                <a16:creationId xmlns:a16="http://schemas.microsoft.com/office/drawing/2014/main" id="{6CD9B589-6389-43BE-A61B-7F124CC9F7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4F0D8B3-8B6D-4639-825B-F3142B730447}"/>
              </a:ext>
            </a:extLst>
          </p:cNvPr>
          <p:cNvSpPr/>
          <p:nvPr/>
        </p:nvSpPr>
        <p:spPr>
          <a:xfrm rot="20413895">
            <a:off x="2694929" y="1049125"/>
            <a:ext cx="786074" cy="1043814"/>
          </a:xfrm>
          <a:custGeom>
            <a:avLst/>
            <a:gdLst>
              <a:gd name="connsiteX0" fmla="*/ 521907 w 786074"/>
              <a:gd name="connsiteY0" fmla="*/ 0 h 1043814"/>
              <a:gd name="connsiteX1" fmla="*/ 725057 w 786074"/>
              <a:gd name="connsiteY1" fmla="*/ 41014 h 1043814"/>
              <a:gd name="connsiteX2" fmla="*/ 786074 w 786074"/>
              <a:gd name="connsiteY2" fmla="*/ 74133 h 1043814"/>
              <a:gd name="connsiteX3" fmla="*/ 758438 w 786074"/>
              <a:gd name="connsiteY3" fmla="*/ 89134 h 1043814"/>
              <a:gd name="connsiteX4" fmla="*/ 528334 w 786074"/>
              <a:gd name="connsiteY4" fmla="*/ 521907 h 1043814"/>
              <a:gd name="connsiteX5" fmla="*/ 758438 w 786074"/>
              <a:gd name="connsiteY5" fmla="*/ 954680 h 1043814"/>
              <a:gd name="connsiteX6" fmla="*/ 786074 w 786074"/>
              <a:gd name="connsiteY6" fmla="*/ 969681 h 1043814"/>
              <a:gd name="connsiteX7" fmla="*/ 725057 w 786074"/>
              <a:gd name="connsiteY7" fmla="*/ 1002800 h 1043814"/>
              <a:gd name="connsiteX8" fmla="*/ 521907 w 786074"/>
              <a:gd name="connsiteY8" fmla="*/ 1043814 h 1043814"/>
              <a:gd name="connsiteX9" fmla="*/ 0 w 786074"/>
              <a:gd name="connsiteY9" fmla="*/ 521907 h 1043814"/>
              <a:gd name="connsiteX10" fmla="*/ 521907 w 786074"/>
              <a:gd name="connsiteY10" fmla="*/ 0 h 104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6074" h="1043814">
                <a:moveTo>
                  <a:pt x="521907" y="0"/>
                </a:moveTo>
                <a:cubicBezTo>
                  <a:pt x="593967" y="0"/>
                  <a:pt x="662617" y="14604"/>
                  <a:pt x="725057" y="41014"/>
                </a:cubicBezTo>
                <a:lnTo>
                  <a:pt x="786074" y="74133"/>
                </a:lnTo>
                <a:lnTo>
                  <a:pt x="758438" y="89134"/>
                </a:lnTo>
                <a:cubicBezTo>
                  <a:pt x="619610" y="182924"/>
                  <a:pt x="528334" y="341756"/>
                  <a:pt x="528334" y="521907"/>
                </a:cubicBezTo>
                <a:cubicBezTo>
                  <a:pt x="528334" y="702058"/>
                  <a:pt x="619610" y="860890"/>
                  <a:pt x="758438" y="954680"/>
                </a:cubicBezTo>
                <a:lnTo>
                  <a:pt x="786074" y="969681"/>
                </a:lnTo>
                <a:lnTo>
                  <a:pt x="725057" y="1002800"/>
                </a:lnTo>
                <a:cubicBezTo>
                  <a:pt x="662617" y="1029210"/>
                  <a:pt x="593967" y="1043814"/>
                  <a:pt x="521907" y="1043814"/>
                </a:cubicBezTo>
                <a:cubicBezTo>
                  <a:pt x="233666" y="1043814"/>
                  <a:pt x="0" y="810148"/>
                  <a:pt x="0" y="521907"/>
                </a:cubicBezTo>
                <a:cubicBezTo>
                  <a:pt x="0" y="233666"/>
                  <a:pt x="233666" y="0"/>
                  <a:pt x="5219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71" name="Freeform: Shape 2770">
            <a:extLst>
              <a:ext uri="{FF2B5EF4-FFF2-40B4-BE49-F238E27FC236}">
                <a16:creationId xmlns:a16="http://schemas.microsoft.com/office/drawing/2014/main" id="{49D2AC1A-06F6-43C4-9F40-88A26801E0C0}"/>
              </a:ext>
            </a:extLst>
          </p:cNvPr>
          <p:cNvSpPr/>
          <p:nvPr/>
        </p:nvSpPr>
        <p:spPr>
          <a:xfrm>
            <a:off x="1768999" y="2314936"/>
            <a:ext cx="10417215" cy="2280213"/>
          </a:xfrm>
          <a:custGeom>
            <a:avLst/>
            <a:gdLst>
              <a:gd name="connsiteX0" fmla="*/ 711843 w 10417215"/>
              <a:gd name="connsiteY0" fmla="*/ 1423686 h 2558005"/>
              <a:gd name="connsiteX1" fmla="*/ 2135529 w 10417215"/>
              <a:gd name="connsiteY1" fmla="*/ 0 h 2558005"/>
              <a:gd name="connsiteX2" fmla="*/ 3923818 w 10417215"/>
              <a:gd name="connsiteY2" fmla="*/ 1788289 h 2558005"/>
              <a:gd name="connsiteX3" fmla="*/ 5034988 w 10417215"/>
              <a:gd name="connsiteY3" fmla="*/ 677119 h 2558005"/>
              <a:gd name="connsiteX4" fmla="*/ 6574421 w 10417215"/>
              <a:gd name="connsiteY4" fmla="*/ 2216552 h 2558005"/>
              <a:gd name="connsiteX5" fmla="*/ 7517758 w 10417215"/>
              <a:gd name="connsiteY5" fmla="*/ 1273215 h 2558005"/>
              <a:gd name="connsiteX6" fmla="*/ 7893934 w 10417215"/>
              <a:gd name="connsiteY6" fmla="*/ 1649391 h 2558005"/>
              <a:gd name="connsiteX7" fmla="*/ 9236597 w 10417215"/>
              <a:gd name="connsiteY7" fmla="*/ 306728 h 2558005"/>
              <a:gd name="connsiteX8" fmla="*/ 10417215 w 10417215"/>
              <a:gd name="connsiteY8" fmla="*/ 1487346 h 2558005"/>
              <a:gd name="connsiteX9" fmla="*/ 10417215 w 10417215"/>
              <a:gd name="connsiteY9" fmla="*/ 2558005 h 2558005"/>
              <a:gd name="connsiteX10" fmla="*/ 0 w 10417215"/>
              <a:gd name="connsiteY10" fmla="*/ 2558005 h 2558005"/>
              <a:gd name="connsiteX11" fmla="*/ 711843 w 10417215"/>
              <a:gd name="connsiteY11" fmla="*/ 1423686 h 2558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417215" h="2558005">
                <a:moveTo>
                  <a:pt x="711843" y="1423686"/>
                </a:moveTo>
                <a:lnTo>
                  <a:pt x="2135529" y="0"/>
                </a:lnTo>
                <a:lnTo>
                  <a:pt x="3923818" y="1788289"/>
                </a:lnTo>
                <a:lnTo>
                  <a:pt x="5034988" y="677119"/>
                </a:lnTo>
                <a:lnTo>
                  <a:pt x="6574421" y="2216552"/>
                </a:lnTo>
                <a:lnTo>
                  <a:pt x="7517758" y="1273215"/>
                </a:lnTo>
                <a:lnTo>
                  <a:pt x="7893934" y="1649391"/>
                </a:lnTo>
                <a:lnTo>
                  <a:pt x="9236597" y="306728"/>
                </a:lnTo>
                <a:lnTo>
                  <a:pt x="10417215" y="1487346"/>
                </a:lnTo>
                <a:lnTo>
                  <a:pt x="10417215" y="2558005"/>
                </a:lnTo>
                <a:lnTo>
                  <a:pt x="0" y="2558005"/>
                </a:lnTo>
                <a:lnTo>
                  <a:pt x="711843" y="1423686"/>
                </a:lnTo>
                <a:close/>
              </a:path>
            </a:pathLst>
          </a:custGeom>
          <a:solidFill>
            <a:srgbClr val="C2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D5647E3E-A164-4E85-ACFE-1A624D7F8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746" y="2021089"/>
            <a:ext cx="2128934" cy="562039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F00CD345-84D8-4B67-904B-950012BD97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90142" y="551644"/>
            <a:ext cx="2128934" cy="562039"/>
          </a:xfrm>
          <a:prstGeom prst="rect">
            <a:avLst/>
          </a:prstGeom>
        </p:spPr>
      </p:pic>
      <p:sp>
        <p:nvSpPr>
          <p:cNvPr id="47" name="Graphic 2782">
            <a:extLst>
              <a:ext uri="{FF2B5EF4-FFF2-40B4-BE49-F238E27FC236}">
                <a16:creationId xmlns:a16="http://schemas.microsoft.com/office/drawing/2014/main" id="{860BD8B5-C4D7-4B44-B0E4-D0692084401C}"/>
              </a:ext>
            </a:extLst>
          </p:cNvPr>
          <p:cNvSpPr/>
          <p:nvPr/>
        </p:nvSpPr>
        <p:spPr>
          <a:xfrm>
            <a:off x="6465611" y="1331906"/>
            <a:ext cx="2068152" cy="1856034"/>
          </a:xfrm>
          <a:custGeom>
            <a:avLst/>
            <a:gdLst>
              <a:gd name="connsiteX0" fmla="*/ 24747 w 1114425"/>
              <a:gd name="connsiteY0" fmla="*/ 927456 h 1000125"/>
              <a:gd name="connsiteX1" fmla="*/ 81039 w 1114425"/>
              <a:gd name="connsiteY1" fmla="*/ 855923 h 1000125"/>
              <a:gd name="connsiteX2" fmla="*/ 54750 w 1114425"/>
              <a:gd name="connsiteY2" fmla="*/ 695046 h 1000125"/>
              <a:gd name="connsiteX3" fmla="*/ 17508 w 1114425"/>
              <a:gd name="connsiteY3" fmla="*/ 534740 h 1000125"/>
              <a:gd name="connsiteX4" fmla="*/ 152763 w 1114425"/>
              <a:gd name="connsiteY4" fmla="*/ 442348 h 1000125"/>
              <a:gd name="connsiteX5" fmla="*/ 324117 w 1114425"/>
              <a:gd name="connsiteY5" fmla="*/ 424441 h 1000125"/>
              <a:gd name="connsiteX6" fmla="*/ 434798 w 1114425"/>
              <a:gd name="connsiteY6" fmla="*/ 308426 h 1000125"/>
              <a:gd name="connsiteX7" fmla="*/ 381839 w 1114425"/>
              <a:gd name="connsiteY7" fmla="*/ 194983 h 1000125"/>
              <a:gd name="connsiteX8" fmla="*/ 351454 w 1114425"/>
              <a:gd name="connsiteY8" fmla="*/ 76683 h 1000125"/>
              <a:gd name="connsiteX9" fmla="*/ 496710 w 1114425"/>
              <a:gd name="connsiteY9" fmla="*/ 7150 h 1000125"/>
              <a:gd name="connsiteX10" fmla="*/ 973818 w 1114425"/>
              <a:gd name="connsiteY10" fmla="*/ 7150 h 1000125"/>
              <a:gd name="connsiteX11" fmla="*/ 1101072 w 1114425"/>
              <a:gd name="connsiteY11" fmla="*/ 52013 h 1000125"/>
              <a:gd name="connsiteX12" fmla="*/ 1034111 w 1114425"/>
              <a:gd name="connsiteY12" fmla="*/ 181744 h 1000125"/>
              <a:gd name="connsiteX13" fmla="*/ 872662 w 1114425"/>
              <a:gd name="connsiteY13" fmla="*/ 215557 h 1000125"/>
              <a:gd name="connsiteX14" fmla="*/ 780746 w 1114425"/>
              <a:gd name="connsiteY14" fmla="*/ 333858 h 1000125"/>
              <a:gd name="connsiteX15" fmla="*/ 904952 w 1114425"/>
              <a:gd name="connsiteY15" fmla="*/ 466636 h 1000125"/>
              <a:gd name="connsiteX16" fmla="*/ 814655 w 1114425"/>
              <a:gd name="connsiteY16" fmla="*/ 633895 h 1000125"/>
              <a:gd name="connsiteX17" fmla="*/ 600057 w 1114425"/>
              <a:gd name="connsiteY17" fmla="*/ 646564 h 1000125"/>
              <a:gd name="connsiteX18" fmla="*/ 413748 w 1114425"/>
              <a:gd name="connsiteY18" fmla="*/ 733432 h 1000125"/>
              <a:gd name="connsiteX19" fmla="*/ 366599 w 1114425"/>
              <a:gd name="connsiteY19" fmla="*/ 906310 h 1000125"/>
              <a:gd name="connsiteX20" fmla="*/ 197721 w 1114425"/>
              <a:gd name="connsiteY20" fmla="*/ 968890 h 1000125"/>
              <a:gd name="connsiteX21" fmla="*/ 59227 w 1114425"/>
              <a:gd name="connsiteY21" fmla="*/ 986130 h 1000125"/>
              <a:gd name="connsiteX22" fmla="*/ 11507 w 1114425"/>
              <a:gd name="connsiteY22" fmla="*/ 992512 h 1000125"/>
              <a:gd name="connsiteX23" fmla="*/ 24747 w 1114425"/>
              <a:gd name="connsiteY23" fmla="*/ 92745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425" h="1000125">
                <a:moveTo>
                  <a:pt x="24747" y="927456"/>
                </a:moveTo>
                <a:cubicBezTo>
                  <a:pt x="42082" y="902500"/>
                  <a:pt x="67704" y="883260"/>
                  <a:pt x="81039" y="855923"/>
                </a:cubicBezTo>
                <a:cubicBezTo>
                  <a:pt x="105709" y="805155"/>
                  <a:pt x="80944" y="745147"/>
                  <a:pt x="54750" y="695046"/>
                </a:cubicBezTo>
                <a:cubicBezTo>
                  <a:pt x="28557" y="645040"/>
                  <a:pt x="-209" y="588366"/>
                  <a:pt x="17508" y="534740"/>
                </a:cubicBezTo>
                <a:cubicBezTo>
                  <a:pt x="35510" y="480162"/>
                  <a:pt x="95898" y="451015"/>
                  <a:pt x="152763" y="442348"/>
                </a:cubicBezTo>
                <a:cubicBezTo>
                  <a:pt x="209627" y="433680"/>
                  <a:pt x="268491" y="439109"/>
                  <a:pt x="324117" y="424441"/>
                </a:cubicBezTo>
                <a:cubicBezTo>
                  <a:pt x="379743" y="409772"/>
                  <a:pt x="434607" y="365957"/>
                  <a:pt x="434798" y="308426"/>
                </a:cubicBezTo>
                <a:cubicBezTo>
                  <a:pt x="434988" y="265945"/>
                  <a:pt x="406128" y="229845"/>
                  <a:pt x="381839" y="194983"/>
                </a:cubicBezTo>
                <a:cubicBezTo>
                  <a:pt x="357550" y="160122"/>
                  <a:pt x="335833" y="116212"/>
                  <a:pt x="351454" y="76683"/>
                </a:cubicBezTo>
                <a:cubicBezTo>
                  <a:pt x="372123" y="24581"/>
                  <a:pt x="440703" y="6960"/>
                  <a:pt x="496710" y="7150"/>
                </a:cubicBezTo>
                <a:cubicBezTo>
                  <a:pt x="658445" y="7722"/>
                  <a:pt x="815607" y="7722"/>
                  <a:pt x="973818" y="7150"/>
                </a:cubicBezTo>
                <a:cubicBezTo>
                  <a:pt x="1021157" y="6960"/>
                  <a:pt x="1077831" y="10675"/>
                  <a:pt x="1101072" y="52013"/>
                </a:cubicBezTo>
                <a:cubicBezTo>
                  <a:pt x="1128123" y="100019"/>
                  <a:pt x="1085165" y="160979"/>
                  <a:pt x="1034111" y="181744"/>
                </a:cubicBezTo>
                <a:cubicBezTo>
                  <a:pt x="983057" y="202508"/>
                  <a:pt x="925431" y="199651"/>
                  <a:pt x="872662" y="215557"/>
                </a:cubicBezTo>
                <a:cubicBezTo>
                  <a:pt x="819894" y="231559"/>
                  <a:pt x="767982" y="280232"/>
                  <a:pt x="780746" y="333858"/>
                </a:cubicBezTo>
                <a:cubicBezTo>
                  <a:pt x="795033" y="393865"/>
                  <a:pt x="875901" y="412153"/>
                  <a:pt x="904952" y="466636"/>
                </a:cubicBezTo>
                <a:cubicBezTo>
                  <a:pt x="938861" y="530168"/>
                  <a:pt x="882663" y="610083"/>
                  <a:pt x="814655" y="633895"/>
                </a:cubicBezTo>
                <a:cubicBezTo>
                  <a:pt x="746646" y="657708"/>
                  <a:pt x="672161" y="645421"/>
                  <a:pt x="600057" y="646564"/>
                </a:cubicBezTo>
                <a:cubicBezTo>
                  <a:pt x="528048" y="647611"/>
                  <a:pt x="446704" y="669328"/>
                  <a:pt x="413748" y="733432"/>
                </a:cubicBezTo>
                <a:cubicBezTo>
                  <a:pt x="386220" y="786962"/>
                  <a:pt x="400317" y="856399"/>
                  <a:pt x="366599" y="906310"/>
                </a:cubicBezTo>
                <a:cubicBezTo>
                  <a:pt x="331547" y="958126"/>
                  <a:pt x="260205" y="967937"/>
                  <a:pt x="197721" y="968890"/>
                </a:cubicBezTo>
                <a:cubicBezTo>
                  <a:pt x="149334" y="969652"/>
                  <a:pt x="105804" y="973271"/>
                  <a:pt x="59227" y="986130"/>
                </a:cubicBezTo>
                <a:cubicBezTo>
                  <a:pt x="36462" y="992416"/>
                  <a:pt x="28176" y="1014610"/>
                  <a:pt x="11507" y="992512"/>
                </a:cubicBezTo>
                <a:cubicBezTo>
                  <a:pt x="-590" y="976319"/>
                  <a:pt x="15317" y="941077"/>
                  <a:pt x="24747" y="927456"/>
                </a:cubicBezTo>
                <a:close/>
              </a:path>
            </a:pathLst>
          </a:custGeom>
          <a:solidFill>
            <a:srgbClr val="FCF7F8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2770" name="Graphic 2769">
            <a:extLst>
              <a:ext uri="{FF2B5EF4-FFF2-40B4-BE49-F238E27FC236}">
                <a16:creationId xmlns:a16="http://schemas.microsoft.com/office/drawing/2014/main" id="{B57971CF-6A35-433E-A0D3-0E455F62C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86" y="2280214"/>
            <a:ext cx="6821347" cy="4070085"/>
          </a:xfrm>
          <a:prstGeom prst="rect">
            <a:avLst/>
          </a:prstGeom>
        </p:spPr>
      </p:pic>
      <p:sp>
        <p:nvSpPr>
          <p:cNvPr id="2764" name="Rectangle 2763">
            <a:extLst>
              <a:ext uri="{FF2B5EF4-FFF2-40B4-BE49-F238E27FC236}">
                <a16:creationId xmlns:a16="http://schemas.microsoft.com/office/drawing/2014/main" id="{D1534EB5-86A0-4FD8-A326-C3685CFD3976}"/>
              </a:ext>
            </a:extLst>
          </p:cNvPr>
          <p:cNvSpPr/>
          <p:nvPr/>
        </p:nvSpPr>
        <p:spPr>
          <a:xfrm>
            <a:off x="5208608" y="3894881"/>
            <a:ext cx="549797" cy="3693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68" name="Rectangle 2767">
            <a:extLst>
              <a:ext uri="{FF2B5EF4-FFF2-40B4-BE49-F238E27FC236}">
                <a16:creationId xmlns:a16="http://schemas.microsoft.com/office/drawing/2014/main" id="{E40CCF13-7D5E-4F58-A132-5F57BA79F932}"/>
              </a:ext>
            </a:extLst>
          </p:cNvPr>
          <p:cNvSpPr/>
          <p:nvPr/>
        </p:nvSpPr>
        <p:spPr>
          <a:xfrm>
            <a:off x="0" y="4436422"/>
            <a:ext cx="12192000" cy="242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82" name="Group 2781">
            <a:extLst>
              <a:ext uri="{FF2B5EF4-FFF2-40B4-BE49-F238E27FC236}">
                <a16:creationId xmlns:a16="http://schemas.microsoft.com/office/drawing/2014/main" id="{C5A6890B-EE5C-4E3F-AE8B-617FDA5CB571}"/>
              </a:ext>
            </a:extLst>
          </p:cNvPr>
          <p:cNvGrpSpPr/>
          <p:nvPr/>
        </p:nvGrpSpPr>
        <p:grpSpPr>
          <a:xfrm>
            <a:off x="7443413" y="3578641"/>
            <a:ext cx="1776769" cy="857781"/>
            <a:chOff x="9262596" y="3578641"/>
            <a:chExt cx="1776769" cy="857781"/>
          </a:xfrm>
        </p:grpSpPr>
        <p:pic>
          <p:nvPicPr>
            <p:cNvPr id="2778" name="Graphic 2777">
              <a:extLst>
                <a:ext uri="{FF2B5EF4-FFF2-40B4-BE49-F238E27FC236}">
                  <a16:creationId xmlns:a16="http://schemas.microsoft.com/office/drawing/2014/main" id="{8540B7C2-DD9B-4FDE-84A7-3FD1E6183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262596" y="3578641"/>
              <a:ext cx="421366" cy="857781"/>
            </a:xfrm>
            <a:prstGeom prst="rect">
              <a:avLst/>
            </a:prstGeom>
          </p:spPr>
        </p:pic>
        <p:pic>
          <p:nvPicPr>
            <p:cNvPr id="2779" name="Graphic 2778">
              <a:extLst>
                <a:ext uri="{FF2B5EF4-FFF2-40B4-BE49-F238E27FC236}">
                  <a16:creationId xmlns:a16="http://schemas.microsoft.com/office/drawing/2014/main" id="{78EE08FE-DDA1-4EEE-A0CC-E19E62F14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714397" y="3578641"/>
              <a:ext cx="421366" cy="857781"/>
            </a:xfrm>
            <a:prstGeom prst="rect">
              <a:avLst/>
            </a:prstGeom>
          </p:spPr>
        </p:pic>
        <p:pic>
          <p:nvPicPr>
            <p:cNvPr id="2780" name="Graphic 2779">
              <a:extLst>
                <a:ext uri="{FF2B5EF4-FFF2-40B4-BE49-F238E27FC236}">
                  <a16:creationId xmlns:a16="http://schemas.microsoft.com/office/drawing/2014/main" id="{61015160-81E2-40A4-B646-9CEC4F96C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66198" y="3578641"/>
              <a:ext cx="421366" cy="857781"/>
            </a:xfrm>
            <a:prstGeom prst="rect">
              <a:avLst/>
            </a:prstGeom>
          </p:spPr>
        </p:pic>
        <p:pic>
          <p:nvPicPr>
            <p:cNvPr id="2781" name="Graphic 2780">
              <a:extLst>
                <a:ext uri="{FF2B5EF4-FFF2-40B4-BE49-F238E27FC236}">
                  <a16:creationId xmlns:a16="http://schemas.microsoft.com/office/drawing/2014/main" id="{3E541F07-D51A-4D37-8314-3B3D74289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617999" y="3578641"/>
              <a:ext cx="421366" cy="857781"/>
            </a:xfrm>
            <a:prstGeom prst="rect">
              <a:avLst/>
            </a:prstGeom>
          </p:spPr>
        </p:pic>
      </p:grpSp>
      <p:grpSp>
        <p:nvGrpSpPr>
          <p:cNvPr id="2755" name="Graphic 2753">
            <a:extLst>
              <a:ext uri="{FF2B5EF4-FFF2-40B4-BE49-F238E27FC236}">
                <a16:creationId xmlns:a16="http://schemas.microsoft.com/office/drawing/2014/main" id="{9D73DA17-A806-4F33-B2BA-AD3ACC31F136}"/>
              </a:ext>
            </a:extLst>
          </p:cNvPr>
          <p:cNvGrpSpPr/>
          <p:nvPr/>
        </p:nvGrpSpPr>
        <p:grpSpPr>
          <a:xfrm>
            <a:off x="5010290" y="3264610"/>
            <a:ext cx="2171420" cy="1310947"/>
            <a:chOff x="5538914" y="3090989"/>
            <a:chExt cx="2171420" cy="1310947"/>
          </a:xfrm>
        </p:grpSpPr>
        <p:sp>
          <p:nvSpPr>
            <p:cNvPr id="2756" name="Freeform: Shape 2755">
              <a:extLst>
                <a:ext uri="{FF2B5EF4-FFF2-40B4-BE49-F238E27FC236}">
                  <a16:creationId xmlns:a16="http://schemas.microsoft.com/office/drawing/2014/main" id="{94C35A02-E80A-45AA-8DF4-2C413E5AEE78}"/>
                </a:ext>
              </a:extLst>
            </p:cNvPr>
            <p:cNvSpPr/>
            <p:nvPr/>
          </p:nvSpPr>
          <p:spPr>
            <a:xfrm>
              <a:off x="5974142" y="3489767"/>
              <a:ext cx="1643859" cy="912169"/>
            </a:xfrm>
            <a:custGeom>
              <a:avLst/>
              <a:gdLst>
                <a:gd name="connsiteX0" fmla="*/ 14161 w 1057387"/>
                <a:gd name="connsiteY0" fmla="*/ 14161 h 868567"/>
                <a:gd name="connsiteX1" fmla="*/ 1054366 w 1057387"/>
                <a:gd name="connsiteY1" fmla="*/ 14161 h 868567"/>
                <a:gd name="connsiteX2" fmla="*/ 1054366 w 1057387"/>
                <a:gd name="connsiteY2" fmla="*/ 855162 h 868567"/>
                <a:gd name="connsiteX3" fmla="*/ 14161 w 1057387"/>
                <a:gd name="connsiteY3" fmla="*/ 855162 h 868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7387" h="868567">
                  <a:moveTo>
                    <a:pt x="14161" y="14161"/>
                  </a:moveTo>
                  <a:lnTo>
                    <a:pt x="1054366" y="14161"/>
                  </a:lnTo>
                  <a:lnTo>
                    <a:pt x="1054366" y="855162"/>
                  </a:lnTo>
                  <a:lnTo>
                    <a:pt x="14161" y="855162"/>
                  </a:lnTo>
                  <a:close/>
                </a:path>
              </a:pathLst>
            </a:custGeom>
            <a:solidFill>
              <a:srgbClr val="3746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7" name="Freeform: Shape 2756">
              <a:extLst>
                <a:ext uri="{FF2B5EF4-FFF2-40B4-BE49-F238E27FC236}">
                  <a16:creationId xmlns:a16="http://schemas.microsoft.com/office/drawing/2014/main" id="{1649537A-A8BF-4495-AFA4-99AD3102DF98}"/>
                </a:ext>
              </a:extLst>
            </p:cNvPr>
            <p:cNvSpPr/>
            <p:nvPr/>
          </p:nvSpPr>
          <p:spPr>
            <a:xfrm>
              <a:off x="5538914" y="3090989"/>
              <a:ext cx="2171420" cy="453166"/>
            </a:xfrm>
            <a:custGeom>
              <a:avLst/>
              <a:gdLst>
                <a:gd name="connsiteX0" fmla="*/ 1604018 w 2171419"/>
                <a:gd name="connsiteY0" fmla="*/ 14161 h 453165"/>
                <a:gd name="connsiteX1" fmla="*/ 2157259 w 2171419"/>
                <a:gd name="connsiteY1" fmla="*/ 456753 h 453165"/>
                <a:gd name="connsiteX2" fmla="*/ 1216750 w 2171419"/>
                <a:gd name="connsiteY2" fmla="*/ 456753 h 453165"/>
                <a:gd name="connsiteX3" fmla="*/ 954670 w 2171419"/>
                <a:gd name="connsiteY3" fmla="*/ 456753 h 453165"/>
                <a:gd name="connsiteX4" fmla="*/ 14161 w 2171419"/>
                <a:gd name="connsiteY4" fmla="*/ 456753 h 453165"/>
                <a:gd name="connsiteX5" fmla="*/ 567401 w 2171419"/>
                <a:gd name="connsiteY5" fmla="*/ 14161 h 45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71419" h="453165">
                  <a:moveTo>
                    <a:pt x="1604018" y="14161"/>
                  </a:moveTo>
                  <a:lnTo>
                    <a:pt x="2157259" y="456753"/>
                  </a:lnTo>
                  <a:lnTo>
                    <a:pt x="1216750" y="456753"/>
                  </a:lnTo>
                  <a:lnTo>
                    <a:pt x="954670" y="456753"/>
                  </a:lnTo>
                  <a:lnTo>
                    <a:pt x="14161" y="456753"/>
                  </a:lnTo>
                  <a:lnTo>
                    <a:pt x="567401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8" name="Freeform: Shape 2757">
              <a:extLst>
                <a:ext uri="{FF2B5EF4-FFF2-40B4-BE49-F238E27FC236}">
                  <a16:creationId xmlns:a16="http://schemas.microsoft.com/office/drawing/2014/main" id="{2ABC6F4A-EEDD-4C94-91E8-02553CDDF489}"/>
                </a:ext>
              </a:extLst>
            </p:cNvPr>
            <p:cNvSpPr/>
            <p:nvPr/>
          </p:nvSpPr>
          <p:spPr>
            <a:xfrm>
              <a:off x="6918426" y="3780745"/>
              <a:ext cx="339874" cy="245465"/>
            </a:xfrm>
            <a:custGeom>
              <a:avLst/>
              <a:gdLst>
                <a:gd name="connsiteX0" fmla="*/ 14161 w 339874"/>
                <a:gd name="connsiteY0" fmla="*/ 14161 h 245464"/>
                <a:gd name="connsiteX1" fmla="*/ 338742 w 339874"/>
                <a:gd name="connsiteY1" fmla="*/ 14161 h 245464"/>
                <a:gd name="connsiteX2" fmla="*/ 338742 w 339874"/>
                <a:gd name="connsiteY2" fmla="*/ 242821 h 245464"/>
                <a:gd name="connsiteX3" fmla="*/ 14161 w 339874"/>
                <a:gd name="connsiteY3" fmla="*/ 24282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874" h="245464">
                  <a:moveTo>
                    <a:pt x="14161" y="14161"/>
                  </a:moveTo>
                  <a:lnTo>
                    <a:pt x="338742" y="14161"/>
                  </a:lnTo>
                  <a:lnTo>
                    <a:pt x="338742" y="242821"/>
                  </a:lnTo>
                  <a:lnTo>
                    <a:pt x="14161" y="242821"/>
                  </a:lnTo>
                  <a:close/>
                </a:path>
              </a:pathLst>
            </a:custGeom>
            <a:solidFill>
              <a:srgbClr val="FBA54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9" name="Freeform: Shape 2758">
              <a:extLst>
                <a:ext uri="{FF2B5EF4-FFF2-40B4-BE49-F238E27FC236}">
                  <a16:creationId xmlns:a16="http://schemas.microsoft.com/office/drawing/2014/main" id="{20848796-8CBE-430B-9715-66C1AD65D5E6}"/>
                </a:ext>
              </a:extLst>
            </p:cNvPr>
            <p:cNvSpPr/>
            <p:nvPr/>
          </p:nvSpPr>
          <p:spPr>
            <a:xfrm>
              <a:off x="5620106" y="3157453"/>
              <a:ext cx="962978" cy="1230766"/>
            </a:xfrm>
            <a:custGeom>
              <a:avLst/>
              <a:gdLst>
                <a:gd name="connsiteX0" fmla="*/ 482622 w 962977"/>
                <a:gd name="connsiteY0" fmla="*/ 14161 h 1227324"/>
                <a:gd name="connsiteX1" fmla="*/ 14161 w 962977"/>
                <a:gd name="connsiteY1" fmla="*/ 390289 h 1227324"/>
                <a:gd name="connsiteX2" fmla="*/ 14161 w 962977"/>
                <a:gd name="connsiteY2" fmla="*/ 1231290 h 1227324"/>
                <a:gd name="connsiteX3" fmla="*/ 954670 w 962977"/>
                <a:gd name="connsiteY3" fmla="*/ 1231290 h 1227324"/>
                <a:gd name="connsiteX4" fmla="*/ 954670 w 962977"/>
                <a:gd name="connsiteY4" fmla="*/ 390289 h 12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977" h="1227324">
                  <a:moveTo>
                    <a:pt x="482622" y="14161"/>
                  </a:moveTo>
                  <a:lnTo>
                    <a:pt x="14161" y="390289"/>
                  </a:lnTo>
                  <a:lnTo>
                    <a:pt x="14161" y="1231290"/>
                  </a:lnTo>
                  <a:lnTo>
                    <a:pt x="954670" y="1231290"/>
                  </a:lnTo>
                  <a:lnTo>
                    <a:pt x="954670" y="390289"/>
                  </a:ln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0" name="Freeform: Shape 2759">
              <a:extLst>
                <a:ext uri="{FF2B5EF4-FFF2-40B4-BE49-F238E27FC236}">
                  <a16:creationId xmlns:a16="http://schemas.microsoft.com/office/drawing/2014/main" id="{7002622C-C10A-4A90-8E62-9522D9891EF5}"/>
                </a:ext>
              </a:extLst>
            </p:cNvPr>
            <p:cNvSpPr/>
            <p:nvPr/>
          </p:nvSpPr>
          <p:spPr>
            <a:xfrm>
              <a:off x="5974142" y="3780745"/>
              <a:ext cx="245465" cy="245465"/>
            </a:xfrm>
            <a:custGeom>
              <a:avLst/>
              <a:gdLst>
                <a:gd name="connsiteX0" fmla="*/ 14161 w 245464"/>
                <a:gd name="connsiteY0" fmla="*/ 14161 h 245464"/>
                <a:gd name="connsiteX1" fmla="*/ 242821 w 245464"/>
                <a:gd name="connsiteY1" fmla="*/ 14161 h 245464"/>
                <a:gd name="connsiteX2" fmla="*/ 242821 w 245464"/>
                <a:gd name="connsiteY2" fmla="*/ 242821 h 245464"/>
                <a:gd name="connsiteX3" fmla="*/ 14161 w 245464"/>
                <a:gd name="connsiteY3" fmla="*/ 24282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464" h="245464">
                  <a:moveTo>
                    <a:pt x="14161" y="14161"/>
                  </a:moveTo>
                  <a:lnTo>
                    <a:pt x="242821" y="14161"/>
                  </a:lnTo>
                  <a:lnTo>
                    <a:pt x="242821" y="242821"/>
                  </a:lnTo>
                  <a:lnTo>
                    <a:pt x="14161" y="242821"/>
                  </a:lnTo>
                  <a:close/>
                </a:path>
              </a:pathLst>
            </a:custGeom>
            <a:solidFill>
              <a:srgbClr val="FBA54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1" name="Freeform: Shape 2760">
              <a:extLst>
                <a:ext uri="{FF2B5EF4-FFF2-40B4-BE49-F238E27FC236}">
                  <a16:creationId xmlns:a16="http://schemas.microsoft.com/office/drawing/2014/main" id="{A0569D54-EDDB-4DAD-85D6-7391065DF1E0}"/>
                </a:ext>
              </a:extLst>
            </p:cNvPr>
            <p:cNvSpPr/>
            <p:nvPr/>
          </p:nvSpPr>
          <p:spPr>
            <a:xfrm>
              <a:off x="6916521" y="3777888"/>
              <a:ext cx="151055" cy="251187"/>
            </a:xfrm>
            <a:custGeom>
              <a:avLst/>
              <a:gdLst>
                <a:gd name="connsiteX0" fmla="*/ 76849 w 151055"/>
                <a:gd name="connsiteY0" fmla="*/ 242821 h 245464"/>
                <a:gd name="connsiteX1" fmla="*/ 14161 w 151055"/>
                <a:gd name="connsiteY1" fmla="*/ 242821 h 245464"/>
                <a:gd name="connsiteX2" fmla="*/ 14161 w 151055"/>
                <a:gd name="connsiteY2" fmla="*/ 14161 h 245464"/>
                <a:gd name="connsiteX3" fmla="*/ 139537 w 151055"/>
                <a:gd name="connsiteY3" fmla="*/ 1416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055" h="245464">
                  <a:moveTo>
                    <a:pt x="76849" y="242821"/>
                  </a:moveTo>
                  <a:lnTo>
                    <a:pt x="14161" y="242821"/>
                  </a:lnTo>
                  <a:lnTo>
                    <a:pt x="14161" y="14161"/>
                  </a:lnTo>
                  <a:lnTo>
                    <a:pt x="139537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2" name="Freeform: Shape 2761">
              <a:extLst>
                <a:ext uri="{FF2B5EF4-FFF2-40B4-BE49-F238E27FC236}">
                  <a16:creationId xmlns:a16="http://schemas.microsoft.com/office/drawing/2014/main" id="{73AD8AF6-631A-4105-934D-2E7DA0FBEB1A}"/>
                </a:ext>
              </a:extLst>
            </p:cNvPr>
            <p:cNvSpPr/>
            <p:nvPr/>
          </p:nvSpPr>
          <p:spPr>
            <a:xfrm>
              <a:off x="5974142" y="3780745"/>
              <a:ext cx="151055" cy="245465"/>
            </a:xfrm>
            <a:custGeom>
              <a:avLst/>
              <a:gdLst>
                <a:gd name="connsiteX0" fmla="*/ 76849 w 151055"/>
                <a:gd name="connsiteY0" fmla="*/ 242821 h 245464"/>
                <a:gd name="connsiteX1" fmla="*/ 14161 w 151055"/>
                <a:gd name="connsiteY1" fmla="*/ 242821 h 245464"/>
                <a:gd name="connsiteX2" fmla="*/ 14161 w 151055"/>
                <a:gd name="connsiteY2" fmla="*/ 14161 h 245464"/>
                <a:gd name="connsiteX3" fmla="*/ 139537 w 151055"/>
                <a:gd name="connsiteY3" fmla="*/ 1416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055" h="245464">
                  <a:moveTo>
                    <a:pt x="76849" y="242821"/>
                  </a:moveTo>
                  <a:lnTo>
                    <a:pt x="14161" y="242821"/>
                  </a:lnTo>
                  <a:lnTo>
                    <a:pt x="14161" y="14161"/>
                  </a:lnTo>
                  <a:lnTo>
                    <a:pt x="139537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3" name="Freeform: Shape 2762">
              <a:extLst>
                <a:ext uri="{FF2B5EF4-FFF2-40B4-BE49-F238E27FC236}">
                  <a16:creationId xmlns:a16="http://schemas.microsoft.com/office/drawing/2014/main" id="{915FBD09-361A-459E-A4A8-83EAD6EC705F}"/>
                </a:ext>
              </a:extLst>
            </p:cNvPr>
            <p:cNvSpPr/>
            <p:nvPr/>
          </p:nvSpPr>
          <p:spPr>
            <a:xfrm>
              <a:off x="7117630" y="3778568"/>
              <a:ext cx="151055" cy="251459"/>
            </a:xfrm>
            <a:custGeom>
              <a:avLst/>
              <a:gdLst>
                <a:gd name="connsiteX0" fmla="*/ 76849 w 151055"/>
                <a:gd name="connsiteY0" fmla="*/ 242821 h 245464"/>
                <a:gd name="connsiteX1" fmla="*/ 139537 w 151055"/>
                <a:gd name="connsiteY1" fmla="*/ 242821 h 245464"/>
                <a:gd name="connsiteX2" fmla="*/ 139537 w 151055"/>
                <a:gd name="connsiteY2" fmla="*/ 14161 h 245464"/>
                <a:gd name="connsiteX3" fmla="*/ 14161 w 151055"/>
                <a:gd name="connsiteY3" fmla="*/ 1416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055" h="245464">
                  <a:moveTo>
                    <a:pt x="76849" y="242821"/>
                  </a:moveTo>
                  <a:lnTo>
                    <a:pt x="139537" y="242821"/>
                  </a:lnTo>
                  <a:lnTo>
                    <a:pt x="139537" y="14161"/>
                  </a:lnTo>
                  <a:lnTo>
                    <a:pt x="14161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805" name="Star: 5 Points 2804">
            <a:extLst>
              <a:ext uri="{FF2B5EF4-FFF2-40B4-BE49-F238E27FC236}">
                <a16:creationId xmlns:a16="http://schemas.microsoft.com/office/drawing/2014/main" id="{59F53520-64AB-49B7-937A-0BC51DC9A712}"/>
              </a:ext>
            </a:extLst>
          </p:cNvPr>
          <p:cNvSpPr/>
          <p:nvPr/>
        </p:nvSpPr>
        <p:spPr>
          <a:xfrm rot="20156556">
            <a:off x="1519765" y="447536"/>
            <a:ext cx="150610" cy="150610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FBA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C93097-6BE4-4F34-AC3B-30E5B058504B}"/>
              </a:ext>
            </a:extLst>
          </p:cNvPr>
          <p:cNvGrpSpPr/>
          <p:nvPr/>
        </p:nvGrpSpPr>
        <p:grpSpPr>
          <a:xfrm>
            <a:off x="651707" y="4570979"/>
            <a:ext cx="10837937" cy="3670875"/>
            <a:chOff x="651707" y="127632"/>
            <a:chExt cx="10837937" cy="3670875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11181D5A-5813-4B72-8826-91BD391A7ED6}"/>
                </a:ext>
              </a:extLst>
            </p:cNvPr>
            <p:cNvSpPr/>
            <p:nvPr/>
          </p:nvSpPr>
          <p:spPr>
            <a:xfrm>
              <a:off x="3096228" y="953487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2BEA86F-5972-42A6-9418-6578B6E67D34}"/>
                </a:ext>
              </a:extLst>
            </p:cNvPr>
            <p:cNvSpPr/>
            <p:nvPr/>
          </p:nvSpPr>
          <p:spPr>
            <a:xfrm>
              <a:off x="997676" y="496061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EFA4DF3-A61F-4EDB-BCDC-6C16E95E88BF}"/>
                </a:ext>
              </a:extLst>
            </p:cNvPr>
            <p:cNvSpPr/>
            <p:nvPr/>
          </p:nvSpPr>
          <p:spPr>
            <a:xfrm>
              <a:off x="4597009" y="141820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3034560-97DE-4173-9DFD-843CEE397189}"/>
                </a:ext>
              </a:extLst>
            </p:cNvPr>
            <p:cNvSpPr/>
            <p:nvPr/>
          </p:nvSpPr>
          <p:spPr>
            <a:xfrm>
              <a:off x="3424106" y="127632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1DB436DB-6B4C-4875-A4DD-F0BE1D1CC891}"/>
                </a:ext>
              </a:extLst>
            </p:cNvPr>
            <p:cNvSpPr/>
            <p:nvPr/>
          </p:nvSpPr>
          <p:spPr>
            <a:xfrm>
              <a:off x="651707" y="185294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B39AEB1-16DB-4FC2-892D-6E8AA071E278}"/>
                </a:ext>
              </a:extLst>
            </p:cNvPr>
            <p:cNvSpPr/>
            <p:nvPr/>
          </p:nvSpPr>
          <p:spPr>
            <a:xfrm>
              <a:off x="1431519" y="270327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68C6DAC-898A-4F48-971D-0397A4EE635A}"/>
                </a:ext>
              </a:extLst>
            </p:cNvPr>
            <p:cNvSpPr/>
            <p:nvPr/>
          </p:nvSpPr>
          <p:spPr>
            <a:xfrm>
              <a:off x="6231486" y="133190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E426F3D-62F5-4DFC-ABF8-663C8B1657A6}"/>
                </a:ext>
              </a:extLst>
            </p:cNvPr>
            <p:cNvSpPr/>
            <p:nvPr/>
          </p:nvSpPr>
          <p:spPr>
            <a:xfrm>
              <a:off x="8648345" y="40150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8DA24A8-5344-4270-9315-BAA9CE8A75EE}"/>
                </a:ext>
              </a:extLst>
            </p:cNvPr>
            <p:cNvSpPr/>
            <p:nvPr/>
          </p:nvSpPr>
          <p:spPr>
            <a:xfrm>
              <a:off x="9114906" y="156383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578ACC7-26C9-49A4-BAAE-19739C4773D1}"/>
                </a:ext>
              </a:extLst>
            </p:cNvPr>
            <p:cNvSpPr/>
            <p:nvPr/>
          </p:nvSpPr>
          <p:spPr>
            <a:xfrm>
              <a:off x="8446467" y="271627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AA21CB0-B9D4-4FE1-BBD6-B99BFC103D69}"/>
                </a:ext>
              </a:extLst>
            </p:cNvPr>
            <p:cNvSpPr/>
            <p:nvPr/>
          </p:nvSpPr>
          <p:spPr>
            <a:xfrm>
              <a:off x="9719682" y="311102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B9CD2C3-8BD7-46A2-A5A8-51CD372D1F82}"/>
                </a:ext>
              </a:extLst>
            </p:cNvPr>
            <p:cNvSpPr/>
            <p:nvPr/>
          </p:nvSpPr>
          <p:spPr>
            <a:xfrm>
              <a:off x="11339173" y="155004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154C0EA-417F-4455-B46E-1286B874D8DD}"/>
                </a:ext>
              </a:extLst>
            </p:cNvPr>
            <p:cNvSpPr/>
            <p:nvPr/>
          </p:nvSpPr>
          <p:spPr>
            <a:xfrm>
              <a:off x="10609968" y="2129093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48DC9C97-EA1A-48B4-B2E8-433DB3C6A2B7}"/>
                </a:ext>
              </a:extLst>
            </p:cNvPr>
            <p:cNvSpPr/>
            <p:nvPr/>
          </p:nvSpPr>
          <p:spPr>
            <a:xfrm>
              <a:off x="11188702" y="364803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15376B29-BE33-4A34-A16A-BC94EB7E7408}"/>
                </a:ext>
              </a:extLst>
            </p:cNvPr>
            <p:cNvSpPr/>
            <p:nvPr/>
          </p:nvSpPr>
          <p:spPr>
            <a:xfrm>
              <a:off x="2731627" y="3601980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3874368-ACFC-4186-BB25-6AD96F464FF4}"/>
                </a:ext>
              </a:extLst>
            </p:cNvPr>
            <p:cNvSpPr/>
            <p:nvPr/>
          </p:nvSpPr>
          <p:spPr>
            <a:xfrm>
              <a:off x="4935054" y="254282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76C09FA-E9FC-491C-9F19-D862AF706E04}"/>
              </a:ext>
            </a:extLst>
          </p:cNvPr>
          <p:cNvSpPr/>
          <p:nvPr/>
        </p:nvSpPr>
        <p:spPr>
          <a:xfrm>
            <a:off x="6417276" y="3143552"/>
            <a:ext cx="219836" cy="298314"/>
          </a:xfrm>
          <a:prstGeom prst="rect">
            <a:avLst/>
          </a:prstGeom>
          <a:solidFill>
            <a:srgbClr val="1B2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31EDD83-0C63-42B0-A0F5-A96F18127FF0}"/>
              </a:ext>
            </a:extLst>
          </p:cNvPr>
          <p:cNvGrpSpPr/>
          <p:nvPr/>
        </p:nvGrpSpPr>
        <p:grpSpPr>
          <a:xfrm>
            <a:off x="1140770" y="4570979"/>
            <a:ext cx="10837937" cy="3670875"/>
            <a:chOff x="651707" y="127632"/>
            <a:chExt cx="10837937" cy="3670875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FEA4779-0F1F-4F0E-8A2F-B27B2F9BC014}"/>
                </a:ext>
              </a:extLst>
            </p:cNvPr>
            <p:cNvSpPr/>
            <p:nvPr/>
          </p:nvSpPr>
          <p:spPr>
            <a:xfrm>
              <a:off x="3096228" y="953487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BC96AE56-D2B1-4C85-99FF-DBFC4F23037D}"/>
                </a:ext>
              </a:extLst>
            </p:cNvPr>
            <p:cNvSpPr/>
            <p:nvPr/>
          </p:nvSpPr>
          <p:spPr>
            <a:xfrm>
              <a:off x="997676" y="496061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C8F1E68F-F540-4406-B797-9DF204885EB6}"/>
                </a:ext>
              </a:extLst>
            </p:cNvPr>
            <p:cNvSpPr/>
            <p:nvPr/>
          </p:nvSpPr>
          <p:spPr>
            <a:xfrm>
              <a:off x="4597009" y="141820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E7D7F28F-41D3-43F2-B279-657C4C6E8A53}"/>
                </a:ext>
              </a:extLst>
            </p:cNvPr>
            <p:cNvSpPr/>
            <p:nvPr/>
          </p:nvSpPr>
          <p:spPr>
            <a:xfrm>
              <a:off x="3424106" y="127632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EF26E55-6510-4973-87BD-7BF33F698980}"/>
                </a:ext>
              </a:extLst>
            </p:cNvPr>
            <p:cNvSpPr/>
            <p:nvPr/>
          </p:nvSpPr>
          <p:spPr>
            <a:xfrm>
              <a:off x="651707" y="185294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7A747D9D-D32A-4ADA-98D7-F2B5A141ED54}"/>
                </a:ext>
              </a:extLst>
            </p:cNvPr>
            <p:cNvSpPr/>
            <p:nvPr/>
          </p:nvSpPr>
          <p:spPr>
            <a:xfrm>
              <a:off x="1431519" y="270327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8F3AB570-2635-4E83-8F25-E49058E98EB2}"/>
                </a:ext>
              </a:extLst>
            </p:cNvPr>
            <p:cNvSpPr/>
            <p:nvPr/>
          </p:nvSpPr>
          <p:spPr>
            <a:xfrm>
              <a:off x="6231486" y="133190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07F0BF9D-30E6-487D-97E8-87B8F5DB6DEC}"/>
                </a:ext>
              </a:extLst>
            </p:cNvPr>
            <p:cNvSpPr/>
            <p:nvPr/>
          </p:nvSpPr>
          <p:spPr>
            <a:xfrm>
              <a:off x="8648345" y="40150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52E2C3D9-89BB-481D-B876-3A1B2248FF7B}"/>
                </a:ext>
              </a:extLst>
            </p:cNvPr>
            <p:cNvSpPr/>
            <p:nvPr/>
          </p:nvSpPr>
          <p:spPr>
            <a:xfrm>
              <a:off x="9114906" y="156383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45C2D684-9E33-4B9A-A7BF-D191DE062BC0}"/>
                </a:ext>
              </a:extLst>
            </p:cNvPr>
            <p:cNvSpPr/>
            <p:nvPr/>
          </p:nvSpPr>
          <p:spPr>
            <a:xfrm>
              <a:off x="8446467" y="271627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8B2EEAB3-669C-4B61-8E81-A2E7B53F94B7}"/>
                </a:ext>
              </a:extLst>
            </p:cNvPr>
            <p:cNvSpPr/>
            <p:nvPr/>
          </p:nvSpPr>
          <p:spPr>
            <a:xfrm>
              <a:off x="9719682" y="311102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26CDA07D-74BB-4B05-B98E-44C324E78827}"/>
                </a:ext>
              </a:extLst>
            </p:cNvPr>
            <p:cNvSpPr/>
            <p:nvPr/>
          </p:nvSpPr>
          <p:spPr>
            <a:xfrm>
              <a:off x="11339173" y="155004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F2EC2FB7-24BB-4CD2-968D-384EA8D55AE1}"/>
                </a:ext>
              </a:extLst>
            </p:cNvPr>
            <p:cNvSpPr/>
            <p:nvPr/>
          </p:nvSpPr>
          <p:spPr>
            <a:xfrm>
              <a:off x="10609968" y="2129093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B575EFE6-3F96-4D91-BA92-6B9F2EA19B70}"/>
                </a:ext>
              </a:extLst>
            </p:cNvPr>
            <p:cNvSpPr/>
            <p:nvPr/>
          </p:nvSpPr>
          <p:spPr>
            <a:xfrm>
              <a:off x="11188702" y="364803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6F7C22EE-7AE8-4041-B415-9503724B974F}"/>
                </a:ext>
              </a:extLst>
            </p:cNvPr>
            <p:cNvSpPr/>
            <p:nvPr/>
          </p:nvSpPr>
          <p:spPr>
            <a:xfrm>
              <a:off x="2731627" y="3601980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C58BDFA7-E9CA-4D8F-AAFC-7457160BADDA}"/>
                </a:ext>
              </a:extLst>
            </p:cNvPr>
            <p:cNvSpPr/>
            <p:nvPr/>
          </p:nvSpPr>
          <p:spPr>
            <a:xfrm>
              <a:off x="4935054" y="254282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1A3196C-247D-4063-AC0C-ACD617F9B64D}"/>
              </a:ext>
            </a:extLst>
          </p:cNvPr>
          <p:cNvGrpSpPr/>
          <p:nvPr/>
        </p:nvGrpSpPr>
        <p:grpSpPr>
          <a:xfrm>
            <a:off x="576471" y="4570979"/>
            <a:ext cx="10837937" cy="3670875"/>
            <a:chOff x="651707" y="127632"/>
            <a:chExt cx="10837937" cy="3670875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256EC7B9-4B0B-43D2-8E79-C757B08A6BC1}"/>
                </a:ext>
              </a:extLst>
            </p:cNvPr>
            <p:cNvSpPr/>
            <p:nvPr/>
          </p:nvSpPr>
          <p:spPr>
            <a:xfrm>
              <a:off x="3096228" y="953487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D071BC77-AA48-415D-A3F1-3B1AFB6BC3EC}"/>
                </a:ext>
              </a:extLst>
            </p:cNvPr>
            <p:cNvSpPr/>
            <p:nvPr/>
          </p:nvSpPr>
          <p:spPr>
            <a:xfrm>
              <a:off x="997676" y="496061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94B8158E-4EFD-4052-AD57-C1C92B43A3E4}"/>
                </a:ext>
              </a:extLst>
            </p:cNvPr>
            <p:cNvSpPr/>
            <p:nvPr/>
          </p:nvSpPr>
          <p:spPr>
            <a:xfrm>
              <a:off x="4597009" y="141820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0EFF8F15-9453-4E20-9F16-1D22EC186035}"/>
                </a:ext>
              </a:extLst>
            </p:cNvPr>
            <p:cNvSpPr/>
            <p:nvPr/>
          </p:nvSpPr>
          <p:spPr>
            <a:xfrm>
              <a:off x="3424106" y="127632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564D1CAD-ED0A-46E0-B9E2-94EF86F86889}"/>
                </a:ext>
              </a:extLst>
            </p:cNvPr>
            <p:cNvSpPr/>
            <p:nvPr/>
          </p:nvSpPr>
          <p:spPr>
            <a:xfrm>
              <a:off x="651707" y="185294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386F6638-9F92-4DEF-8B7C-0A4084C2E59D}"/>
                </a:ext>
              </a:extLst>
            </p:cNvPr>
            <p:cNvSpPr/>
            <p:nvPr/>
          </p:nvSpPr>
          <p:spPr>
            <a:xfrm>
              <a:off x="1431519" y="270327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96FE99FC-C975-464D-9D5C-8ED664A47C0C}"/>
                </a:ext>
              </a:extLst>
            </p:cNvPr>
            <p:cNvSpPr/>
            <p:nvPr/>
          </p:nvSpPr>
          <p:spPr>
            <a:xfrm>
              <a:off x="6231486" y="133190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5C7F22CD-C61A-4BC7-A904-027106AE266B}"/>
                </a:ext>
              </a:extLst>
            </p:cNvPr>
            <p:cNvSpPr/>
            <p:nvPr/>
          </p:nvSpPr>
          <p:spPr>
            <a:xfrm>
              <a:off x="8648345" y="40150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9E1F3BDD-B424-4F7F-BA49-27CE96CCFEC3}"/>
                </a:ext>
              </a:extLst>
            </p:cNvPr>
            <p:cNvSpPr/>
            <p:nvPr/>
          </p:nvSpPr>
          <p:spPr>
            <a:xfrm>
              <a:off x="9114906" y="156383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D3DDBDBC-1522-409B-A1F0-1D2C78F9500E}"/>
                </a:ext>
              </a:extLst>
            </p:cNvPr>
            <p:cNvSpPr/>
            <p:nvPr/>
          </p:nvSpPr>
          <p:spPr>
            <a:xfrm>
              <a:off x="8446467" y="271627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ABA2785-A83B-4341-A1C6-E77882B5D9F9}"/>
                </a:ext>
              </a:extLst>
            </p:cNvPr>
            <p:cNvSpPr/>
            <p:nvPr/>
          </p:nvSpPr>
          <p:spPr>
            <a:xfrm>
              <a:off x="9719682" y="311102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9F6638B3-A94D-4F1E-A640-5C57F4FC9F24}"/>
                </a:ext>
              </a:extLst>
            </p:cNvPr>
            <p:cNvSpPr/>
            <p:nvPr/>
          </p:nvSpPr>
          <p:spPr>
            <a:xfrm>
              <a:off x="11339173" y="155004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0CA47FB-4312-4EEB-B073-797D75428B94}"/>
                </a:ext>
              </a:extLst>
            </p:cNvPr>
            <p:cNvSpPr/>
            <p:nvPr/>
          </p:nvSpPr>
          <p:spPr>
            <a:xfrm>
              <a:off x="10609968" y="2129093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8C59EFBB-22DA-4607-A863-671483AEB357}"/>
                </a:ext>
              </a:extLst>
            </p:cNvPr>
            <p:cNvSpPr/>
            <p:nvPr/>
          </p:nvSpPr>
          <p:spPr>
            <a:xfrm>
              <a:off x="11188702" y="364803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47BD6558-CB3F-42CB-A019-061659127302}"/>
                </a:ext>
              </a:extLst>
            </p:cNvPr>
            <p:cNvSpPr/>
            <p:nvPr/>
          </p:nvSpPr>
          <p:spPr>
            <a:xfrm>
              <a:off x="2731627" y="3601980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CD0181E3-6D25-4C2E-9B9C-6A982F06A17D}"/>
                </a:ext>
              </a:extLst>
            </p:cNvPr>
            <p:cNvSpPr/>
            <p:nvPr/>
          </p:nvSpPr>
          <p:spPr>
            <a:xfrm>
              <a:off x="4935054" y="254282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5233C631-CBDE-41EE-AE03-9B04C4253979}"/>
              </a:ext>
            </a:extLst>
          </p:cNvPr>
          <p:cNvGrpSpPr/>
          <p:nvPr/>
        </p:nvGrpSpPr>
        <p:grpSpPr>
          <a:xfrm>
            <a:off x="585027" y="4485879"/>
            <a:ext cx="10837937" cy="3670875"/>
            <a:chOff x="651707" y="127632"/>
            <a:chExt cx="10837937" cy="3670875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6D4BA559-EC37-4C02-85FA-0DFB8F3ACDC5}"/>
                </a:ext>
              </a:extLst>
            </p:cNvPr>
            <p:cNvSpPr/>
            <p:nvPr/>
          </p:nvSpPr>
          <p:spPr>
            <a:xfrm>
              <a:off x="3096228" y="953487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42088460-B464-436F-95D8-764AF96C904F}"/>
                </a:ext>
              </a:extLst>
            </p:cNvPr>
            <p:cNvSpPr/>
            <p:nvPr/>
          </p:nvSpPr>
          <p:spPr>
            <a:xfrm>
              <a:off x="997676" y="496061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D932261E-7A6E-4C13-A00A-90EBC83C1BEA}"/>
                </a:ext>
              </a:extLst>
            </p:cNvPr>
            <p:cNvSpPr/>
            <p:nvPr/>
          </p:nvSpPr>
          <p:spPr>
            <a:xfrm>
              <a:off x="4597009" y="141820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3FD05681-48AB-4375-BA66-802DF1E114B9}"/>
                </a:ext>
              </a:extLst>
            </p:cNvPr>
            <p:cNvSpPr/>
            <p:nvPr/>
          </p:nvSpPr>
          <p:spPr>
            <a:xfrm>
              <a:off x="3424106" y="127632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E108DA79-31FA-42CA-AB44-22688CEA1BF4}"/>
                </a:ext>
              </a:extLst>
            </p:cNvPr>
            <p:cNvSpPr/>
            <p:nvPr/>
          </p:nvSpPr>
          <p:spPr>
            <a:xfrm>
              <a:off x="651707" y="185294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354213A-8CE8-494C-B674-C7865891E035}"/>
                </a:ext>
              </a:extLst>
            </p:cNvPr>
            <p:cNvSpPr/>
            <p:nvPr/>
          </p:nvSpPr>
          <p:spPr>
            <a:xfrm>
              <a:off x="1431519" y="270327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F650FC2A-4B60-42AF-8F83-162191011A73}"/>
                </a:ext>
              </a:extLst>
            </p:cNvPr>
            <p:cNvSpPr/>
            <p:nvPr/>
          </p:nvSpPr>
          <p:spPr>
            <a:xfrm>
              <a:off x="6231486" y="133190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D805BFB6-0444-420C-B0AB-D044D30EE26D}"/>
                </a:ext>
              </a:extLst>
            </p:cNvPr>
            <p:cNvSpPr/>
            <p:nvPr/>
          </p:nvSpPr>
          <p:spPr>
            <a:xfrm>
              <a:off x="8648345" y="40150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1D5D6F04-D636-41EC-AEFF-87ECE05E0B57}"/>
                </a:ext>
              </a:extLst>
            </p:cNvPr>
            <p:cNvSpPr/>
            <p:nvPr/>
          </p:nvSpPr>
          <p:spPr>
            <a:xfrm>
              <a:off x="9114906" y="156383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ADBCEE06-D5A1-4237-BC9E-FC31B2CB9DC6}"/>
                </a:ext>
              </a:extLst>
            </p:cNvPr>
            <p:cNvSpPr/>
            <p:nvPr/>
          </p:nvSpPr>
          <p:spPr>
            <a:xfrm>
              <a:off x="8446467" y="271627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E35A2415-9BBD-43BB-B047-E0E3AE8045B9}"/>
                </a:ext>
              </a:extLst>
            </p:cNvPr>
            <p:cNvSpPr/>
            <p:nvPr/>
          </p:nvSpPr>
          <p:spPr>
            <a:xfrm>
              <a:off x="9719682" y="311102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824FA34C-7FE8-498A-B074-9ED24FEE480C}"/>
                </a:ext>
              </a:extLst>
            </p:cNvPr>
            <p:cNvSpPr/>
            <p:nvPr/>
          </p:nvSpPr>
          <p:spPr>
            <a:xfrm>
              <a:off x="11339173" y="155004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4F5F2CF8-1558-4D22-8E41-9841AEEB0781}"/>
                </a:ext>
              </a:extLst>
            </p:cNvPr>
            <p:cNvSpPr/>
            <p:nvPr/>
          </p:nvSpPr>
          <p:spPr>
            <a:xfrm>
              <a:off x="10609968" y="2129093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F3E79F29-542A-45B9-A082-9E7940A43BE7}"/>
                </a:ext>
              </a:extLst>
            </p:cNvPr>
            <p:cNvSpPr/>
            <p:nvPr/>
          </p:nvSpPr>
          <p:spPr>
            <a:xfrm>
              <a:off x="11188702" y="364803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8D0166DA-FE99-4016-8C7D-A64CF07FF037}"/>
                </a:ext>
              </a:extLst>
            </p:cNvPr>
            <p:cNvSpPr/>
            <p:nvPr/>
          </p:nvSpPr>
          <p:spPr>
            <a:xfrm>
              <a:off x="2731627" y="3601980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A7BC3C9F-6B94-4DC2-B699-74CD36B30708}"/>
                </a:ext>
              </a:extLst>
            </p:cNvPr>
            <p:cNvSpPr/>
            <p:nvPr/>
          </p:nvSpPr>
          <p:spPr>
            <a:xfrm>
              <a:off x="4935054" y="254282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FE1AB778-0365-4FFB-8790-3E35CFBE25ED}"/>
              </a:ext>
            </a:extLst>
          </p:cNvPr>
          <p:cNvGrpSpPr/>
          <p:nvPr/>
        </p:nvGrpSpPr>
        <p:grpSpPr>
          <a:xfrm>
            <a:off x="550269" y="4621865"/>
            <a:ext cx="10837937" cy="3670875"/>
            <a:chOff x="651707" y="127632"/>
            <a:chExt cx="10837937" cy="3670875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65FEC5BD-2687-4CC4-AB97-025FD1B7AA29}"/>
                </a:ext>
              </a:extLst>
            </p:cNvPr>
            <p:cNvSpPr/>
            <p:nvPr/>
          </p:nvSpPr>
          <p:spPr>
            <a:xfrm>
              <a:off x="3096228" y="953487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89911508-5D35-4EDC-B2C0-3F5238276ADB}"/>
                </a:ext>
              </a:extLst>
            </p:cNvPr>
            <p:cNvSpPr/>
            <p:nvPr/>
          </p:nvSpPr>
          <p:spPr>
            <a:xfrm>
              <a:off x="997676" y="496061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64986D7-01E2-4245-89A8-D4C1C05D62FD}"/>
                </a:ext>
              </a:extLst>
            </p:cNvPr>
            <p:cNvSpPr/>
            <p:nvPr/>
          </p:nvSpPr>
          <p:spPr>
            <a:xfrm>
              <a:off x="4597009" y="141820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3463A9AB-F54D-4145-BD07-D93EDA856A62}"/>
                </a:ext>
              </a:extLst>
            </p:cNvPr>
            <p:cNvSpPr/>
            <p:nvPr/>
          </p:nvSpPr>
          <p:spPr>
            <a:xfrm>
              <a:off x="3424106" y="127632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9CAB8CE4-AA59-4471-88EB-671617A36DD9}"/>
                </a:ext>
              </a:extLst>
            </p:cNvPr>
            <p:cNvSpPr/>
            <p:nvPr/>
          </p:nvSpPr>
          <p:spPr>
            <a:xfrm>
              <a:off x="651707" y="185294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EB653F09-0AC5-4918-A472-677B3982BF5F}"/>
                </a:ext>
              </a:extLst>
            </p:cNvPr>
            <p:cNvSpPr/>
            <p:nvPr/>
          </p:nvSpPr>
          <p:spPr>
            <a:xfrm>
              <a:off x="1431519" y="270327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DBC4536D-C91B-404F-935A-359F9470A6F0}"/>
                </a:ext>
              </a:extLst>
            </p:cNvPr>
            <p:cNvSpPr/>
            <p:nvPr/>
          </p:nvSpPr>
          <p:spPr>
            <a:xfrm>
              <a:off x="6231486" y="133190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9041303B-5232-4087-811C-9AAC06D61432}"/>
                </a:ext>
              </a:extLst>
            </p:cNvPr>
            <p:cNvSpPr/>
            <p:nvPr/>
          </p:nvSpPr>
          <p:spPr>
            <a:xfrm>
              <a:off x="8648345" y="40150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08F23254-5BBD-4340-B80C-B1B2FEE3A4A1}"/>
                </a:ext>
              </a:extLst>
            </p:cNvPr>
            <p:cNvSpPr/>
            <p:nvPr/>
          </p:nvSpPr>
          <p:spPr>
            <a:xfrm>
              <a:off x="9114906" y="156383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1A9A0CAD-C059-429A-983A-65DA07688940}"/>
                </a:ext>
              </a:extLst>
            </p:cNvPr>
            <p:cNvSpPr/>
            <p:nvPr/>
          </p:nvSpPr>
          <p:spPr>
            <a:xfrm>
              <a:off x="8446467" y="271627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6C52DEC2-FC61-460E-A3AD-75A804EF0E91}"/>
                </a:ext>
              </a:extLst>
            </p:cNvPr>
            <p:cNvSpPr/>
            <p:nvPr/>
          </p:nvSpPr>
          <p:spPr>
            <a:xfrm>
              <a:off x="9719682" y="311102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B497BAFE-BBCC-4B89-9401-FBF2C3643D76}"/>
                </a:ext>
              </a:extLst>
            </p:cNvPr>
            <p:cNvSpPr/>
            <p:nvPr/>
          </p:nvSpPr>
          <p:spPr>
            <a:xfrm>
              <a:off x="11339173" y="155004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FDC05382-7C68-4808-B4E9-D5AF846C15AF}"/>
                </a:ext>
              </a:extLst>
            </p:cNvPr>
            <p:cNvSpPr/>
            <p:nvPr/>
          </p:nvSpPr>
          <p:spPr>
            <a:xfrm>
              <a:off x="10609968" y="2129093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8ACBE404-4C30-4F8C-804C-FB0CC99C209D}"/>
                </a:ext>
              </a:extLst>
            </p:cNvPr>
            <p:cNvSpPr/>
            <p:nvPr/>
          </p:nvSpPr>
          <p:spPr>
            <a:xfrm>
              <a:off x="11188702" y="364803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D1C7D002-7E46-440B-BA81-36F6DBEEC2BD}"/>
                </a:ext>
              </a:extLst>
            </p:cNvPr>
            <p:cNvSpPr/>
            <p:nvPr/>
          </p:nvSpPr>
          <p:spPr>
            <a:xfrm>
              <a:off x="2731627" y="3601980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748A9724-D64D-461B-A04C-4C71157823FC}"/>
                </a:ext>
              </a:extLst>
            </p:cNvPr>
            <p:cNvSpPr/>
            <p:nvPr/>
          </p:nvSpPr>
          <p:spPr>
            <a:xfrm>
              <a:off x="4935054" y="254282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9B403B9-7424-46A8-BD86-5C8C076F57B3}"/>
              </a:ext>
            </a:extLst>
          </p:cNvPr>
          <p:cNvGrpSpPr/>
          <p:nvPr/>
        </p:nvGrpSpPr>
        <p:grpSpPr>
          <a:xfrm>
            <a:off x="861550" y="4570979"/>
            <a:ext cx="10837937" cy="3670875"/>
            <a:chOff x="651707" y="127632"/>
            <a:chExt cx="10837937" cy="3670875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5DE4F5FE-C47B-4765-90CF-65BF4EEF6389}"/>
                </a:ext>
              </a:extLst>
            </p:cNvPr>
            <p:cNvSpPr/>
            <p:nvPr/>
          </p:nvSpPr>
          <p:spPr>
            <a:xfrm>
              <a:off x="3096228" y="953487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156308B0-03B7-48A1-9CD1-37831CB8545E}"/>
                </a:ext>
              </a:extLst>
            </p:cNvPr>
            <p:cNvSpPr/>
            <p:nvPr/>
          </p:nvSpPr>
          <p:spPr>
            <a:xfrm>
              <a:off x="997676" y="496061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722EC44C-570C-41F2-AE0E-F4D6FE314417}"/>
                </a:ext>
              </a:extLst>
            </p:cNvPr>
            <p:cNvSpPr/>
            <p:nvPr/>
          </p:nvSpPr>
          <p:spPr>
            <a:xfrm>
              <a:off x="4597009" y="141820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A4C798AD-0079-42F0-A6E0-7EC5285C168B}"/>
                </a:ext>
              </a:extLst>
            </p:cNvPr>
            <p:cNvSpPr/>
            <p:nvPr/>
          </p:nvSpPr>
          <p:spPr>
            <a:xfrm>
              <a:off x="3424106" y="127632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A41FD10E-A1F4-440D-AA6E-34EC6D8BCF23}"/>
                </a:ext>
              </a:extLst>
            </p:cNvPr>
            <p:cNvSpPr/>
            <p:nvPr/>
          </p:nvSpPr>
          <p:spPr>
            <a:xfrm>
              <a:off x="651707" y="185294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616C85BF-B257-420D-8E3B-1F31305FBD24}"/>
                </a:ext>
              </a:extLst>
            </p:cNvPr>
            <p:cNvSpPr/>
            <p:nvPr/>
          </p:nvSpPr>
          <p:spPr>
            <a:xfrm>
              <a:off x="1431519" y="270327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C00CA2CD-AD45-43A0-9F39-C19E71E4C70E}"/>
                </a:ext>
              </a:extLst>
            </p:cNvPr>
            <p:cNvSpPr/>
            <p:nvPr/>
          </p:nvSpPr>
          <p:spPr>
            <a:xfrm>
              <a:off x="6231486" y="133190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A8A0628A-9C06-41F2-A111-F013C60AC3D7}"/>
                </a:ext>
              </a:extLst>
            </p:cNvPr>
            <p:cNvSpPr/>
            <p:nvPr/>
          </p:nvSpPr>
          <p:spPr>
            <a:xfrm>
              <a:off x="8648345" y="40150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BA81373E-6E4C-4320-8B06-F05A0802916D}"/>
                </a:ext>
              </a:extLst>
            </p:cNvPr>
            <p:cNvSpPr/>
            <p:nvPr/>
          </p:nvSpPr>
          <p:spPr>
            <a:xfrm>
              <a:off x="9114906" y="156383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AAB46286-E9B9-4FAB-9321-F88116891F3D}"/>
                </a:ext>
              </a:extLst>
            </p:cNvPr>
            <p:cNvSpPr/>
            <p:nvPr/>
          </p:nvSpPr>
          <p:spPr>
            <a:xfrm>
              <a:off x="8446467" y="271627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C6AC20E4-45C7-437F-B328-8C3D1845C3C4}"/>
                </a:ext>
              </a:extLst>
            </p:cNvPr>
            <p:cNvSpPr/>
            <p:nvPr/>
          </p:nvSpPr>
          <p:spPr>
            <a:xfrm>
              <a:off x="9719682" y="311102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19A18197-6203-49CF-992A-084FB4465B23}"/>
                </a:ext>
              </a:extLst>
            </p:cNvPr>
            <p:cNvSpPr/>
            <p:nvPr/>
          </p:nvSpPr>
          <p:spPr>
            <a:xfrm>
              <a:off x="11339173" y="155004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7CA0CB9F-C49D-42C4-9B92-1306EB4C7C3C}"/>
                </a:ext>
              </a:extLst>
            </p:cNvPr>
            <p:cNvSpPr/>
            <p:nvPr/>
          </p:nvSpPr>
          <p:spPr>
            <a:xfrm>
              <a:off x="10609968" y="2129093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A94C6308-D35A-4597-9660-2F9B6E2AD569}"/>
                </a:ext>
              </a:extLst>
            </p:cNvPr>
            <p:cNvSpPr/>
            <p:nvPr/>
          </p:nvSpPr>
          <p:spPr>
            <a:xfrm>
              <a:off x="11188702" y="364803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E3DB4229-6BC8-4716-9EB0-6679E8B683B3}"/>
                </a:ext>
              </a:extLst>
            </p:cNvPr>
            <p:cNvSpPr/>
            <p:nvPr/>
          </p:nvSpPr>
          <p:spPr>
            <a:xfrm>
              <a:off x="2731627" y="3601980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2A8F2380-689C-4A82-872A-5765866DB685}"/>
                </a:ext>
              </a:extLst>
            </p:cNvPr>
            <p:cNvSpPr/>
            <p:nvPr/>
          </p:nvSpPr>
          <p:spPr>
            <a:xfrm>
              <a:off x="4935054" y="254282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B725DF44-17E1-406B-9F65-FA09D5373516}"/>
              </a:ext>
            </a:extLst>
          </p:cNvPr>
          <p:cNvGrpSpPr/>
          <p:nvPr/>
        </p:nvGrpSpPr>
        <p:grpSpPr>
          <a:xfrm>
            <a:off x="651707" y="4863342"/>
            <a:ext cx="10837937" cy="3670875"/>
            <a:chOff x="651707" y="127632"/>
            <a:chExt cx="10837937" cy="3670875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47582A92-1522-4EA2-8147-DE9D7148591D}"/>
                </a:ext>
              </a:extLst>
            </p:cNvPr>
            <p:cNvSpPr/>
            <p:nvPr/>
          </p:nvSpPr>
          <p:spPr>
            <a:xfrm>
              <a:off x="3096228" y="953487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CC0625F2-DAAA-4EBC-AACA-FB3F1EE37D2C}"/>
                </a:ext>
              </a:extLst>
            </p:cNvPr>
            <p:cNvSpPr/>
            <p:nvPr/>
          </p:nvSpPr>
          <p:spPr>
            <a:xfrm>
              <a:off x="997676" y="496061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BD9B4173-4280-43A7-AF26-B8F770CC708A}"/>
                </a:ext>
              </a:extLst>
            </p:cNvPr>
            <p:cNvSpPr/>
            <p:nvPr/>
          </p:nvSpPr>
          <p:spPr>
            <a:xfrm>
              <a:off x="4597009" y="141820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C8E33811-B673-4494-A907-95DE2EFDAF52}"/>
                </a:ext>
              </a:extLst>
            </p:cNvPr>
            <p:cNvSpPr/>
            <p:nvPr/>
          </p:nvSpPr>
          <p:spPr>
            <a:xfrm>
              <a:off x="3424106" y="127632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9A0EFC64-CAED-41A1-B7E5-80A72F4C71F1}"/>
                </a:ext>
              </a:extLst>
            </p:cNvPr>
            <p:cNvSpPr/>
            <p:nvPr/>
          </p:nvSpPr>
          <p:spPr>
            <a:xfrm>
              <a:off x="651707" y="185294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7ED85CED-5DC7-42E7-ACD8-95A2660B574C}"/>
                </a:ext>
              </a:extLst>
            </p:cNvPr>
            <p:cNvSpPr/>
            <p:nvPr/>
          </p:nvSpPr>
          <p:spPr>
            <a:xfrm>
              <a:off x="1431519" y="270327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88160E10-2777-4543-B703-4B672F4C5BDD}"/>
                </a:ext>
              </a:extLst>
            </p:cNvPr>
            <p:cNvSpPr/>
            <p:nvPr/>
          </p:nvSpPr>
          <p:spPr>
            <a:xfrm>
              <a:off x="6231486" y="133190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90731663-28E7-4BB3-A0E2-5521F2A57E88}"/>
                </a:ext>
              </a:extLst>
            </p:cNvPr>
            <p:cNvSpPr/>
            <p:nvPr/>
          </p:nvSpPr>
          <p:spPr>
            <a:xfrm>
              <a:off x="8648345" y="40150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9C32A909-F72D-4288-A1CB-6CAED3E8C30F}"/>
                </a:ext>
              </a:extLst>
            </p:cNvPr>
            <p:cNvSpPr/>
            <p:nvPr/>
          </p:nvSpPr>
          <p:spPr>
            <a:xfrm>
              <a:off x="9114906" y="156383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018CCA88-3D01-417D-B0A8-11B639CC4B9F}"/>
                </a:ext>
              </a:extLst>
            </p:cNvPr>
            <p:cNvSpPr/>
            <p:nvPr/>
          </p:nvSpPr>
          <p:spPr>
            <a:xfrm>
              <a:off x="8446467" y="271627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381BEBB7-C5A8-4391-AE14-9D77ABA0B906}"/>
                </a:ext>
              </a:extLst>
            </p:cNvPr>
            <p:cNvSpPr/>
            <p:nvPr/>
          </p:nvSpPr>
          <p:spPr>
            <a:xfrm>
              <a:off x="9719682" y="311102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02CC0AA-9383-428E-89B5-790342B02C11}"/>
                </a:ext>
              </a:extLst>
            </p:cNvPr>
            <p:cNvSpPr/>
            <p:nvPr/>
          </p:nvSpPr>
          <p:spPr>
            <a:xfrm>
              <a:off x="11339173" y="155004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441F257C-9439-46AC-A970-34DBBFFC2D25}"/>
                </a:ext>
              </a:extLst>
            </p:cNvPr>
            <p:cNvSpPr/>
            <p:nvPr/>
          </p:nvSpPr>
          <p:spPr>
            <a:xfrm>
              <a:off x="10609968" y="2129093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8181C22C-419A-4F55-B792-B286E600B25C}"/>
                </a:ext>
              </a:extLst>
            </p:cNvPr>
            <p:cNvSpPr/>
            <p:nvPr/>
          </p:nvSpPr>
          <p:spPr>
            <a:xfrm>
              <a:off x="11188702" y="364803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50F147FF-980A-4B87-B7F1-8B5237FA79D5}"/>
                </a:ext>
              </a:extLst>
            </p:cNvPr>
            <p:cNvSpPr/>
            <p:nvPr/>
          </p:nvSpPr>
          <p:spPr>
            <a:xfrm>
              <a:off x="2731627" y="3601980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43FD6BFA-9413-497C-9A7C-A8A6A852E0B2}"/>
                </a:ext>
              </a:extLst>
            </p:cNvPr>
            <p:cNvSpPr/>
            <p:nvPr/>
          </p:nvSpPr>
          <p:spPr>
            <a:xfrm>
              <a:off x="4935054" y="254282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CEB2B62B-02E9-4CC4-8E44-2C1D9A728DA2}"/>
              </a:ext>
            </a:extLst>
          </p:cNvPr>
          <p:cNvGrpSpPr/>
          <p:nvPr/>
        </p:nvGrpSpPr>
        <p:grpSpPr>
          <a:xfrm>
            <a:off x="962988" y="4812456"/>
            <a:ext cx="10837937" cy="3670875"/>
            <a:chOff x="651707" y="127632"/>
            <a:chExt cx="10837937" cy="3670875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438B9069-1B55-4B3A-9505-6B96C106CCBC}"/>
                </a:ext>
              </a:extLst>
            </p:cNvPr>
            <p:cNvSpPr/>
            <p:nvPr/>
          </p:nvSpPr>
          <p:spPr>
            <a:xfrm>
              <a:off x="3096228" y="953487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C7855950-5190-48BE-B35E-46A90F94150C}"/>
                </a:ext>
              </a:extLst>
            </p:cNvPr>
            <p:cNvSpPr/>
            <p:nvPr/>
          </p:nvSpPr>
          <p:spPr>
            <a:xfrm>
              <a:off x="997676" y="496061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71D7AB9D-566B-4A15-A3ED-46154F690A46}"/>
                </a:ext>
              </a:extLst>
            </p:cNvPr>
            <p:cNvSpPr/>
            <p:nvPr/>
          </p:nvSpPr>
          <p:spPr>
            <a:xfrm>
              <a:off x="4597009" y="141820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2C60D749-D36A-4730-9F5E-E2DC23167D3D}"/>
                </a:ext>
              </a:extLst>
            </p:cNvPr>
            <p:cNvSpPr/>
            <p:nvPr/>
          </p:nvSpPr>
          <p:spPr>
            <a:xfrm>
              <a:off x="3424106" y="127632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7E57012B-9CEF-485A-9ED0-1935493A90C4}"/>
                </a:ext>
              </a:extLst>
            </p:cNvPr>
            <p:cNvSpPr/>
            <p:nvPr/>
          </p:nvSpPr>
          <p:spPr>
            <a:xfrm>
              <a:off x="651707" y="185294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8F86CB85-2EE9-407E-A37D-AF92D353D377}"/>
                </a:ext>
              </a:extLst>
            </p:cNvPr>
            <p:cNvSpPr/>
            <p:nvPr/>
          </p:nvSpPr>
          <p:spPr>
            <a:xfrm>
              <a:off x="1431519" y="270327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AAE23C0F-B31A-47CA-9FD4-1E97174A2D6E}"/>
                </a:ext>
              </a:extLst>
            </p:cNvPr>
            <p:cNvSpPr/>
            <p:nvPr/>
          </p:nvSpPr>
          <p:spPr>
            <a:xfrm>
              <a:off x="6231486" y="133190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F2A7C3F3-0B54-4249-AE05-DB1AAAB2CEAE}"/>
                </a:ext>
              </a:extLst>
            </p:cNvPr>
            <p:cNvSpPr/>
            <p:nvPr/>
          </p:nvSpPr>
          <p:spPr>
            <a:xfrm>
              <a:off x="8648345" y="40150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2513FCD9-3DEA-4843-93A7-F197985C78C1}"/>
                </a:ext>
              </a:extLst>
            </p:cNvPr>
            <p:cNvSpPr/>
            <p:nvPr/>
          </p:nvSpPr>
          <p:spPr>
            <a:xfrm>
              <a:off x="9114906" y="1563838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D3B915DF-D5B4-4855-8638-1CD202264FF7}"/>
                </a:ext>
              </a:extLst>
            </p:cNvPr>
            <p:cNvSpPr/>
            <p:nvPr/>
          </p:nvSpPr>
          <p:spPr>
            <a:xfrm>
              <a:off x="8446467" y="271627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D3CAD7EB-DCB7-42D2-9266-36F651CCC163}"/>
                </a:ext>
              </a:extLst>
            </p:cNvPr>
            <p:cNvSpPr/>
            <p:nvPr/>
          </p:nvSpPr>
          <p:spPr>
            <a:xfrm>
              <a:off x="9719682" y="311102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733DCB80-F5B7-49B0-8D3F-EF03E37856EB}"/>
                </a:ext>
              </a:extLst>
            </p:cNvPr>
            <p:cNvSpPr/>
            <p:nvPr/>
          </p:nvSpPr>
          <p:spPr>
            <a:xfrm>
              <a:off x="11339173" y="1550044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85CCB4B9-905E-4189-A3E6-FF26D4AD64D1}"/>
                </a:ext>
              </a:extLst>
            </p:cNvPr>
            <p:cNvSpPr/>
            <p:nvPr/>
          </p:nvSpPr>
          <p:spPr>
            <a:xfrm>
              <a:off x="10609968" y="2129093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F51973D2-5C0B-4E96-A636-79179E869092}"/>
                </a:ext>
              </a:extLst>
            </p:cNvPr>
            <p:cNvSpPr/>
            <p:nvPr/>
          </p:nvSpPr>
          <p:spPr>
            <a:xfrm>
              <a:off x="11188702" y="3648036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68CBC617-EA10-4666-B2CD-BC01273E9522}"/>
                </a:ext>
              </a:extLst>
            </p:cNvPr>
            <p:cNvSpPr/>
            <p:nvPr/>
          </p:nvSpPr>
          <p:spPr>
            <a:xfrm>
              <a:off x="2731627" y="3601980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CF32F40C-EE54-4A5A-92B4-7985FC2DFC01}"/>
                </a:ext>
              </a:extLst>
            </p:cNvPr>
            <p:cNvSpPr/>
            <p:nvPr/>
          </p:nvSpPr>
          <p:spPr>
            <a:xfrm>
              <a:off x="4935054" y="2542829"/>
              <a:ext cx="150471" cy="1504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876B222-05CB-47EF-A8A4-4D5FD2E59F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7287" y="330369"/>
            <a:ext cx="2237426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3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559">
        <p:fade/>
      </p:transition>
    </mc:Choice>
    <mc:Fallback xmlns="">
      <p:transition spd="med" advTm="45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856 L 0 1.38778E-1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4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9167E-6 0.33865 L 4.79167E-6 4.81481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94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7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7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914DE7-87CF-41FF-B925-77ED3E7E4D36}"/>
              </a:ext>
            </a:extLst>
          </p:cNvPr>
          <p:cNvSpPr/>
          <p:nvPr/>
        </p:nvSpPr>
        <p:spPr>
          <a:xfrm>
            <a:off x="0" y="6108605"/>
            <a:ext cx="12192000" cy="760236"/>
          </a:xfrm>
          <a:prstGeom prst="rect">
            <a:avLst/>
          </a:prstGeom>
          <a:solidFill>
            <a:srgbClr val="F0F5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5ADF330B-9941-4D9F-AA54-7DA0EFED89E7}"/>
              </a:ext>
            </a:extLst>
          </p:cNvPr>
          <p:cNvSpPr/>
          <p:nvPr/>
        </p:nvSpPr>
        <p:spPr>
          <a:xfrm>
            <a:off x="4997791" y="4700736"/>
            <a:ext cx="2279350" cy="1407869"/>
          </a:xfrm>
          <a:prstGeom prst="rect">
            <a:avLst/>
          </a:prstGeom>
          <a:solidFill>
            <a:srgbClr val="83A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D534739-AC61-4EB1-921C-FA8196641D45}"/>
              </a:ext>
            </a:extLst>
          </p:cNvPr>
          <p:cNvGrpSpPr/>
          <p:nvPr/>
        </p:nvGrpSpPr>
        <p:grpSpPr>
          <a:xfrm>
            <a:off x="5200857" y="3953673"/>
            <a:ext cx="1850867" cy="2055346"/>
            <a:chOff x="840816" y="2264062"/>
            <a:chExt cx="2067629" cy="2296055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CF565E6-1A79-4799-97B5-80973B3A8648}"/>
                </a:ext>
              </a:extLst>
            </p:cNvPr>
            <p:cNvSpPr/>
            <p:nvPr/>
          </p:nvSpPr>
          <p:spPr>
            <a:xfrm>
              <a:off x="2309068" y="3900295"/>
              <a:ext cx="307222" cy="355730"/>
            </a:xfrm>
            <a:custGeom>
              <a:avLst/>
              <a:gdLst>
                <a:gd name="connsiteX0" fmla="*/ 12127 w 307221"/>
                <a:gd name="connsiteY0" fmla="*/ 136148 h 355730"/>
                <a:gd name="connsiteX1" fmla="*/ 111085 w 307221"/>
                <a:gd name="connsiteY1" fmla="*/ 195975 h 355730"/>
                <a:gd name="connsiteX2" fmla="*/ 208749 w 307221"/>
                <a:gd name="connsiteY2" fmla="*/ 356862 h 355730"/>
                <a:gd name="connsiteX3" fmla="*/ 309324 w 307221"/>
                <a:gd name="connsiteY3" fmla="*/ 357670 h 355730"/>
                <a:gd name="connsiteX4" fmla="*/ 131782 w 307221"/>
                <a:gd name="connsiteY4" fmla="*/ 12127 h 355730"/>
                <a:gd name="connsiteX5" fmla="*/ 37028 w 307221"/>
                <a:gd name="connsiteY5" fmla="*/ 103809 h 355730"/>
                <a:gd name="connsiteX6" fmla="*/ 12127 w 307221"/>
                <a:gd name="connsiteY6" fmla="*/ 136148 h 35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221" h="355730">
                  <a:moveTo>
                    <a:pt x="12127" y="136148"/>
                  </a:moveTo>
                  <a:cubicBezTo>
                    <a:pt x="51258" y="140999"/>
                    <a:pt x="84243" y="167355"/>
                    <a:pt x="111085" y="195975"/>
                  </a:cubicBezTo>
                  <a:cubicBezTo>
                    <a:pt x="154258" y="242058"/>
                    <a:pt x="187729" y="297196"/>
                    <a:pt x="208749" y="356862"/>
                  </a:cubicBezTo>
                  <a:cubicBezTo>
                    <a:pt x="242220" y="357185"/>
                    <a:pt x="275853" y="357347"/>
                    <a:pt x="309324" y="357670"/>
                  </a:cubicBezTo>
                  <a:cubicBezTo>
                    <a:pt x="271163" y="232518"/>
                    <a:pt x="224110" y="104940"/>
                    <a:pt x="131782" y="12127"/>
                  </a:cubicBezTo>
                  <a:cubicBezTo>
                    <a:pt x="100251" y="42688"/>
                    <a:pt x="68721" y="73248"/>
                    <a:pt x="37028" y="103809"/>
                  </a:cubicBezTo>
                  <a:lnTo>
                    <a:pt x="12127" y="136148"/>
                  </a:lnTo>
                  <a:close/>
                </a:path>
              </a:pathLst>
            </a:custGeom>
            <a:solidFill>
              <a:srgbClr val="CE423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31F2A2E-5F08-4AB9-99D0-D9D02BB39215}"/>
                </a:ext>
              </a:extLst>
            </p:cNvPr>
            <p:cNvSpPr/>
            <p:nvPr/>
          </p:nvSpPr>
          <p:spPr>
            <a:xfrm>
              <a:off x="1114785" y="3891564"/>
              <a:ext cx="355730" cy="339561"/>
            </a:xfrm>
            <a:custGeom>
              <a:avLst/>
              <a:gdLst>
                <a:gd name="connsiteX0" fmla="*/ 345867 w 355730"/>
                <a:gd name="connsiteY0" fmla="*/ 156521 h 339560"/>
                <a:gd name="connsiteX1" fmla="*/ 237369 w 355730"/>
                <a:gd name="connsiteY1" fmla="*/ 196622 h 339560"/>
                <a:gd name="connsiteX2" fmla="*/ 111085 w 355730"/>
                <a:gd name="connsiteY2" fmla="*/ 336165 h 339560"/>
                <a:gd name="connsiteX3" fmla="*/ 12127 w 355730"/>
                <a:gd name="connsiteY3" fmla="*/ 317894 h 339560"/>
                <a:gd name="connsiteX4" fmla="*/ 251437 w 355730"/>
                <a:gd name="connsiteY4" fmla="*/ 12127 h 339560"/>
                <a:gd name="connsiteX5" fmla="*/ 327110 w 355730"/>
                <a:gd name="connsiteY5" fmla="*/ 120140 h 339560"/>
                <a:gd name="connsiteX6" fmla="*/ 345867 w 355730"/>
                <a:gd name="connsiteY6" fmla="*/ 156521 h 339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5730" h="339560">
                  <a:moveTo>
                    <a:pt x="345867" y="156521"/>
                  </a:moveTo>
                  <a:cubicBezTo>
                    <a:pt x="306575" y="153934"/>
                    <a:pt x="269223" y="173499"/>
                    <a:pt x="237369" y="196622"/>
                  </a:cubicBezTo>
                  <a:cubicBezTo>
                    <a:pt x="186273" y="233650"/>
                    <a:pt x="142939" y="281674"/>
                    <a:pt x="111085" y="336165"/>
                  </a:cubicBezTo>
                  <a:cubicBezTo>
                    <a:pt x="78099" y="330021"/>
                    <a:pt x="45113" y="324038"/>
                    <a:pt x="12127" y="317894"/>
                  </a:cubicBezTo>
                  <a:cubicBezTo>
                    <a:pt x="73086" y="202119"/>
                    <a:pt x="143424" y="85699"/>
                    <a:pt x="251437" y="12127"/>
                  </a:cubicBezTo>
                  <a:cubicBezTo>
                    <a:pt x="276661" y="48185"/>
                    <a:pt x="301886" y="84082"/>
                    <a:pt x="327110" y="120140"/>
                  </a:cubicBezTo>
                  <a:lnTo>
                    <a:pt x="345867" y="156521"/>
                  </a:lnTo>
                  <a:close/>
                </a:path>
              </a:pathLst>
            </a:custGeom>
            <a:solidFill>
              <a:srgbClr val="CE423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824021D-0D25-477F-ADE2-40D9BB440AAB}"/>
                </a:ext>
              </a:extLst>
            </p:cNvPr>
            <p:cNvSpPr/>
            <p:nvPr/>
          </p:nvSpPr>
          <p:spPr>
            <a:xfrm>
              <a:off x="962852" y="2853960"/>
              <a:ext cx="1746312" cy="1131869"/>
            </a:xfrm>
            <a:custGeom>
              <a:avLst/>
              <a:gdLst>
                <a:gd name="connsiteX0" fmla="*/ 1445983 w 1746311"/>
                <a:gd name="connsiteY0" fmla="*/ 16820 h 1131868"/>
                <a:gd name="connsiteX1" fmla="*/ 1739946 w 1746311"/>
                <a:gd name="connsiteY1" fmla="*/ 876393 h 1131868"/>
                <a:gd name="connsiteX2" fmla="*/ 1736227 w 1746311"/>
                <a:gd name="connsiteY2" fmla="*/ 910673 h 1131868"/>
                <a:gd name="connsiteX3" fmla="*/ 1647456 w 1746311"/>
                <a:gd name="connsiteY3" fmla="*/ 960960 h 1131868"/>
                <a:gd name="connsiteX4" fmla="*/ 827013 w 1746311"/>
                <a:gd name="connsiteY4" fmla="*/ 1128315 h 1131868"/>
                <a:gd name="connsiteX5" fmla="*/ 30824 w 1746311"/>
                <a:gd name="connsiteY5" fmla="*/ 912290 h 1131868"/>
                <a:gd name="connsiteX6" fmla="*/ 14654 w 1746311"/>
                <a:gd name="connsiteY6" fmla="*/ 895635 h 1131868"/>
                <a:gd name="connsiteX7" fmla="*/ 13361 w 1746311"/>
                <a:gd name="connsiteY7" fmla="*/ 869441 h 1131868"/>
                <a:gd name="connsiteX8" fmla="*/ 364887 w 1746311"/>
                <a:gd name="connsiteY8" fmla="*/ 41074 h 1131868"/>
                <a:gd name="connsiteX9" fmla="*/ 412264 w 1746311"/>
                <a:gd name="connsiteY9" fmla="*/ 12616 h 1131868"/>
                <a:gd name="connsiteX10" fmla="*/ 453011 w 1746311"/>
                <a:gd name="connsiteY10" fmla="*/ 18760 h 1131868"/>
                <a:gd name="connsiteX11" fmla="*/ 602579 w 1746311"/>
                <a:gd name="connsiteY11" fmla="*/ 48998 h 1131868"/>
                <a:gd name="connsiteX12" fmla="*/ 860322 w 1746311"/>
                <a:gd name="connsiteY12" fmla="*/ 66137 h 1131868"/>
                <a:gd name="connsiteX13" fmla="*/ 1430460 w 1746311"/>
                <a:gd name="connsiteY13" fmla="*/ 48351 h 113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6311" h="1131868">
                  <a:moveTo>
                    <a:pt x="1445983" y="16820"/>
                  </a:moveTo>
                  <a:cubicBezTo>
                    <a:pt x="1555451" y="172209"/>
                    <a:pt x="1714236" y="692869"/>
                    <a:pt x="1739946" y="876393"/>
                  </a:cubicBezTo>
                  <a:cubicBezTo>
                    <a:pt x="1741563" y="887874"/>
                    <a:pt x="1740107" y="899840"/>
                    <a:pt x="1736227" y="910673"/>
                  </a:cubicBezTo>
                  <a:cubicBezTo>
                    <a:pt x="1725878" y="939778"/>
                    <a:pt x="1677046" y="951582"/>
                    <a:pt x="1647456" y="960960"/>
                  </a:cubicBezTo>
                  <a:cubicBezTo>
                    <a:pt x="1380658" y="1046012"/>
                    <a:pt x="1106908" y="1119745"/>
                    <a:pt x="827013" y="1128315"/>
                  </a:cubicBezTo>
                  <a:cubicBezTo>
                    <a:pt x="547118" y="1137047"/>
                    <a:pt x="258006" y="1075926"/>
                    <a:pt x="30824" y="912290"/>
                  </a:cubicBezTo>
                  <a:cubicBezTo>
                    <a:pt x="24518" y="907762"/>
                    <a:pt x="17888" y="902750"/>
                    <a:pt x="14654" y="895635"/>
                  </a:cubicBezTo>
                  <a:cubicBezTo>
                    <a:pt x="10935" y="887551"/>
                    <a:pt x="12067" y="878172"/>
                    <a:pt x="13361" y="869441"/>
                  </a:cubicBezTo>
                  <a:cubicBezTo>
                    <a:pt x="44891" y="653901"/>
                    <a:pt x="206425" y="190643"/>
                    <a:pt x="364887" y="41074"/>
                  </a:cubicBezTo>
                  <a:cubicBezTo>
                    <a:pt x="378469" y="28300"/>
                    <a:pt x="393669" y="15203"/>
                    <a:pt x="412264" y="12616"/>
                  </a:cubicBezTo>
                  <a:cubicBezTo>
                    <a:pt x="426008" y="10676"/>
                    <a:pt x="439752" y="14880"/>
                    <a:pt x="453011" y="18760"/>
                  </a:cubicBezTo>
                  <a:cubicBezTo>
                    <a:pt x="532080" y="42206"/>
                    <a:pt x="520761" y="38326"/>
                    <a:pt x="602579" y="48998"/>
                  </a:cubicBezTo>
                  <a:cubicBezTo>
                    <a:pt x="687954" y="60154"/>
                    <a:pt x="774138" y="64197"/>
                    <a:pt x="860322" y="66137"/>
                  </a:cubicBezTo>
                  <a:cubicBezTo>
                    <a:pt x="1050476" y="70503"/>
                    <a:pt x="1240953" y="64520"/>
                    <a:pt x="1430460" y="48351"/>
                  </a:cubicBezTo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196EB36-A159-4A0A-B304-386974170CE2}"/>
                </a:ext>
              </a:extLst>
            </p:cNvPr>
            <p:cNvSpPr/>
            <p:nvPr/>
          </p:nvSpPr>
          <p:spPr>
            <a:xfrm>
              <a:off x="962852" y="3478593"/>
              <a:ext cx="1746312" cy="501256"/>
            </a:xfrm>
            <a:custGeom>
              <a:avLst/>
              <a:gdLst>
                <a:gd name="connsiteX0" fmla="*/ 78039 w 1746311"/>
                <a:gd name="connsiteY0" fmla="*/ 12127 h 501256"/>
                <a:gd name="connsiteX1" fmla="*/ 1695641 w 1746311"/>
                <a:gd name="connsiteY1" fmla="*/ 37190 h 501256"/>
                <a:gd name="connsiteX2" fmla="*/ 1739946 w 1746311"/>
                <a:gd name="connsiteY2" fmla="*/ 251922 h 501256"/>
                <a:gd name="connsiteX3" fmla="*/ 1736227 w 1746311"/>
                <a:gd name="connsiteY3" fmla="*/ 286201 h 501256"/>
                <a:gd name="connsiteX4" fmla="*/ 1647456 w 1746311"/>
                <a:gd name="connsiteY4" fmla="*/ 336488 h 501256"/>
                <a:gd name="connsiteX5" fmla="*/ 827013 w 1746311"/>
                <a:gd name="connsiteY5" fmla="*/ 503843 h 501256"/>
                <a:gd name="connsiteX6" fmla="*/ 30824 w 1746311"/>
                <a:gd name="connsiteY6" fmla="*/ 287818 h 501256"/>
                <a:gd name="connsiteX7" fmla="*/ 14654 w 1746311"/>
                <a:gd name="connsiteY7" fmla="*/ 271164 h 501256"/>
                <a:gd name="connsiteX8" fmla="*/ 13361 w 1746311"/>
                <a:gd name="connsiteY8" fmla="*/ 244969 h 501256"/>
                <a:gd name="connsiteX9" fmla="*/ 78039 w 1746311"/>
                <a:gd name="connsiteY9" fmla="*/ 12127 h 501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6311" h="501256">
                  <a:moveTo>
                    <a:pt x="78039" y="12127"/>
                  </a:moveTo>
                  <a:cubicBezTo>
                    <a:pt x="573151" y="268738"/>
                    <a:pt x="1192121" y="273427"/>
                    <a:pt x="1695641" y="37190"/>
                  </a:cubicBezTo>
                  <a:cubicBezTo>
                    <a:pt x="1723129" y="107689"/>
                    <a:pt x="1729921" y="180452"/>
                    <a:pt x="1739946" y="251922"/>
                  </a:cubicBezTo>
                  <a:cubicBezTo>
                    <a:pt x="1741563" y="263402"/>
                    <a:pt x="1740107" y="275367"/>
                    <a:pt x="1736227" y="286201"/>
                  </a:cubicBezTo>
                  <a:cubicBezTo>
                    <a:pt x="1725878" y="315306"/>
                    <a:pt x="1677046" y="327110"/>
                    <a:pt x="1647456" y="336488"/>
                  </a:cubicBezTo>
                  <a:cubicBezTo>
                    <a:pt x="1380658" y="421540"/>
                    <a:pt x="1106908" y="495112"/>
                    <a:pt x="827013" y="503843"/>
                  </a:cubicBezTo>
                  <a:cubicBezTo>
                    <a:pt x="547118" y="512575"/>
                    <a:pt x="258006" y="451454"/>
                    <a:pt x="30824" y="287818"/>
                  </a:cubicBezTo>
                  <a:cubicBezTo>
                    <a:pt x="24518" y="283291"/>
                    <a:pt x="17888" y="278278"/>
                    <a:pt x="14654" y="271164"/>
                  </a:cubicBezTo>
                  <a:cubicBezTo>
                    <a:pt x="10935" y="263079"/>
                    <a:pt x="12067" y="253700"/>
                    <a:pt x="13361" y="244969"/>
                  </a:cubicBezTo>
                  <a:cubicBezTo>
                    <a:pt x="25164" y="164929"/>
                    <a:pt x="46993" y="86669"/>
                    <a:pt x="78039" y="12127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E500D43-9BAB-4796-9352-BEE30CDEA29F}"/>
                </a:ext>
              </a:extLst>
            </p:cNvPr>
            <p:cNvSpPr/>
            <p:nvPr/>
          </p:nvSpPr>
          <p:spPr>
            <a:xfrm>
              <a:off x="882855" y="3668940"/>
              <a:ext cx="1924177" cy="468917"/>
            </a:xfrm>
            <a:custGeom>
              <a:avLst/>
              <a:gdLst>
                <a:gd name="connsiteX0" fmla="*/ 1802479 w 1924176"/>
                <a:gd name="connsiteY0" fmla="*/ 88901 h 468917"/>
                <a:gd name="connsiteX1" fmla="*/ 1912271 w 1924176"/>
                <a:gd name="connsiteY1" fmla="*/ 212113 h 468917"/>
                <a:gd name="connsiteX2" fmla="*/ 1803935 w 1924176"/>
                <a:gd name="connsiteY2" fmla="*/ 352627 h 468917"/>
                <a:gd name="connsiteX3" fmla="*/ 1712092 w 1924176"/>
                <a:gd name="connsiteY3" fmla="*/ 379307 h 468917"/>
                <a:gd name="connsiteX4" fmla="*/ 243249 w 1924176"/>
                <a:gd name="connsiteY4" fmla="*/ 288757 h 468917"/>
                <a:gd name="connsiteX5" fmla="*/ 104515 w 1924176"/>
                <a:gd name="connsiteY5" fmla="*/ 225211 h 468917"/>
                <a:gd name="connsiteX6" fmla="*/ 15420 w 1924176"/>
                <a:gd name="connsiteY6" fmla="*/ 104909 h 468917"/>
                <a:gd name="connsiteX7" fmla="*/ 27548 w 1924176"/>
                <a:gd name="connsiteY7" fmla="*/ 31338 h 468917"/>
                <a:gd name="connsiteX8" fmla="*/ 158844 w 1924176"/>
                <a:gd name="connsiteY8" fmla="*/ 53005 h 468917"/>
                <a:gd name="connsiteX9" fmla="*/ 1145187 w 1924176"/>
                <a:gd name="connsiteY9" fmla="*/ 245099 h 468917"/>
                <a:gd name="connsiteX10" fmla="*/ 1461140 w 1924176"/>
                <a:gd name="connsiteY10" fmla="*/ 189638 h 468917"/>
                <a:gd name="connsiteX11" fmla="*/ 1802479 w 1924176"/>
                <a:gd name="connsiteY11" fmla="*/ 88901 h 468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4176" h="468917">
                  <a:moveTo>
                    <a:pt x="1802479" y="88901"/>
                  </a:moveTo>
                  <a:cubicBezTo>
                    <a:pt x="1861660" y="69983"/>
                    <a:pt x="1916313" y="150184"/>
                    <a:pt x="1912271" y="212113"/>
                  </a:cubicBezTo>
                  <a:cubicBezTo>
                    <a:pt x="1908390" y="274204"/>
                    <a:pt x="1860690" y="327079"/>
                    <a:pt x="1803935" y="352627"/>
                  </a:cubicBezTo>
                  <a:cubicBezTo>
                    <a:pt x="1774830" y="365724"/>
                    <a:pt x="1742976" y="371384"/>
                    <a:pt x="1712092" y="379307"/>
                  </a:cubicBezTo>
                  <a:cubicBezTo>
                    <a:pt x="1226035" y="502518"/>
                    <a:pt x="713137" y="496374"/>
                    <a:pt x="243249" y="288757"/>
                  </a:cubicBezTo>
                  <a:cubicBezTo>
                    <a:pt x="196519" y="268060"/>
                    <a:pt x="146394" y="254316"/>
                    <a:pt x="104515" y="225211"/>
                  </a:cubicBezTo>
                  <a:cubicBezTo>
                    <a:pt x="62635" y="196105"/>
                    <a:pt x="27386" y="154550"/>
                    <a:pt x="15420" y="104909"/>
                  </a:cubicBezTo>
                  <a:cubicBezTo>
                    <a:pt x="9438" y="79685"/>
                    <a:pt x="10570" y="50741"/>
                    <a:pt x="27548" y="31338"/>
                  </a:cubicBezTo>
                  <a:cubicBezTo>
                    <a:pt x="59240" y="-4882"/>
                    <a:pt x="94813" y="14521"/>
                    <a:pt x="158844" y="53005"/>
                  </a:cubicBezTo>
                  <a:cubicBezTo>
                    <a:pt x="455879" y="231193"/>
                    <a:pt x="726719" y="270809"/>
                    <a:pt x="1145187" y="245099"/>
                  </a:cubicBezTo>
                  <a:cubicBezTo>
                    <a:pt x="1242690" y="239116"/>
                    <a:pt x="1354421" y="210981"/>
                    <a:pt x="1461140" y="189638"/>
                  </a:cubicBezTo>
                  <a:cubicBezTo>
                    <a:pt x="1550881" y="171689"/>
                    <a:pt x="1721308" y="114934"/>
                    <a:pt x="1802479" y="88901"/>
                  </a:cubicBezTo>
                  <a:close/>
                </a:path>
              </a:pathLst>
            </a:custGeom>
            <a:solidFill>
              <a:srgbClr val="EFEF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B649C9A-CFE7-4DF7-9340-FBAB4F69874B}"/>
                </a:ext>
              </a:extLst>
            </p:cNvPr>
            <p:cNvSpPr/>
            <p:nvPr/>
          </p:nvSpPr>
          <p:spPr>
            <a:xfrm>
              <a:off x="1405419" y="3563497"/>
              <a:ext cx="371900" cy="404239"/>
            </a:xfrm>
            <a:custGeom>
              <a:avLst/>
              <a:gdLst>
                <a:gd name="connsiteX0" fmla="*/ 14000 w 371899"/>
                <a:gd name="connsiteY0" fmla="*/ 286511 h 404238"/>
                <a:gd name="connsiteX1" fmla="*/ 53939 w 371899"/>
                <a:gd name="connsiteY1" fmla="*/ 354261 h 404238"/>
                <a:gd name="connsiteX2" fmla="*/ 227600 w 371899"/>
                <a:gd name="connsiteY2" fmla="*/ 397434 h 404238"/>
                <a:gd name="connsiteX3" fmla="*/ 308771 w 371899"/>
                <a:gd name="connsiteY3" fmla="*/ 350542 h 404238"/>
                <a:gd name="connsiteX4" fmla="*/ 357765 w 371899"/>
                <a:gd name="connsiteY4" fmla="*/ 142925 h 404238"/>
                <a:gd name="connsiteX5" fmla="*/ 295189 w 371899"/>
                <a:gd name="connsiteY5" fmla="*/ 42836 h 404238"/>
                <a:gd name="connsiteX6" fmla="*/ 122336 w 371899"/>
                <a:gd name="connsiteY6" fmla="*/ 13407 h 404238"/>
                <a:gd name="connsiteX7" fmla="*/ 73989 w 371899"/>
                <a:gd name="connsiteY7" fmla="*/ 55448 h 404238"/>
                <a:gd name="connsiteX8" fmla="*/ 14000 w 371899"/>
                <a:gd name="connsiteY8" fmla="*/ 286511 h 404238"/>
                <a:gd name="connsiteX9" fmla="*/ 76253 w 371899"/>
                <a:gd name="connsiteY9" fmla="*/ 266299 h 404238"/>
                <a:gd name="connsiteX10" fmla="*/ 118941 w 371899"/>
                <a:gd name="connsiteY10" fmla="*/ 99752 h 404238"/>
                <a:gd name="connsiteX11" fmla="*/ 150471 w 371899"/>
                <a:gd name="connsiteY11" fmla="*/ 68707 h 404238"/>
                <a:gd name="connsiteX12" fmla="*/ 259454 w 371899"/>
                <a:gd name="connsiteY12" fmla="*/ 86332 h 404238"/>
                <a:gd name="connsiteX13" fmla="*/ 297129 w 371899"/>
                <a:gd name="connsiteY13" fmla="*/ 156669 h 404238"/>
                <a:gd name="connsiteX14" fmla="*/ 261880 w 371899"/>
                <a:gd name="connsiteY14" fmla="*/ 306238 h 404238"/>
                <a:gd name="connsiteX15" fmla="*/ 209490 w 371899"/>
                <a:gd name="connsiteY15" fmla="*/ 341326 h 404238"/>
                <a:gd name="connsiteX16" fmla="*/ 100346 w 371899"/>
                <a:gd name="connsiteY16" fmla="*/ 313837 h 404238"/>
                <a:gd name="connsiteX17" fmla="*/ 76253 w 371899"/>
                <a:gd name="connsiteY17" fmla="*/ 266299 h 40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1899" h="404238">
                  <a:moveTo>
                    <a:pt x="14000" y="286511"/>
                  </a:moveTo>
                  <a:cubicBezTo>
                    <a:pt x="6077" y="316263"/>
                    <a:pt x="24025" y="346823"/>
                    <a:pt x="53939" y="354261"/>
                  </a:cubicBezTo>
                  <a:lnTo>
                    <a:pt x="227600" y="397434"/>
                  </a:lnTo>
                  <a:cubicBezTo>
                    <a:pt x="263173" y="408106"/>
                    <a:pt x="300363" y="386600"/>
                    <a:pt x="308771" y="350542"/>
                  </a:cubicBezTo>
                  <a:lnTo>
                    <a:pt x="357765" y="142925"/>
                  </a:lnTo>
                  <a:cubicBezTo>
                    <a:pt x="368114" y="97974"/>
                    <a:pt x="340140" y="53184"/>
                    <a:pt x="295189" y="42836"/>
                  </a:cubicBezTo>
                  <a:lnTo>
                    <a:pt x="122336" y="13407"/>
                  </a:lnTo>
                  <a:cubicBezTo>
                    <a:pt x="93716" y="6777"/>
                    <a:pt x="80619" y="26666"/>
                    <a:pt x="73989" y="55448"/>
                  </a:cubicBezTo>
                  <a:lnTo>
                    <a:pt x="14000" y="286511"/>
                  </a:lnTo>
                  <a:close/>
                  <a:moveTo>
                    <a:pt x="76253" y="266299"/>
                  </a:moveTo>
                  <a:lnTo>
                    <a:pt x="118941" y="99752"/>
                  </a:lnTo>
                  <a:cubicBezTo>
                    <a:pt x="123630" y="79055"/>
                    <a:pt x="132361" y="64503"/>
                    <a:pt x="150471" y="68707"/>
                  </a:cubicBezTo>
                  <a:lnTo>
                    <a:pt x="259454" y="86332"/>
                  </a:lnTo>
                  <a:cubicBezTo>
                    <a:pt x="287751" y="92799"/>
                    <a:pt x="304567" y="124330"/>
                    <a:pt x="297129" y="156669"/>
                  </a:cubicBezTo>
                  <a:lnTo>
                    <a:pt x="261880" y="306238"/>
                  </a:lnTo>
                  <a:cubicBezTo>
                    <a:pt x="255735" y="332271"/>
                    <a:pt x="231804" y="348278"/>
                    <a:pt x="209490" y="341326"/>
                  </a:cubicBezTo>
                  <a:lnTo>
                    <a:pt x="100346" y="313837"/>
                  </a:lnTo>
                  <a:cubicBezTo>
                    <a:pt x="81427" y="309310"/>
                    <a:pt x="70594" y="287804"/>
                    <a:pt x="76253" y="266299"/>
                  </a:cubicBezTo>
                  <a:close/>
                </a:path>
              </a:pathLst>
            </a:custGeom>
            <a:solidFill>
              <a:srgbClr val="F8B3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4EC3ECC-1D33-4D16-8EED-4FE635CFB90D}"/>
                </a:ext>
              </a:extLst>
            </p:cNvPr>
            <p:cNvSpPr/>
            <p:nvPr/>
          </p:nvSpPr>
          <p:spPr>
            <a:xfrm>
              <a:off x="1453324" y="3710898"/>
              <a:ext cx="129356" cy="80848"/>
            </a:xfrm>
            <a:custGeom>
              <a:avLst/>
              <a:gdLst>
                <a:gd name="connsiteX0" fmla="*/ 40637 w 129356"/>
                <a:gd name="connsiteY0" fmla="*/ 12664 h 80847"/>
                <a:gd name="connsiteX1" fmla="*/ 107417 w 129356"/>
                <a:gd name="connsiteY1" fmla="*/ 27055 h 80847"/>
                <a:gd name="connsiteX2" fmla="*/ 125366 w 129356"/>
                <a:gd name="connsiteY2" fmla="*/ 55028 h 80847"/>
                <a:gd name="connsiteX3" fmla="*/ 97392 w 129356"/>
                <a:gd name="connsiteY3" fmla="*/ 72977 h 80847"/>
                <a:gd name="connsiteX4" fmla="*/ 30612 w 129356"/>
                <a:gd name="connsiteY4" fmla="*/ 58586 h 80847"/>
                <a:gd name="connsiteX5" fmla="*/ 12664 w 129356"/>
                <a:gd name="connsiteY5" fmla="*/ 30612 h 80847"/>
                <a:gd name="connsiteX6" fmla="*/ 40637 w 129356"/>
                <a:gd name="connsiteY6" fmla="*/ 12664 h 80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356" h="80847">
                  <a:moveTo>
                    <a:pt x="40637" y="12664"/>
                  </a:moveTo>
                  <a:lnTo>
                    <a:pt x="107417" y="27055"/>
                  </a:lnTo>
                  <a:cubicBezTo>
                    <a:pt x="120030" y="29804"/>
                    <a:pt x="128115" y="42254"/>
                    <a:pt x="125366" y="55028"/>
                  </a:cubicBezTo>
                  <a:cubicBezTo>
                    <a:pt x="122617" y="67641"/>
                    <a:pt x="110166" y="75725"/>
                    <a:pt x="97392" y="72977"/>
                  </a:cubicBezTo>
                  <a:lnTo>
                    <a:pt x="30612" y="58586"/>
                  </a:lnTo>
                  <a:cubicBezTo>
                    <a:pt x="18000" y="55837"/>
                    <a:pt x="9915" y="43386"/>
                    <a:pt x="12664" y="30612"/>
                  </a:cubicBezTo>
                  <a:cubicBezTo>
                    <a:pt x="15413" y="18000"/>
                    <a:pt x="28025" y="9915"/>
                    <a:pt x="40637" y="12664"/>
                  </a:cubicBezTo>
                  <a:close/>
                </a:path>
              </a:pathLst>
            </a:custGeom>
            <a:solidFill>
              <a:srgbClr val="F8B3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C76CB64-20E2-42A6-A933-CD6DC90A2F7C}"/>
                </a:ext>
              </a:extLst>
            </p:cNvPr>
            <p:cNvSpPr/>
            <p:nvPr/>
          </p:nvSpPr>
          <p:spPr>
            <a:xfrm>
              <a:off x="1191254" y="2264062"/>
              <a:ext cx="1293564" cy="1131869"/>
            </a:xfrm>
            <a:custGeom>
              <a:avLst/>
              <a:gdLst>
                <a:gd name="connsiteX0" fmla="*/ 199869 w 1293564"/>
                <a:gd name="connsiteY0" fmla="*/ 115164 h 1131868"/>
                <a:gd name="connsiteX1" fmla="*/ 34616 w 1293564"/>
                <a:gd name="connsiteY1" fmla="*/ 614318 h 1131868"/>
                <a:gd name="connsiteX2" fmla="*/ 81023 w 1293564"/>
                <a:gd name="connsiteY2" fmla="*/ 690476 h 1131868"/>
                <a:gd name="connsiteX3" fmla="*/ 164781 w 1293564"/>
                <a:gd name="connsiteY3" fmla="*/ 705999 h 1131868"/>
                <a:gd name="connsiteX4" fmla="*/ 212319 w 1293564"/>
                <a:gd name="connsiteY4" fmla="*/ 900842 h 1131868"/>
                <a:gd name="connsiteX5" fmla="*/ 379998 w 1293564"/>
                <a:gd name="connsiteY5" fmla="*/ 959214 h 1131868"/>
                <a:gd name="connsiteX6" fmla="*/ 675415 w 1293564"/>
                <a:gd name="connsiteY6" fmla="*/ 1122365 h 1131868"/>
                <a:gd name="connsiteX7" fmla="*/ 941890 w 1293564"/>
                <a:gd name="connsiteY7" fmla="*/ 952746 h 1131868"/>
                <a:gd name="connsiteX8" fmla="*/ 1090811 w 1293564"/>
                <a:gd name="connsiteY8" fmla="*/ 944015 h 1131868"/>
                <a:gd name="connsiteX9" fmla="*/ 1162604 w 1293564"/>
                <a:gd name="connsiteY9" fmla="*/ 815467 h 1131868"/>
                <a:gd name="connsiteX10" fmla="*/ 1165191 w 1293564"/>
                <a:gd name="connsiteY10" fmla="*/ 665252 h 1131868"/>
                <a:gd name="connsiteX11" fmla="*/ 1288888 w 1293564"/>
                <a:gd name="connsiteY11" fmla="*/ 445993 h 1131868"/>
                <a:gd name="connsiteX12" fmla="*/ 919414 w 1293564"/>
                <a:gd name="connsiteY12" fmla="*/ 64876 h 1131868"/>
                <a:gd name="connsiteX13" fmla="*/ 199869 w 1293564"/>
                <a:gd name="connsiteY13" fmla="*/ 115164 h 113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93564" h="1131868">
                  <a:moveTo>
                    <a:pt x="199869" y="115164"/>
                  </a:moveTo>
                  <a:cubicBezTo>
                    <a:pt x="43671" y="220751"/>
                    <a:pt x="-27799" y="436453"/>
                    <a:pt x="34616" y="614318"/>
                  </a:cubicBezTo>
                  <a:cubicBezTo>
                    <a:pt x="44641" y="642614"/>
                    <a:pt x="58223" y="670911"/>
                    <a:pt x="81023" y="690476"/>
                  </a:cubicBezTo>
                  <a:cubicBezTo>
                    <a:pt x="103822" y="710041"/>
                    <a:pt x="137778" y="719096"/>
                    <a:pt x="164781" y="705999"/>
                  </a:cubicBezTo>
                  <a:cubicBezTo>
                    <a:pt x="168338" y="771324"/>
                    <a:pt x="177393" y="845542"/>
                    <a:pt x="212319" y="900842"/>
                  </a:cubicBezTo>
                  <a:cubicBezTo>
                    <a:pt x="247246" y="956142"/>
                    <a:pt x="323081" y="991392"/>
                    <a:pt x="379998" y="959214"/>
                  </a:cubicBezTo>
                  <a:cubicBezTo>
                    <a:pt x="438046" y="1053159"/>
                    <a:pt x="565139" y="1126569"/>
                    <a:pt x="675415" y="1122365"/>
                  </a:cubicBezTo>
                  <a:cubicBezTo>
                    <a:pt x="785692" y="1118161"/>
                    <a:pt x="891441" y="1050896"/>
                    <a:pt x="941890" y="952746"/>
                  </a:cubicBezTo>
                  <a:cubicBezTo>
                    <a:pt x="983930" y="980396"/>
                    <a:pt x="1050872" y="974414"/>
                    <a:pt x="1090811" y="944015"/>
                  </a:cubicBezTo>
                  <a:cubicBezTo>
                    <a:pt x="1130750" y="913616"/>
                    <a:pt x="1153549" y="864784"/>
                    <a:pt x="1162604" y="815467"/>
                  </a:cubicBezTo>
                  <a:cubicBezTo>
                    <a:pt x="1171659" y="765988"/>
                    <a:pt x="1168425" y="715377"/>
                    <a:pt x="1165191" y="665252"/>
                  </a:cubicBezTo>
                  <a:cubicBezTo>
                    <a:pt x="1261723" y="645040"/>
                    <a:pt x="1301501" y="543818"/>
                    <a:pt x="1288888" y="445993"/>
                  </a:cubicBezTo>
                  <a:cubicBezTo>
                    <a:pt x="1265119" y="261013"/>
                    <a:pt x="1095339" y="126644"/>
                    <a:pt x="919414" y="64876"/>
                  </a:cubicBezTo>
                  <a:cubicBezTo>
                    <a:pt x="702419" y="-11282"/>
                    <a:pt x="390508" y="-13546"/>
                    <a:pt x="199869" y="11516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84CEED8-CF4C-4E90-A9CA-AB290A5A9669}"/>
                </a:ext>
              </a:extLst>
            </p:cNvPr>
            <p:cNvSpPr/>
            <p:nvPr/>
          </p:nvSpPr>
          <p:spPr>
            <a:xfrm>
              <a:off x="1736990" y="3450297"/>
              <a:ext cx="97017" cy="97017"/>
            </a:xfrm>
            <a:custGeom>
              <a:avLst/>
              <a:gdLst>
                <a:gd name="connsiteX0" fmla="*/ 89418 w 97017"/>
                <a:gd name="connsiteY0" fmla="*/ 49641 h 97017"/>
                <a:gd name="connsiteX1" fmla="*/ 50772 w 97017"/>
                <a:gd name="connsiteY1" fmla="*/ 87154 h 97017"/>
                <a:gd name="connsiteX2" fmla="*/ 12127 w 97017"/>
                <a:gd name="connsiteY2" fmla="*/ 49641 h 97017"/>
                <a:gd name="connsiteX3" fmla="*/ 50772 w 97017"/>
                <a:gd name="connsiteY3" fmla="*/ 12127 h 97017"/>
                <a:gd name="connsiteX4" fmla="*/ 89418 w 97017"/>
                <a:gd name="connsiteY4" fmla="*/ 49641 h 9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17" h="97017">
                  <a:moveTo>
                    <a:pt x="89418" y="49641"/>
                  </a:moveTo>
                  <a:cubicBezTo>
                    <a:pt x="89418" y="70359"/>
                    <a:pt x="72116" y="87154"/>
                    <a:pt x="50772" y="87154"/>
                  </a:cubicBezTo>
                  <a:cubicBezTo>
                    <a:pt x="29429" y="87154"/>
                    <a:pt x="12127" y="70359"/>
                    <a:pt x="12127" y="49641"/>
                  </a:cubicBezTo>
                  <a:cubicBezTo>
                    <a:pt x="12127" y="28922"/>
                    <a:pt x="29429" y="12127"/>
                    <a:pt x="50772" y="12127"/>
                  </a:cubicBezTo>
                  <a:cubicBezTo>
                    <a:pt x="72116" y="12127"/>
                    <a:pt x="89418" y="28922"/>
                    <a:pt x="89418" y="49641"/>
                  </a:cubicBezTo>
                  <a:close/>
                </a:path>
              </a:pathLst>
            </a:custGeom>
            <a:solidFill>
              <a:srgbClr val="352E2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Graphic 87">
              <a:extLst>
                <a:ext uri="{FF2B5EF4-FFF2-40B4-BE49-F238E27FC236}">
                  <a16:creationId xmlns:a16="http://schemas.microsoft.com/office/drawing/2014/main" id="{D42234DC-ED9E-4308-B106-8CD8D947E50F}"/>
                </a:ext>
              </a:extLst>
            </p:cNvPr>
            <p:cNvSpPr/>
            <p:nvPr/>
          </p:nvSpPr>
          <p:spPr>
            <a:xfrm>
              <a:off x="2517555" y="4248550"/>
              <a:ext cx="390890" cy="311567"/>
            </a:xfrm>
            <a:custGeom>
              <a:avLst/>
              <a:gdLst>
                <a:gd name="connsiteX0" fmla="*/ 26794 w 503253"/>
                <a:gd name="connsiteY0" fmla="*/ 119802 h 391419"/>
                <a:gd name="connsiteX1" fmla="*/ 117193 w 503253"/>
                <a:gd name="connsiteY1" fmla="*/ 376461 h 391419"/>
                <a:gd name="connsiteX2" fmla="*/ 476739 w 503253"/>
                <a:gd name="connsiteY2" fmla="*/ 251394 h 391419"/>
                <a:gd name="connsiteX3" fmla="*/ 207592 w 503253"/>
                <a:gd name="connsiteY3" fmla="*/ 189326 h 391419"/>
                <a:gd name="connsiteX4" fmla="*/ 251766 w 503253"/>
                <a:gd name="connsiteY4" fmla="*/ 26794 h 391419"/>
                <a:gd name="connsiteX5" fmla="*/ 26794 w 503253"/>
                <a:gd name="connsiteY5" fmla="*/ 119802 h 391419"/>
                <a:gd name="connsiteX0" fmla="*/ 0 w 449945"/>
                <a:gd name="connsiteY0" fmla="*/ 54908 h 311567"/>
                <a:gd name="connsiteX1" fmla="*/ 90399 w 449945"/>
                <a:gd name="connsiteY1" fmla="*/ 311567 h 311567"/>
                <a:gd name="connsiteX2" fmla="*/ 449945 w 449945"/>
                <a:gd name="connsiteY2" fmla="*/ 186500 h 311567"/>
                <a:gd name="connsiteX3" fmla="*/ 180798 w 449945"/>
                <a:gd name="connsiteY3" fmla="*/ 124432 h 311567"/>
                <a:gd name="connsiteX4" fmla="*/ 156392 w 449945"/>
                <a:gd name="connsiteY4" fmla="*/ 0 h 311567"/>
                <a:gd name="connsiteX5" fmla="*/ 0 w 449945"/>
                <a:gd name="connsiteY5" fmla="*/ 54908 h 311567"/>
                <a:gd name="connsiteX0" fmla="*/ 0 w 390890"/>
                <a:gd name="connsiteY0" fmla="*/ 54908 h 311567"/>
                <a:gd name="connsiteX1" fmla="*/ 90399 w 390890"/>
                <a:gd name="connsiteY1" fmla="*/ 311567 h 311567"/>
                <a:gd name="connsiteX2" fmla="*/ 390890 w 390890"/>
                <a:gd name="connsiteY2" fmla="*/ 218885 h 311567"/>
                <a:gd name="connsiteX3" fmla="*/ 180798 w 390890"/>
                <a:gd name="connsiteY3" fmla="*/ 124432 h 311567"/>
                <a:gd name="connsiteX4" fmla="*/ 156392 w 390890"/>
                <a:gd name="connsiteY4" fmla="*/ 0 h 311567"/>
                <a:gd name="connsiteX5" fmla="*/ 0 w 390890"/>
                <a:gd name="connsiteY5" fmla="*/ 54908 h 31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890" h="311567">
                  <a:moveTo>
                    <a:pt x="0" y="54908"/>
                  </a:moveTo>
                  <a:lnTo>
                    <a:pt x="90399" y="311567"/>
                  </a:lnTo>
                  <a:lnTo>
                    <a:pt x="390890" y="218885"/>
                  </a:lnTo>
                  <a:cubicBezTo>
                    <a:pt x="390890" y="218885"/>
                    <a:pt x="327487" y="97219"/>
                    <a:pt x="180798" y="124432"/>
                  </a:cubicBezTo>
                  <a:lnTo>
                    <a:pt x="156392" y="0"/>
                  </a:lnTo>
                  <a:lnTo>
                    <a:pt x="0" y="54908"/>
                  </a:lnTo>
                  <a:close/>
                </a:path>
              </a:pathLst>
            </a:custGeom>
            <a:solidFill>
              <a:srgbClr val="1B2859"/>
            </a:solidFill>
            <a:ln w="182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5977E63-5F5B-4DCC-A542-42377A5D29C0}"/>
                </a:ext>
              </a:extLst>
            </p:cNvPr>
            <p:cNvSpPr/>
            <p:nvPr/>
          </p:nvSpPr>
          <p:spPr>
            <a:xfrm>
              <a:off x="2482520" y="4202778"/>
              <a:ext cx="210204" cy="97017"/>
            </a:xfrm>
            <a:custGeom>
              <a:avLst/>
              <a:gdLst>
                <a:gd name="connsiteX0" fmla="*/ 192466 w 210204"/>
                <a:gd name="connsiteY0" fmla="*/ 64889 h 97017"/>
                <a:gd name="connsiteX1" fmla="*/ 186968 w 210204"/>
                <a:gd name="connsiteY1" fmla="*/ 22040 h 97017"/>
                <a:gd name="connsiteX2" fmla="*/ 142502 w 210204"/>
                <a:gd name="connsiteY2" fmla="*/ 12500 h 97017"/>
                <a:gd name="connsiteX3" fmla="*/ 26566 w 210204"/>
                <a:gd name="connsiteY3" fmla="*/ 32873 h 97017"/>
                <a:gd name="connsiteX4" fmla="*/ 12499 w 210204"/>
                <a:gd name="connsiteY4" fmla="*/ 45324 h 97017"/>
                <a:gd name="connsiteX5" fmla="*/ 19452 w 210204"/>
                <a:gd name="connsiteY5" fmla="*/ 76370 h 97017"/>
                <a:gd name="connsiteX6" fmla="*/ 79926 w 210204"/>
                <a:gd name="connsiteY6" fmla="*/ 95611 h 97017"/>
                <a:gd name="connsiteX7" fmla="*/ 162067 w 210204"/>
                <a:gd name="connsiteY7" fmla="*/ 81220 h 97017"/>
                <a:gd name="connsiteX8" fmla="*/ 192466 w 210204"/>
                <a:gd name="connsiteY8" fmla="*/ 64889 h 9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204" h="97017">
                  <a:moveTo>
                    <a:pt x="192466" y="64889"/>
                  </a:moveTo>
                  <a:cubicBezTo>
                    <a:pt x="203623" y="52439"/>
                    <a:pt x="197155" y="29963"/>
                    <a:pt x="186968" y="22040"/>
                  </a:cubicBezTo>
                  <a:cubicBezTo>
                    <a:pt x="176781" y="14117"/>
                    <a:pt x="155276" y="13147"/>
                    <a:pt x="142502" y="12500"/>
                  </a:cubicBezTo>
                  <a:cubicBezTo>
                    <a:pt x="103048" y="10398"/>
                    <a:pt x="62948" y="17189"/>
                    <a:pt x="26566" y="32873"/>
                  </a:cubicBezTo>
                  <a:cubicBezTo>
                    <a:pt x="20584" y="35461"/>
                    <a:pt x="14116" y="39018"/>
                    <a:pt x="12499" y="45324"/>
                  </a:cubicBezTo>
                  <a:cubicBezTo>
                    <a:pt x="11529" y="49528"/>
                    <a:pt x="12014" y="65374"/>
                    <a:pt x="19452" y="76370"/>
                  </a:cubicBezTo>
                  <a:cubicBezTo>
                    <a:pt x="34166" y="98199"/>
                    <a:pt x="53893" y="96420"/>
                    <a:pt x="79926" y="95611"/>
                  </a:cubicBezTo>
                  <a:cubicBezTo>
                    <a:pt x="106282" y="94803"/>
                    <a:pt x="138945" y="93833"/>
                    <a:pt x="162067" y="81220"/>
                  </a:cubicBezTo>
                  <a:cubicBezTo>
                    <a:pt x="170475" y="76855"/>
                    <a:pt x="185998" y="72166"/>
                    <a:pt x="192466" y="64889"/>
                  </a:cubicBezTo>
                  <a:close/>
                </a:path>
              </a:pathLst>
            </a:custGeom>
            <a:solidFill>
              <a:srgbClr val="EFEF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Graphic 87">
              <a:extLst>
                <a:ext uri="{FF2B5EF4-FFF2-40B4-BE49-F238E27FC236}">
                  <a16:creationId xmlns:a16="http://schemas.microsoft.com/office/drawing/2014/main" id="{A90B6E73-2179-4615-9EEE-15F94B01A786}"/>
                </a:ext>
              </a:extLst>
            </p:cNvPr>
            <p:cNvSpPr/>
            <p:nvPr/>
          </p:nvSpPr>
          <p:spPr>
            <a:xfrm flipH="1">
              <a:off x="840816" y="4204855"/>
              <a:ext cx="390890" cy="311567"/>
            </a:xfrm>
            <a:custGeom>
              <a:avLst/>
              <a:gdLst>
                <a:gd name="connsiteX0" fmla="*/ 26794 w 503253"/>
                <a:gd name="connsiteY0" fmla="*/ 119802 h 391419"/>
                <a:gd name="connsiteX1" fmla="*/ 117193 w 503253"/>
                <a:gd name="connsiteY1" fmla="*/ 376461 h 391419"/>
                <a:gd name="connsiteX2" fmla="*/ 476739 w 503253"/>
                <a:gd name="connsiteY2" fmla="*/ 251394 h 391419"/>
                <a:gd name="connsiteX3" fmla="*/ 207592 w 503253"/>
                <a:gd name="connsiteY3" fmla="*/ 189326 h 391419"/>
                <a:gd name="connsiteX4" fmla="*/ 251766 w 503253"/>
                <a:gd name="connsiteY4" fmla="*/ 26794 h 391419"/>
                <a:gd name="connsiteX5" fmla="*/ 26794 w 503253"/>
                <a:gd name="connsiteY5" fmla="*/ 119802 h 391419"/>
                <a:gd name="connsiteX0" fmla="*/ 0 w 449945"/>
                <a:gd name="connsiteY0" fmla="*/ 54908 h 311567"/>
                <a:gd name="connsiteX1" fmla="*/ 90399 w 449945"/>
                <a:gd name="connsiteY1" fmla="*/ 311567 h 311567"/>
                <a:gd name="connsiteX2" fmla="*/ 449945 w 449945"/>
                <a:gd name="connsiteY2" fmla="*/ 186500 h 311567"/>
                <a:gd name="connsiteX3" fmla="*/ 180798 w 449945"/>
                <a:gd name="connsiteY3" fmla="*/ 124432 h 311567"/>
                <a:gd name="connsiteX4" fmla="*/ 156392 w 449945"/>
                <a:gd name="connsiteY4" fmla="*/ 0 h 311567"/>
                <a:gd name="connsiteX5" fmla="*/ 0 w 449945"/>
                <a:gd name="connsiteY5" fmla="*/ 54908 h 311567"/>
                <a:gd name="connsiteX0" fmla="*/ 0 w 390890"/>
                <a:gd name="connsiteY0" fmla="*/ 54908 h 311567"/>
                <a:gd name="connsiteX1" fmla="*/ 90399 w 390890"/>
                <a:gd name="connsiteY1" fmla="*/ 311567 h 311567"/>
                <a:gd name="connsiteX2" fmla="*/ 390890 w 390890"/>
                <a:gd name="connsiteY2" fmla="*/ 218885 h 311567"/>
                <a:gd name="connsiteX3" fmla="*/ 180798 w 390890"/>
                <a:gd name="connsiteY3" fmla="*/ 124432 h 311567"/>
                <a:gd name="connsiteX4" fmla="*/ 156392 w 390890"/>
                <a:gd name="connsiteY4" fmla="*/ 0 h 311567"/>
                <a:gd name="connsiteX5" fmla="*/ 0 w 390890"/>
                <a:gd name="connsiteY5" fmla="*/ 54908 h 31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890" h="311567">
                  <a:moveTo>
                    <a:pt x="0" y="54908"/>
                  </a:moveTo>
                  <a:lnTo>
                    <a:pt x="90399" y="311567"/>
                  </a:lnTo>
                  <a:lnTo>
                    <a:pt x="390890" y="218885"/>
                  </a:lnTo>
                  <a:cubicBezTo>
                    <a:pt x="390890" y="218885"/>
                    <a:pt x="327487" y="97219"/>
                    <a:pt x="180798" y="124432"/>
                  </a:cubicBezTo>
                  <a:lnTo>
                    <a:pt x="156392" y="0"/>
                  </a:lnTo>
                  <a:lnTo>
                    <a:pt x="0" y="54908"/>
                  </a:lnTo>
                  <a:close/>
                </a:path>
              </a:pathLst>
            </a:custGeom>
            <a:solidFill>
              <a:srgbClr val="1B2859"/>
            </a:solidFill>
            <a:ln w="182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3B2FE98-7E75-45EB-865C-FE874AC26F0D}"/>
                </a:ext>
              </a:extLst>
            </p:cNvPr>
            <p:cNvSpPr/>
            <p:nvPr/>
          </p:nvSpPr>
          <p:spPr>
            <a:xfrm>
              <a:off x="1054411" y="4151903"/>
              <a:ext cx="194035" cy="113187"/>
            </a:xfrm>
            <a:custGeom>
              <a:avLst/>
              <a:gdLst>
                <a:gd name="connsiteX0" fmla="*/ 15261 w 194034"/>
                <a:gd name="connsiteY0" fmla="*/ 56584 h 113186"/>
                <a:gd name="connsiteX1" fmla="*/ 28682 w 194034"/>
                <a:gd name="connsiteY1" fmla="*/ 15514 h 113186"/>
                <a:gd name="connsiteX2" fmla="*/ 74119 w 194034"/>
                <a:gd name="connsiteY2" fmla="*/ 14543 h 113186"/>
                <a:gd name="connsiteX3" fmla="*/ 184071 w 194034"/>
                <a:gd name="connsiteY3" fmla="*/ 56423 h 113186"/>
                <a:gd name="connsiteX4" fmla="*/ 195552 w 194034"/>
                <a:gd name="connsiteY4" fmla="*/ 71299 h 113186"/>
                <a:gd name="connsiteX5" fmla="*/ 182940 w 194034"/>
                <a:gd name="connsiteY5" fmla="*/ 100404 h 113186"/>
                <a:gd name="connsiteX6" fmla="*/ 119878 w 194034"/>
                <a:gd name="connsiteY6" fmla="*/ 108003 h 113186"/>
                <a:gd name="connsiteX7" fmla="*/ 41941 w 194034"/>
                <a:gd name="connsiteY7" fmla="*/ 78413 h 113186"/>
                <a:gd name="connsiteX8" fmla="*/ 15261 w 194034"/>
                <a:gd name="connsiteY8" fmla="*/ 56584 h 11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034" h="113186">
                  <a:moveTo>
                    <a:pt x="15261" y="56584"/>
                  </a:moveTo>
                  <a:cubicBezTo>
                    <a:pt x="6692" y="42355"/>
                    <a:pt x="17202" y="21335"/>
                    <a:pt x="28682" y="15514"/>
                  </a:cubicBezTo>
                  <a:cubicBezTo>
                    <a:pt x="40162" y="9693"/>
                    <a:pt x="61506" y="12765"/>
                    <a:pt x="74119" y="14543"/>
                  </a:cubicBezTo>
                  <a:cubicBezTo>
                    <a:pt x="113249" y="19879"/>
                    <a:pt x="151409" y="34109"/>
                    <a:pt x="184071" y="56423"/>
                  </a:cubicBezTo>
                  <a:cubicBezTo>
                    <a:pt x="189407" y="60142"/>
                    <a:pt x="195229" y="64831"/>
                    <a:pt x="195552" y="71299"/>
                  </a:cubicBezTo>
                  <a:cubicBezTo>
                    <a:pt x="195714" y="75664"/>
                    <a:pt x="192318" y="91187"/>
                    <a:pt x="182940" y="100404"/>
                  </a:cubicBezTo>
                  <a:cubicBezTo>
                    <a:pt x="164345" y="118999"/>
                    <a:pt x="145265" y="113663"/>
                    <a:pt x="119878" y="108003"/>
                  </a:cubicBezTo>
                  <a:cubicBezTo>
                    <a:pt x="94169" y="102182"/>
                    <a:pt x="62315" y="95230"/>
                    <a:pt x="41941" y="78413"/>
                  </a:cubicBezTo>
                  <a:cubicBezTo>
                    <a:pt x="34503" y="72592"/>
                    <a:pt x="20112" y="64831"/>
                    <a:pt x="15261" y="56584"/>
                  </a:cubicBezTo>
                  <a:close/>
                </a:path>
              </a:pathLst>
            </a:custGeom>
            <a:solidFill>
              <a:srgbClr val="EFEF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63" name="Picture 362">
            <a:extLst>
              <a:ext uri="{FF2B5EF4-FFF2-40B4-BE49-F238E27FC236}">
                <a16:creationId xmlns:a16="http://schemas.microsoft.com/office/drawing/2014/main" id="{73E01A49-F08C-4958-8FDD-D97FEAEC0F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78049" y="3950434"/>
            <a:ext cx="4035902" cy="2158171"/>
          </a:xfrm>
          <a:custGeom>
            <a:avLst/>
            <a:gdLst>
              <a:gd name="connsiteX0" fmla="*/ 0 w 4035902"/>
              <a:gd name="connsiteY0" fmla="*/ 0 h 2158171"/>
              <a:gd name="connsiteX1" fmla="*/ 4035902 w 4035902"/>
              <a:gd name="connsiteY1" fmla="*/ 0 h 2158171"/>
              <a:gd name="connsiteX2" fmla="*/ 4035902 w 4035902"/>
              <a:gd name="connsiteY2" fmla="*/ 2158171 h 2158171"/>
              <a:gd name="connsiteX3" fmla="*/ 3093896 w 4035902"/>
              <a:gd name="connsiteY3" fmla="*/ 2158171 h 2158171"/>
              <a:gd name="connsiteX4" fmla="*/ 3093896 w 4035902"/>
              <a:gd name="connsiteY4" fmla="*/ 868089 h 2158171"/>
              <a:gd name="connsiteX5" fmla="*/ 1030400 w 4035902"/>
              <a:gd name="connsiteY5" fmla="*/ 868089 h 2158171"/>
              <a:gd name="connsiteX6" fmla="*/ 1030400 w 4035902"/>
              <a:gd name="connsiteY6" fmla="*/ 2158171 h 2158171"/>
              <a:gd name="connsiteX7" fmla="*/ 0 w 4035902"/>
              <a:gd name="connsiteY7" fmla="*/ 2158171 h 215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35902" h="2158171">
                <a:moveTo>
                  <a:pt x="0" y="0"/>
                </a:moveTo>
                <a:lnTo>
                  <a:pt x="4035902" y="0"/>
                </a:lnTo>
                <a:lnTo>
                  <a:pt x="4035902" y="2158171"/>
                </a:lnTo>
                <a:lnTo>
                  <a:pt x="3093896" y="2158171"/>
                </a:lnTo>
                <a:lnTo>
                  <a:pt x="3093896" y="868089"/>
                </a:lnTo>
                <a:lnTo>
                  <a:pt x="1030400" y="868089"/>
                </a:lnTo>
                <a:lnTo>
                  <a:pt x="1030400" y="2158171"/>
                </a:lnTo>
                <a:lnTo>
                  <a:pt x="0" y="2158171"/>
                </a:lnTo>
                <a:close/>
              </a:path>
            </a:pathLst>
          </a:custGeom>
        </p:spPr>
      </p:pic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B233CB82-0119-4BFA-886C-BA9FE1C95BEA}"/>
              </a:ext>
            </a:extLst>
          </p:cNvPr>
          <p:cNvSpPr/>
          <p:nvPr/>
        </p:nvSpPr>
        <p:spPr>
          <a:xfrm>
            <a:off x="5205161" y="-588882"/>
            <a:ext cx="1850135" cy="4440323"/>
          </a:xfrm>
          <a:custGeom>
            <a:avLst/>
            <a:gdLst>
              <a:gd name="connsiteX0" fmla="*/ 11563 w 1850134"/>
              <a:gd name="connsiteY0" fmla="*/ 11563 h 4440322"/>
              <a:gd name="connsiteX1" fmla="*/ 1841963 w 1850134"/>
              <a:gd name="connsiteY1" fmla="*/ 11563 h 4440322"/>
              <a:gd name="connsiteX2" fmla="*/ 1841963 w 1850134"/>
              <a:gd name="connsiteY2" fmla="*/ 4442790 h 4440322"/>
              <a:gd name="connsiteX3" fmla="*/ 11563 w 1850134"/>
              <a:gd name="connsiteY3" fmla="*/ 4442790 h 444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134" h="4440322">
                <a:moveTo>
                  <a:pt x="11563" y="11563"/>
                </a:moveTo>
                <a:lnTo>
                  <a:pt x="1841963" y="11563"/>
                </a:lnTo>
                <a:lnTo>
                  <a:pt x="1841963" y="4442790"/>
                </a:lnTo>
                <a:lnTo>
                  <a:pt x="11563" y="444279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60" name="Freeform: Shape 359">
            <a:extLst>
              <a:ext uri="{FF2B5EF4-FFF2-40B4-BE49-F238E27FC236}">
                <a16:creationId xmlns:a16="http://schemas.microsoft.com/office/drawing/2014/main" id="{9209B6B8-30B5-47CA-B42C-0E5199751153}"/>
              </a:ext>
            </a:extLst>
          </p:cNvPr>
          <p:cNvSpPr/>
          <p:nvPr/>
        </p:nvSpPr>
        <p:spPr>
          <a:xfrm>
            <a:off x="4777471" y="4476940"/>
            <a:ext cx="2708753" cy="1631665"/>
          </a:xfrm>
          <a:custGeom>
            <a:avLst/>
            <a:gdLst>
              <a:gd name="connsiteX0" fmla="*/ 68918 w 2708753"/>
              <a:gd name="connsiteY0" fmla="*/ 0 h 1631665"/>
              <a:gd name="connsiteX1" fmla="*/ 2639835 w 2708753"/>
              <a:gd name="connsiteY1" fmla="*/ 0 h 1631665"/>
              <a:gd name="connsiteX2" fmla="*/ 2708753 w 2708753"/>
              <a:gd name="connsiteY2" fmla="*/ 68918 h 1631665"/>
              <a:gd name="connsiteX3" fmla="*/ 2708753 w 2708753"/>
              <a:gd name="connsiteY3" fmla="*/ 1631665 h 1631665"/>
              <a:gd name="connsiteX4" fmla="*/ 2390221 w 2708753"/>
              <a:gd name="connsiteY4" fmla="*/ 1631665 h 1631665"/>
              <a:gd name="connsiteX5" fmla="*/ 2390221 w 2708753"/>
              <a:gd name="connsiteY5" fmla="*/ 345514 h 1631665"/>
              <a:gd name="connsiteX6" fmla="*/ 337033 w 2708753"/>
              <a:gd name="connsiteY6" fmla="*/ 345514 h 1631665"/>
              <a:gd name="connsiteX7" fmla="*/ 337033 w 2708753"/>
              <a:gd name="connsiteY7" fmla="*/ 1631665 h 1631665"/>
              <a:gd name="connsiteX8" fmla="*/ 0 w 2708753"/>
              <a:gd name="connsiteY8" fmla="*/ 1631665 h 1631665"/>
              <a:gd name="connsiteX9" fmla="*/ 0 w 2708753"/>
              <a:gd name="connsiteY9" fmla="*/ 68918 h 1631665"/>
              <a:gd name="connsiteX10" fmla="*/ 68918 w 2708753"/>
              <a:gd name="connsiteY10" fmla="*/ 0 h 163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8753" h="1631665">
                <a:moveTo>
                  <a:pt x="68918" y="0"/>
                </a:moveTo>
                <a:lnTo>
                  <a:pt x="2639835" y="0"/>
                </a:lnTo>
                <a:cubicBezTo>
                  <a:pt x="2677917" y="0"/>
                  <a:pt x="2708753" y="30836"/>
                  <a:pt x="2708753" y="68918"/>
                </a:cubicBezTo>
                <a:lnTo>
                  <a:pt x="2708753" y="1631665"/>
                </a:lnTo>
                <a:lnTo>
                  <a:pt x="2390221" y="1631665"/>
                </a:lnTo>
                <a:lnTo>
                  <a:pt x="2390221" y="345514"/>
                </a:lnTo>
                <a:lnTo>
                  <a:pt x="337033" y="345514"/>
                </a:lnTo>
                <a:lnTo>
                  <a:pt x="337033" y="1631665"/>
                </a:lnTo>
                <a:lnTo>
                  <a:pt x="0" y="1631665"/>
                </a:lnTo>
                <a:lnTo>
                  <a:pt x="0" y="68918"/>
                </a:lnTo>
                <a:cubicBezTo>
                  <a:pt x="0" y="30836"/>
                  <a:pt x="30836" y="0"/>
                  <a:pt x="68918" y="0"/>
                </a:cubicBezTo>
                <a:close/>
              </a:path>
            </a:pathLst>
          </a:custGeom>
          <a:solidFill>
            <a:srgbClr val="C2D0E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E0EAE9E7-8A21-46DD-AA71-89B1F9EE5057}"/>
              </a:ext>
            </a:extLst>
          </p:cNvPr>
          <p:cNvGrpSpPr/>
          <p:nvPr/>
        </p:nvGrpSpPr>
        <p:grpSpPr>
          <a:xfrm>
            <a:off x="3856567" y="-492830"/>
            <a:ext cx="4471159" cy="5104723"/>
            <a:chOff x="3856567" y="-25470"/>
            <a:chExt cx="4471159" cy="5104723"/>
          </a:xfrm>
        </p:grpSpPr>
        <p:grpSp>
          <p:nvGrpSpPr>
            <p:cNvPr id="352" name="Group 351">
              <a:extLst>
                <a:ext uri="{FF2B5EF4-FFF2-40B4-BE49-F238E27FC236}">
                  <a16:creationId xmlns:a16="http://schemas.microsoft.com/office/drawing/2014/main" id="{EEB4D69F-4DF7-4FF2-BFC4-1D9C342BC772}"/>
                </a:ext>
              </a:extLst>
            </p:cNvPr>
            <p:cNvGrpSpPr/>
            <p:nvPr/>
          </p:nvGrpSpPr>
          <p:grpSpPr>
            <a:xfrm>
              <a:off x="4997791" y="-25470"/>
              <a:ext cx="2283683" cy="4455741"/>
              <a:chOff x="4997791" y="-25470"/>
              <a:chExt cx="2283683" cy="4455741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755F8CBC-B533-42FC-8D2D-38781B548DF5}"/>
                  </a:ext>
                </a:extLst>
              </p:cNvPr>
              <p:cNvSpPr/>
              <p:nvPr/>
            </p:nvSpPr>
            <p:spPr>
              <a:xfrm>
                <a:off x="4997791" y="-25470"/>
                <a:ext cx="2281833" cy="4455741"/>
              </a:xfrm>
              <a:custGeom>
                <a:avLst/>
                <a:gdLst>
                  <a:gd name="connsiteX0" fmla="*/ 11563 w 2281832"/>
                  <a:gd name="connsiteY0" fmla="*/ 11563 h 4455740"/>
                  <a:gd name="connsiteX1" fmla="*/ 2274895 w 2281832"/>
                  <a:gd name="connsiteY1" fmla="*/ 11563 h 4455740"/>
                  <a:gd name="connsiteX2" fmla="*/ 2274895 w 2281832"/>
                  <a:gd name="connsiteY2" fmla="*/ 4446953 h 4455740"/>
                  <a:gd name="connsiteX3" fmla="*/ 11563 w 2281832"/>
                  <a:gd name="connsiteY3" fmla="*/ 4446953 h 445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1832" h="4455740">
                    <a:moveTo>
                      <a:pt x="11563" y="11563"/>
                    </a:moveTo>
                    <a:lnTo>
                      <a:pt x="2274895" y="11563"/>
                    </a:lnTo>
                    <a:lnTo>
                      <a:pt x="2274895" y="4446953"/>
                    </a:lnTo>
                    <a:lnTo>
                      <a:pt x="11563" y="4446953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FDE6AFE-2A11-4517-A455-9A0505FC7D8D}"/>
                  </a:ext>
                </a:extLst>
              </p:cNvPr>
              <p:cNvGrpSpPr/>
              <p:nvPr/>
            </p:nvGrpSpPr>
            <p:grpSpPr>
              <a:xfrm>
                <a:off x="4997791" y="-25470"/>
                <a:ext cx="2283683" cy="4130889"/>
                <a:chOff x="4997791" y="-25470"/>
                <a:chExt cx="2283683" cy="4130889"/>
              </a:xfrm>
            </p:grpSpPr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BBF11AA4-047E-472B-A6B6-0DFC775C7679}"/>
                    </a:ext>
                  </a:extLst>
                </p:cNvPr>
                <p:cNvSpPr/>
                <p:nvPr/>
              </p:nvSpPr>
              <p:spPr>
                <a:xfrm>
                  <a:off x="4997791" y="3951241"/>
                  <a:ext cx="447116" cy="154178"/>
                </a:xfrm>
                <a:custGeom>
                  <a:avLst/>
                  <a:gdLst>
                    <a:gd name="connsiteX0" fmla="*/ 428460 w 447115"/>
                    <a:gd name="connsiteY0" fmla="*/ 153870 h 154177"/>
                    <a:gd name="connsiteX1" fmla="*/ 20506 w 447115"/>
                    <a:gd name="connsiteY1" fmla="*/ 153870 h 154177"/>
                    <a:gd name="connsiteX2" fmla="*/ 11563 w 447115"/>
                    <a:gd name="connsiteY2" fmla="*/ 144927 h 154177"/>
                    <a:gd name="connsiteX3" fmla="*/ 11563 w 447115"/>
                    <a:gd name="connsiteY3" fmla="*/ 20505 h 154177"/>
                    <a:gd name="connsiteX4" fmla="*/ 20506 w 447115"/>
                    <a:gd name="connsiteY4" fmla="*/ 11563 h 154177"/>
                    <a:gd name="connsiteX5" fmla="*/ 428615 w 447115"/>
                    <a:gd name="connsiteY5" fmla="*/ 11563 h 154177"/>
                    <a:gd name="connsiteX6" fmla="*/ 437557 w 447115"/>
                    <a:gd name="connsiteY6" fmla="*/ 20505 h 154177"/>
                    <a:gd name="connsiteX7" fmla="*/ 437557 w 447115"/>
                    <a:gd name="connsiteY7" fmla="*/ 144927 h 154177"/>
                    <a:gd name="connsiteX8" fmla="*/ 428460 w 447115"/>
                    <a:gd name="connsiteY8" fmla="*/ 153870 h 154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7115" h="154177">
                      <a:moveTo>
                        <a:pt x="428460" y="153870"/>
                      </a:moveTo>
                      <a:lnTo>
                        <a:pt x="20506" y="153870"/>
                      </a:lnTo>
                      <a:cubicBezTo>
                        <a:pt x="15572" y="153870"/>
                        <a:pt x="11563" y="149861"/>
                        <a:pt x="11563" y="144927"/>
                      </a:cubicBezTo>
                      <a:lnTo>
                        <a:pt x="11563" y="20505"/>
                      </a:lnTo>
                      <a:cubicBezTo>
                        <a:pt x="11563" y="15572"/>
                        <a:pt x="15572" y="11563"/>
                        <a:pt x="20506" y="11563"/>
                      </a:cubicBezTo>
                      <a:lnTo>
                        <a:pt x="428615" y="11563"/>
                      </a:lnTo>
                      <a:cubicBezTo>
                        <a:pt x="433548" y="11563"/>
                        <a:pt x="437557" y="15572"/>
                        <a:pt x="437557" y="20505"/>
                      </a:cubicBezTo>
                      <a:lnTo>
                        <a:pt x="437557" y="144927"/>
                      </a:lnTo>
                      <a:cubicBezTo>
                        <a:pt x="437403" y="150015"/>
                        <a:pt x="433394" y="153870"/>
                        <a:pt x="428460" y="153870"/>
                      </a:cubicBezTo>
                      <a:close/>
                    </a:path>
                  </a:pathLst>
                </a:custGeom>
                <a:solidFill>
                  <a:srgbClr val="83A0D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45E1DAA6-98AF-4C94-BB6C-429F4843F1DC}"/>
                    </a:ext>
                  </a:extLst>
                </p:cNvPr>
                <p:cNvSpPr/>
                <p:nvPr/>
              </p:nvSpPr>
              <p:spPr>
                <a:xfrm>
                  <a:off x="5915921" y="3951241"/>
                  <a:ext cx="447116" cy="154178"/>
                </a:xfrm>
                <a:custGeom>
                  <a:avLst/>
                  <a:gdLst>
                    <a:gd name="connsiteX0" fmla="*/ 428614 w 447115"/>
                    <a:gd name="connsiteY0" fmla="*/ 153870 h 154177"/>
                    <a:gd name="connsiteX1" fmla="*/ 20505 w 447115"/>
                    <a:gd name="connsiteY1" fmla="*/ 153870 h 154177"/>
                    <a:gd name="connsiteX2" fmla="*/ 11563 w 447115"/>
                    <a:gd name="connsiteY2" fmla="*/ 144927 h 154177"/>
                    <a:gd name="connsiteX3" fmla="*/ 11563 w 447115"/>
                    <a:gd name="connsiteY3" fmla="*/ 20505 h 154177"/>
                    <a:gd name="connsiteX4" fmla="*/ 20505 w 447115"/>
                    <a:gd name="connsiteY4" fmla="*/ 11563 h 154177"/>
                    <a:gd name="connsiteX5" fmla="*/ 428614 w 447115"/>
                    <a:gd name="connsiteY5" fmla="*/ 11563 h 154177"/>
                    <a:gd name="connsiteX6" fmla="*/ 437557 w 447115"/>
                    <a:gd name="connsiteY6" fmla="*/ 20505 h 154177"/>
                    <a:gd name="connsiteX7" fmla="*/ 437557 w 447115"/>
                    <a:gd name="connsiteY7" fmla="*/ 144927 h 154177"/>
                    <a:gd name="connsiteX8" fmla="*/ 428614 w 447115"/>
                    <a:gd name="connsiteY8" fmla="*/ 153870 h 154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7115" h="154177">
                      <a:moveTo>
                        <a:pt x="428614" y="153870"/>
                      </a:moveTo>
                      <a:lnTo>
                        <a:pt x="20505" y="153870"/>
                      </a:lnTo>
                      <a:cubicBezTo>
                        <a:pt x="15572" y="153870"/>
                        <a:pt x="11563" y="149861"/>
                        <a:pt x="11563" y="144927"/>
                      </a:cubicBezTo>
                      <a:lnTo>
                        <a:pt x="11563" y="20505"/>
                      </a:lnTo>
                      <a:cubicBezTo>
                        <a:pt x="11563" y="15572"/>
                        <a:pt x="15572" y="11563"/>
                        <a:pt x="20505" y="11563"/>
                      </a:cubicBezTo>
                      <a:lnTo>
                        <a:pt x="428614" y="11563"/>
                      </a:lnTo>
                      <a:cubicBezTo>
                        <a:pt x="433548" y="11563"/>
                        <a:pt x="437557" y="15572"/>
                        <a:pt x="437557" y="20505"/>
                      </a:cubicBezTo>
                      <a:lnTo>
                        <a:pt x="437557" y="144927"/>
                      </a:lnTo>
                      <a:cubicBezTo>
                        <a:pt x="437557" y="150015"/>
                        <a:pt x="433548" y="153870"/>
                        <a:pt x="428614" y="153870"/>
                      </a:cubicBezTo>
                      <a:close/>
                    </a:path>
                  </a:pathLst>
                </a:custGeom>
                <a:solidFill>
                  <a:srgbClr val="83A0D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137EAE95-CCC6-453F-ACAD-BB408658190D}"/>
                    </a:ext>
                  </a:extLst>
                </p:cNvPr>
                <p:cNvSpPr/>
                <p:nvPr/>
              </p:nvSpPr>
              <p:spPr>
                <a:xfrm>
                  <a:off x="5456779" y="3951241"/>
                  <a:ext cx="447116" cy="154178"/>
                </a:xfrm>
                <a:custGeom>
                  <a:avLst/>
                  <a:gdLst>
                    <a:gd name="connsiteX0" fmla="*/ 428614 w 447115"/>
                    <a:gd name="connsiteY0" fmla="*/ 153870 h 154177"/>
                    <a:gd name="connsiteX1" fmla="*/ 20506 w 447115"/>
                    <a:gd name="connsiteY1" fmla="*/ 153870 h 154177"/>
                    <a:gd name="connsiteX2" fmla="*/ 11563 w 447115"/>
                    <a:gd name="connsiteY2" fmla="*/ 144927 h 154177"/>
                    <a:gd name="connsiteX3" fmla="*/ 11563 w 447115"/>
                    <a:gd name="connsiteY3" fmla="*/ 20505 h 154177"/>
                    <a:gd name="connsiteX4" fmla="*/ 20506 w 447115"/>
                    <a:gd name="connsiteY4" fmla="*/ 11563 h 154177"/>
                    <a:gd name="connsiteX5" fmla="*/ 428614 w 447115"/>
                    <a:gd name="connsiteY5" fmla="*/ 11563 h 154177"/>
                    <a:gd name="connsiteX6" fmla="*/ 437557 w 447115"/>
                    <a:gd name="connsiteY6" fmla="*/ 20505 h 154177"/>
                    <a:gd name="connsiteX7" fmla="*/ 437557 w 447115"/>
                    <a:gd name="connsiteY7" fmla="*/ 144927 h 154177"/>
                    <a:gd name="connsiteX8" fmla="*/ 428614 w 447115"/>
                    <a:gd name="connsiteY8" fmla="*/ 153870 h 154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7115" h="154177">
                      <a:moveTo>
                        <a:pt x="428614" y="153870"/>
                      </a:moveTo>
                      <a:lnTo>
                        <a:pt x="20506" y="153870"/>
                      </a:lnTo>
                      <a:cubicBezTo>
                        <a:pt x="15572" y="153870"/>
                        <a:pt x="11563" y="149861"/>
                        <a:pt x="11563" y="144927"/>
                      </a:cubicBezTo>
                      <a:lnTo>
                        <a:pt x="11563" y="20505"/>
                      </a:lnTo>
                      <a:cubicBezTo>
                        <a:pt x="11563" y="15572"/>
                        <a:pt x="15572" y="11563"/>
                        <a:pt x="20506" y="11563"/>
                      </a:cubicBezTo>
                      <a:lnTo>
                        <a:pt x="428614" y="11563"/>
                      </a:lnTo>
                      <a:cubicBezTo>
                        <a:pt x="433548" y="11563"/>
                        <a:pt x="437557" y="15572"/>
                        <a:pt x="437557" y="20505"/>
                      </a:cubicBezTo>
                      <a:lnTo>
                        <a:pt x="437557" y="144927"/>
                      </a:lnTo>
                      <a:cubicBezTo>
                        <a:pt x="437557" y="150015"/>
                        <a:pt x="433548" y="153870"/>
                        <a:pt x="428614" y="153870"/>
                      </a:cubicBezTo>
                      <a:close/>
                    </a:path>
                  </a:pathLst>
                </a:custGeom>
                <a:solidFill>
                  <a:srgbClr val="83A0D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9E80D404-D8E0-41EE-B3C5-A3C0294D4454}"/>
                    </a:ext>
                  </a:extLst>
                </p:cNvPr>
                <p:cNvSpPr/>
                <p:nvPr/>
              </p:nvSpPr>
              <p:spPr>
                <a:xfrm>
                  <a:off x="6375063" y="3951241"/>
                  <a:ext cx="447116" cy="154178"/>
                </a:xfrm>
                <a:custGeom>
                  <a:avLst/>
                  <a:gdLst>
                    <a:gd name="connsiteX0" fmla="*/ 428614 w 447115"/>
                    <a:gd name="connsiteY0" fmla="*/ 153870 h 154177"/>
                    <a:gd name="connsiteX1" fmla="*/ 20505 w 447115"/>
                    <a:gd name="connsiteY1" fmla="*/ 153870 h 154177"/>
                    <a:gd name="connsiteX2" fmla="*/ 11563 w 447115"/>
                    <a:gd name="connsiteY2" fmla="*/ 144927 h 154177"/>
                    <a:gd name="connsiteX3" fmla="*/ 11563 w 447115"/>
                    <a:gd name="connsiteY3" fmla="*/ 20505 h 154177"/>
                    <a:gd name="connsiteX4" fmla="*/ 20505 w 447115"/>
                    <a:gd name="connsiteY4" fmla="*/ 11563 h 154177"/>
                    <a:gd name="connsiteX5" fmla="*/ 428614 w 447115"/>
                    <a:gd name="connsiteY5" fmla="*/ 11563 h 154177"/>
                    <a:gd name="connsiteX6" fmla="*/ 437557 w 447115"/>
                    <a:gd name="connsiteY6" fmla="*/ 20505 h 154177"/>
                    <a:gd name="connsiteX7" fmla="*/ 437557 w 447115"/>
                    <a:gd name="connsiteY7" fmla="*/ 144927 h 154177"/>
                    <a:gd name="connsiteX8" fmla="*/ 428614 w 447115"/>
                    <a:gd name="connsiteY8" fmla="*/ 153870 h 154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7115" h="154177">
                      <a:moveTo>
                        <a:pt x="428614" y="153870"/>
                      </a:moveTo>
                      <a:lnTo>
                        <a:pt x="20505" y="153870"/>
                      </a:lnTo>
                      <a:cubicBezTo>
                        <a:pt x="15572" y="153870"/>
                        <a:pt x="11563" y="149861"/>
                        <a:pt x="11563" y="144927"/>
                      </a:cubicBezTo>
                      <a:lnTo>
                        <a:pt x="11563" y="20505"/>
                      </a:lnTo>
                      <a:cubicBezTo>
                        <a:pt x="11563" y="15572"/>
                        <a:pt x="15572" y="11563"/>
                        <a:pt x="20505" y="11563"/>
                      </a:cubicBezTo>
                      <a:lnTo>
                        <a:pt x="428614" y="11563"/>
                      </a:lnTo>
                      <a:cubicBezTo>
                        <a:pt x="433548" y="11563"/>
                        <a:pt x="437557" y="15572"/>
                        <a:pt x="437557" y="20505"/>
                      </a:cubicBezTo>
                      <a:lnTo>
                        <a:pt x="437557" y="144927"/>
                      </a:lnTo>
                      <a:cubicBezTo>
                        <a:pt x="437557" y="150015"/>
                        <a:pt x="433548" y="153870"/>
                        <a:pt x="428614" y="153870"/>
                      </a:cubicBezTo>
                      <a:close/>
                    </a:path>
                  </a:pathLst>
                </a:custGeom>
                <a:solidFill>
                  <a:srgbClr val="83A0D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7D783AD1-EBEB-44D6-93D3-0C346F0575BC}"/>
                    </a:ext>
                  </a:extLst>
                </p:cNvPr>
                <p:cNvSpPr/>
                <p:nvPr/>
              </p:nvSpPr>
              <p:spPr>
                <a:xfrm>
                  <a:off x="6834358" y="3951241"/>
                  <a:ext cx="447116" cy="154178"/>
                </a:xfrm>
                <a:custGeom>
                  <a:avLst/>
                  <a:gdLst>
                    <a:gd name="connsiteX0" fmla="*/ 428615 w 447115"/>
                    <a:gd name="connsiteY0" fmla="*/ 153870 h 154177"/>
                    <a:gd name="connsiteX1" fmla="*/ 20506 w 447115"/>
                    <a:gd name="connsiteY1" fmla="*/ 153870 h 154177"/>
                    <a:gd name="connsiteX2" fmla="*/ 11563 w 447115"/>
                    <a:gd name="connsiteY2" fmla="*/ 144927 h 154177"/>
                    <a:gd name="connsiteX3" fmla="*/ 11563 w 447115"/>
                    <a:gd name="connsiteY3" fmla="*/ 20505 h 154177"/>
                    <a:gd name="connsiteX4" fmla="*/ 20506 w 447115"/>
                    <a:gd name="connsiteY4" fmla="*/ 11563 h 154177"/>
                    <a:gd name="connsiteX5" fmla="*/ 428615 w 447115"/>
                    <a:gd name="connsiteY5" fmla="*/ 11563 h 154177"/>
                    <a:gd name="connsiteX6" fmla="*/ 437557 w 447115"/>
                    <a:gd name="connsiteY6" fmla="*/ 20505 h 154177"/>
                    <a:gd name="connsiteX7" fmla="*/ 437557 w 447115"/>
                    <a:gd name="connsiteY7" fmla="*/ 144927 h 154177"/>
                    <a:gd name="connsiteX8" fmla="*/ 428615 w 447115"/>
                    <a:gd name="connsiteY8" fmla="*/ 153870 h 154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7115" h="154177">
                      <a:moveTo>
                        <a:pt x="428615" y="153870"/>
                      </a:moveTo>
                      <a:lnTo>
                        <a:pt x="20506" y="153870"/>
                      </a:lnTo>
                      <a:cubicBezTo>
                        <a:pt x="15572" y="153870"/>
                        <a:pt x="11563" y="149861"/>
                        <a:pt x="11563" y="144927"/>
                      </a:cubicBezTo>
                      <a:lnTo>
                        <a:pt x="11563" y="20505"/>
                      </a:lnTo>
                      <a:cubicBezTo>
                        <a:pt x="11563" y="15572"/>
                        <a:pt x="15572" y="11563"/>
                        <a:pt x="20506" y="11563"/>
                      </a:cubicBezTo>
                      <a:lnTo>
                        <a:pt x="428615" y="11563"/>
                      </a:lnTo>
                      <a:cubicBezTo>
                        <a:pt x="433548" y="11563"/>
                        <a:pt x="437557" y="15572"/>
                        <a:pt x="437557" y="20505"/>
                      </a:cubicBezTo>
                      <a:lnTo>
                        <a:pt x="437557" y="144927"/>
                      </a:lnTo>
                      <a:cubicBezTo>
                        <a:pt x="437403" y="150015"/>
                        <a:pt x="433394" y="153870"/>
                        <a:pt x="428615" y="153870"/>
                      </a:cubicBezTo>
                      <a:close/>
                    </a:path>
                  </a:pathLst>
                </a:custGeom>
                <a:solidFill>
                  <a:srgbClr val="83A0D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350" name="Group 349">
                  <a:extLst>
                    <a:ext uri="{FF2B5EF4-FFF2-40B4-BE49-F238E27FC236}">
                      <a16:creationId xmlns:a16="http://schemas.microsoft.com/office/drawing/2014/main" id="{859F2974-4513-4F33-BDA4-729ED0E55EDC}"/>
                    </a:ext>
                  </a:extLst>
                </p:cNvPr>
                <p:cNvGrpSpPr/>
                <p:nvPr/>
              </p:nvGrpSpPr>
              <p:grpSpPr>
                <a:xfrm>
                  <a:off x="4997791" y="-25470"/>
                  <a:ext cx="2283683" cy="3961755"/>
                  <a:chOff x="4997791" y="-25470"/>
                  <a:chExt cx="2283683" cy="3961755"/>
                </a:xfrm>
              </p:grpSpPr>
              <p:sp>
                <p:nvSpPr>
                  <p:cNvPr id="215" name="Freeform: Shape 214">
                    <a:extLst>
                      <a:ext uri="{FF2B5EF4-FFF2-40B4-BE49-F238E27FC236}">
                        <a16:creationId xmlns:a16="http://schemas.microsoft.com/office/drawing/2014/main" id="{7E3DE98E-6C3E-4000-9E56-93DBD4E1F69E}"/>
                      </a:ext>
                    </a:extLst>
                  </p:cNvPr>
                  <p:cNvSpPr/>
                  <p:nvPr/>
                </p:nvSpPr>
                <p:spPr>
                  <a:xfrm>
                    <a:off x="5227362" y="3782107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6" name="Freeform: Shape 215">
                    <a:extLst>
                      <a:ext uri="{FF2B5EF4-FFF2-40B4-BE49-F238E27FC236}">
                        <a16:creationId xmlns:a16="http://schemas.microsoft.com/office/drawing/2014/main" id="{63E66986-82D2-426E-BB2D-696F1A4CD41C}"/>
                      </a:ext>
                    </a:extLst>
                  </p:cNvPr>
                  <p:cNvSpPr/>
                  <p:nvPr/>
                </p:nvSpPr>
                <p:spPr>
                  <a:xfrm>
                    <a:off x="6145492" y="3782107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7" name="Freeform: Shape 216">
                    <a:extLst>
                      <a:ext uri="{FF2B5EF4-FFF2-40B4-BE49-F238E27FC236}">
                        <a16:creationId xmlns:a16="http://schemas.microsoft.com/office/drawing/2014/main" id="{139D0934-5913-4F92-90C5-F973B1732E93}"/>
                      </a:ext>
                    </a:extLst>
                  </p:cNvPr>
                  <p:cNvSpPr/>
                  <p:nvPr/>
                </p:nvSpPr>
                <p:spPr>
                  <a:xfrm>
                    <a:off x="5686350" y="3782107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18" name="Freeform: Shape 217">
                    <a:extLst>
                      <a:ext uri="{FF2B5EF4-FFF2-40B4-BE49-F238E27FC236}">
                        <a16:creationId xmlns:a16="http://schemas.microsoft.com/office/drawing/2014/main" id="{8A5ABF0D-CAD8-423F-B7B9-4D13C2D8826D}"/>
                      </a:ext>
                    </a:extLst>
                  </p:cNvPr>
                  <p:cNvSpPr/>
                  <p:nvPr/>
                </p:nvSpPr>
                <p:spPr>
                  <a:xfrm>
                    <a:off x="6604633" y="3782107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1B14EA44-B72E-450C-ACA7-A7E529A1C6A8}"/>
                      </a:ext>
                    </a:extLst>
                  </p:cNvPr>
                  <p:cNvSpPr/>
                  <p:nvPr/>
                </p:nvSpPr>
                <p:spPr>
                  <a:xfrm>
                    <a:off x="7063929" y="3782107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70 h 154177"/>
                      <a:gd name="connsiteX5" fmla="*/ 208757 w 215849"/>
                      <a:gd name="connsiteY5" fmla="*/ 153870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70"/>
                          <a:pt x="20506" y="153870"/>
                        </a:cubicBezTo>
                        <a:lnTo>
                          <a:pt x="208757" y="153870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5" name="Freeform: Shape 224">
                    <a:extLst>
                      <a:ext uri="{FF2B5EF4-FFF2-40B4-BE49-F238E27FC236}">
                        <a16:creationId xmlns:a16="http://schemas.microsoft.com/office/drawing/2014/main" id="{BA537DEB-20B4-4DB6-BAB5-6668999009BC}"/>
                      </a:ext>
                    </a:extLst>
                  </p:cNvPr>
                  <p:cNvSpPr/>
                  <p:nvPr/>
                </p:nvSpPr>
                <p:spPr>
                  <a:xfrm>
                    <a:off x="4997791" y="3782107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70 h 154177"/>
                      <a:gd name="connsiteX1" fmla="*/ 199815 w 215849"/>
                      <a:gd name="connsiteY1" fmla="*/ 153870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70"/>
                        </a:moveTo>
                        <a:lnTo>
                          <a:pt x="199815" y="153870"/>
                        </a:lnTo>
                        <a:cubicBezTo>
                          <a:pt x="204748" y="153870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70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6" name="Freeform: Shape 225">
                    <a:extLst>
                      <a:ext uri="{FF2B5EF4-FFF2-40B4-BE49-F238E27FC236}">
                        <a16:creationId xmlns:a16="http://schemas.microsoft.com/office/drawing/2014/main" id="{2BC03140-33BA-432E-B357-F32297DC5E34}"/>
                      </a:ext>
                    </a:extLst>
                  </p:cNvPr>
                  <p:cNvSpPr/>
                  <p:nvPr/>
                </p:nvSpPr>
                <p:spPr>
                  <a:xfrm>
                    <a:off x="5227362" y="3435978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460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5088F0A3-9884-4390-AF01-285EE12BC6FD}"/>
                      </a:ext>
                    </a:extLst>
                  </p:cNvPr>
                  <p:cNvSpPr/>
                  <p:nvPr/>
                </p:nvSpPr>
                <p:spPr>
                  <a:xfrm>
                    <a:off x="6145492" y="3435978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74D8BE97-F8A4-41C1-B269-A0C3E912C63C}"/>
                      </a:ext>
                    </a:extLst>
                  </p:cNvPr>
                  <p:cNvSpPr/>
                  <p:nvPr/>
                </p:nvSpPr>
                <p:spPr>
                  <a:xfrm>
                    <a:off x="5686350" y="3435978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29" name="Freeform: Shape 228">
                    <a:extLst>
                      <a:ext uri="{FF2B5EF4-FFF2-40B4-BE49-F238E27FC236}">
                        <a16:creationId xmlns:a16="http://schemas.microsoft.com/office/drawing/2014/main" id="{2655165D-5D9B-4A46-9695-D885E7EF020B}"/>
                      </a:ext>
                    </a:extLst>
                  </p:cNvPr>
                  <p:cNvSpPr/>
                  <p:nvPr/>
                </p:nvSpPr>
                <p:spPr>
                  <a:xfrm>
                    <a:off x="6604633" y="3435978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DC4B732C-665B-40D3-8474-3FE2BCF829F0}"/>
                      </a:ext>
                    </a:extLst>
                  </p:cNvPr>
                  <p:cNvSpPr/>
                  <p:nvPr/>
                </p:nvSpPr>
                <p:spPr>
                  <a:xfrm>
                    <a:off x="4997791" y="3605111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5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5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5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5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460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BFF61698-54F4-47D7-88AC-7F37C0A5B64E}"/>
                      </a:ext>
                    </a:extLst>
                  </p:cNvPr>
                  <p:cNvSpPr/>
                  <p:nvPr/>
                </p:nvSpPr>
                <p:spPr>
                  <a:xfrm>
                    <a:off x="5915921" y="3605111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5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5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5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5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B0E98BA1-92BA-491D-BC6E-45F578681ED2}"/>
                      </a:ext>
                    </a:extLst>
                  </p:cNvPr>
                  <p:cNvSpPr/>
                  <p:nvPr/>
                </p:nvSpPr>
                <p:spPr>
                  <a:xfrm>
                    <a:off x="5456779" y="3605111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5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5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5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5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F9507C34-EE91-4138-BDF1-522AF2164BF8}"/>
                      </a:ext>
                    </a:extLst>
                  </p:cNvPr>
                  <p:cNvSpPr/>
                  <p:nvPr/>
                </p:nvSpPr>
                <p:spPr>
                  <a:xfrm>
                    <a:off x="6375063" y="3605111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5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5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5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5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4" name="Freeform: Shape 233">
                    <a:extLst>
                      <a:ext uri="{FF2B5EF4-FFF2-40B4-BE49-F238E27FC236}">
                        <a16:creationId xmlns:a16="http://schemas.microsoft.com/office/drawing/2014/main" id="{BAD1EBBD-8E61-455B-996C-88ADD0D087CE}"/>
                      </a:ext>
                    </a:extLst>
                  </p:cNvPr>
                  <p:cNvSpPr/>
                  <p:nvPr/>
                </p:nvSpPr>
                <p:spPr>
                  <a:xfrm>
                    <a:off x="6834358" y="3605111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5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5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5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5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615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5" name="Freeform: Shape 234">
                    <a:extLst>
                      <a:ext uri="{FF2B5EF4-FFF2-40B4-BE49-F238E27FC236}">
                        <a16:creationId xmlns:a16="http://schemas.microsoft.com/office/drawing/2014/main" id="{2C77AAF7-5B23-4784-8DCD-0ED214D3FFE0}"/>
                      </a:ext>
                    </a:extLst>
                  </p:cNvPr>
                  <p:cNvSpPr/>
                  <p:nvPr/>
                </p:nvSpPr>
                <p:spPr>
                  <a:xfrm>
                    <a:off x="7063929" y="3435978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69 h 154177"/>
                      <a:gd name="connsiteX5" fmla="*/ 208757 w 215849"/>
                      <a:gd name="connsiteY5" fmla="*/ 153869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69"/>
                          <a:pt x="20506" y="153869"/>
                        </a:cubicBezTo>
                        <a:lnTo>
                          <a:pt x="208757" y="153869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6" name="Freeform: Shape 235">
                    <a:extLst>
                      <a:ext uri="{FF2B5EF4-FFF2-40B4-BE49-F238E27FC236}">
                        <a16:creationId xmlns:a16="http://schemas.microsoft.com/office/drawing/2014/main" id="{FE5A87DB-CF7E-4D12-9057-F7E9633CF06A}"/>
                      </a:ext>
                    </a:extLst>
                  </p:cNvPr>
                  <p:cNvSpPr/>
                  <p:nvPr/>
                </p:nvSpPr>
                <p:spPr>
                  <a:xfrm>
                    <a:off x="4997791" y="3435978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69 h 154177"/>
                      <a:gd name="connsiteX1" fmla="*/ 199815 w 215849"/>
                      <a:gd name="connsiteY1" fmla="*/ 153869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69"/>
                        </a:moveTo>
                        <a:lnTo>
                          <a:pt x="199815" y="153869"/>
                        </a:lnTo>
                        <a:cubicBezTo>
                          <a:pt x="204748" y="153869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69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7" name="Freeform: Shape 236">
                    <a:extLst>
                      <a:ext uri="{FF2B5EF4-FFF2-40B4-BE49-F238E27FC236}">
                        <a16:creationId xmlns:a16="http://schemas.microsoft.com/office/drawing/2014/main" id="{1A135B1F-6AE0-4821-A349-00737EC42CEE}"/>
                      </a:ext>
                    </a:extLst>
                  </p:cNvPr>
                  <p:cNvSpPr/>
                  <p:nvPr/>
                </p:nvSpPr>
                <p:spPr>
                  <a:xfrm>
                    <a:off x="5227362" y="3089849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8" name="Freeform: Shape 237">
                    <a:extLst>
                      <a:ext uri="{FF2B5EF4-FFF2-40B4-BE49-F238E27FC236}">
                        <a16:creationId xmlns:a16="http://schemas.microsoft.com/office/drawing/2014/main" id="{73B3D6B4-1267-4556-B302-234804AC175A}"/>
                      </a:ext>
                    </a:extLst>
                  </p:cNvPr>
                  <p:cNvSpPr/>
                  <p:nvPr/>
                </p:nvSpPr>
                <p:spPr>
                  <a:xfrm>
                    <a:off x="6145492" y="308984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39" name="Freeform: Shape 238">
                    <a:extLst>
                      <a:ext uri="{FF2B5EF4-FFF2-40B4-BE49-F238E27FC236}">
                        <a16:creationId xmlns:a16="http://schemas.microsoft.com/office/drawing/2014/main" id="{E15D8738-634F-430C-B272-BB766A89F63C}"/>
                      </a:ext>
                    </a:extLst>
                  </p:cNvPr>
                  <p:cNvSpPr/>
                  <p:nvPr/>
                </p:nvSpPr>
                <p:spPr>
                  <a:xfrm>
                    <a:off x="5686350" y="308984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0" name="Freeform: Shape 239">
                    <a:extLst>
                      <a:ext uri="{FF2B5EF4-FFF2-40B4-BE49-F238E27FC236}">
                        <a16:creationId xmlns:a16="http://schemas.microsoft.com/office/drawing/2014/main" id="{F1C3AC5A-2533-4C7C-B677-DF28A3F16115}"/>
                      </a:ext>
                    </a:extLst>
                  </p:cNvPr>
                  <p:cNvSpPr/>
                  <p:nvPr/>
                </p:nvSpPr>
                <p:spPr>
                  <a:xfrm>
                    <a:off x="6604633" y="308984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1" name="Freeform: Shape 240">
                    <a:extLst>
                      <a:ext uri="{FF2B5EF4-FFF2-40B4-BE49-F238E27FC236}">
                        <a16:creationId xmlns:a16="http://schemas.microsoft.com/office/drawing/2014/main" id="{9FF0E7B2-1051-499E-A223-C9429E864257}"/>
                      </a:ext>
                    </a:extLst>
                  </p:cNvPr>
                  <p:cNvSpPr/>
                  <p:nvPr/>
                </p:nvSpPr>
                <p:spPr>
                  <a:xfrm>
                    <a:off x="4997791" y="3258982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2" name="Freeform: Shape 241">
                    <a:extLst>
                      <a:ext uri="{FF2B5EF4-FFF2-40B4-BE49-F238E27FC236}">
                        <a16:creationId xmlns:a16="http://schemas.microsoft.com/office/drawing/2014/main" id="{FEE6D98B-8030-42C8-B448-09AD22F0FB5D}"/>
                      </a:ext>
                    </a:extLst>
                  </p:cNvPr>
                  <p:cNvSpPr/>
                  <p:nvPr/>
                </p:nvSpPr>
                <p:spPr>
                  <a:xfrm>
                    <a:off x="5915921" y="325898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3" name="Freeform: Shape 242">
                    <a:extLst>
                      <a:ext uri="{FF2B5EF4-FFF2-40B4-BE49-F238E27FC236}">
                        <a16:creationId xmlns:a16="http://schemas.microsoft.com/office/drawing/2014/main" id="{A1138A88-9008-40F1-B47F-C0CDEA2BC1C1}"/>
                      </a:ext>
                    </a:extLst>
                  </p:cNvPr>
                  <p:cNvSpPr/>
                  <p:nvPr/>
                </p:nvSpPr>
                <p:spPr>
                  <a:xfrm>
                    <a:off x="5456779" y="325898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4" name="Freeform: Shape 243">
                    <a:extLst>
                      <a:ext uri="{FF2B5EF4-FFF2-40B4-BE49-F238E27FC236}">
                        <a16:creationId xmlns:a16="http://schemas.microsoft.com/office/drawing/2014/main" id="{5F6BD9F2-5F0B-4748-86E0-AE2EC2351B07}"/>
                      </a:ext>
                    </a:extLst>
                  </p:cNvPr>
                  <p:cNvSpPr/>
                  <p:nvPr/>
                </p:nvSpPr>
                <p:spPr>
                  <a:xfrm>
                    <a:off x="6375063" y="325898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158A52D3-7192-4025-B42F-461F808AA8D1}"/>
                      </a:ext>
                    </a:extLst>
                  </p:cNvPr>
                  <p:cNvSpPr/>
                  <p:nvPr/>
                </p:nvSpPr>
                <p:spPr>
                  <a:xfrm>
                    <a:off x="6834358" y="3258982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615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6" name="Freeform: Shape 245">
                    <a:extLst>
                      <a:ext uri="{FF2B5EF4-FFF2-40B4-BE49-F238E27FC236}">
                        <a16:creationId xmlns:a16="http://schemas.microsoft.com/office/drawing/2014/main" id="{06600ADE-980A-442C-8360-6D7D25E38C1D}"/>
                      </a:ext>
                    </a:extLst>
                  </p:cNvPr>
                  <p:cNvSpPr/>
                  <p:nvPr/>
                </p:nvSpPr>
                <p:spPr>
                  <a:xfrm>
                    <a:off x="7063929" y="3089849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70 h 154177"/>
                      <a:gd name="connsiteX5" fmla="*/ 208757 w 215849"/>
                      <a:gd name="connsiteY5" fmla="*/ 153870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70"/>
                          <a:pt x="20506" y="153870"/>
                        </a:cubicBezTo>
                        <a:lnTo>
                          <a:pt x="208757" y="153870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7" name="Freeform: Shape 246">
                    <a:extLst>
                      <a:ext uri="{FF2B5EF4-FFF2-40B4-BE49-F238E27FC236}">
                        <a16:creationId xmlns:a16="http://schemas.microsoft.com/office/drawing/2014/main" id="{7CA9246C-FF01-4191-97A2-CBC44D00FDD7}"/>
                      </a:ext>
                    </a:extLst>
                  </p:cNvPr>
                  <p:cNvSpPr/>
                  <p:nvPr/>
                </p:nvSpPr>
                <p:spPr>
                  <a:xfrm>
                    <a:off x="4997791" y="3089849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70 h 154177"/>
                      <a:gd name="connsiteX1" fmla="*/ 199815 w 215849"/>
                      <a:gd name="connsiteY1" fmla="*/ 153870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70"/>
                        </a:moveTo>
                        <a:lnTo>
                          <a:pt x="199815" y="153870"/>
                        </a:lnTo>
                        <a:cubicBezTo>
                          <a:pt x="204748" y="153870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70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8" name="Freeform: Shape 247">
                    <a:extLst>
                      <a:ext uri="{FF2B5EF4-FFF2-40B4-BE49-F238E27FC236}">
                        <a16:creationId xmlns:a16="http://schemas.microsoft.com/office/drawing/2014/main" id="{9B604DA2-A9B6-4A9C-AAD4-7A84D71985E3}"/>
                      </a:ext>
                    </a:extLst>
                  </p:cNvPr>
                  <p:cNvSpPr/>
                  <p:nvPr/>
                </p:nvSpPr>
                <p:spPr>
                  <a:xfrm>
                    <a:off x="5227362" y="2743719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49" name="Freeform: Shape 248">
                    <a:extLst>
                      <a:ext uri="{FF2B5EF4-FFF2-40B4-BE49-F238E27FC236}">
                        <a16:creationId xmlns:a16="http://schemas.microsoft.com/office/drawing/2014/main" id="{0581C3F0-581F-422F-B456-0130F39C9A92}"/>
                      </a:ext>
                    </a:extLst>
                  </p:cNvPr>
                  <p:cNvSpPr/>
                  <p:nvPr/>
                </p:nvSpPr>
                <p:spPr>
                  <a:xfrm>
                    <a:off x="6145492" y="274371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50" name="Freeform: Shape 249">
                    <a:extLst>
                      <a:ext uri="{FF2B5EF4-FFF2-40B4-BE49-F238E27FC236}">
                        <a16:creationId xmlns:a16="http://schemas.microsoft.com/office/drawing/2014/main" id="{1C075CFA-6F7E-408F-9748-915315B9DA45}"/>
                      </a:ext>
                    </a:extLst>
                  </p:cNvPr>
                  <p:cNvSpPr/>
                  <p:nvPr/>
                </p:nvSpPr>
                <p:spPr>
                  <a:xfrm>
                    <a:off x="5686350" y="274371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51" name="Freeform: Shape 250">
                    <a:extLst>
                      <a:ext uri="{FF2B5EF4-FFF2-40B4-BE49-F238E27FC236}">
                        <a16:creationId xmlns:a16="http://schemas.microsoft.com/office/drawing/2014/main" id="{4982E887-6503-456E-BADC-91C6A1391260}"/>
                      </a:ext>
                    </a:extLst>
                  </p:cNvPr>
                  <p:cNvSpPr/>
                  <p:nvPr/>
                </p:nvSpPr>
                <p:spPr>
                  <a:xfrm>
                    <a:off x="6604633" y="274371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52" name="Freeform: Shape 251">
                    <a:extLst>
                      <a:ext uri="{FF2B5EF4-FFF2-40B4-BE49-F238E27FC236}">
                        <a16:creationId xmlns:a16="http://schemas.microsoft.com/office/drawing/2014/main" id="{AAAAC03E-D346-4B07-8B94-67BD866471C4}"/>
                      </a:ext>
                    </a:extLst>
                  </p:cNvPr>
                  <p:cNvSpPr/>
                  <p:nvPr/>
                </p:nvSpPr>
                <p:spPr>
                  <a:xfrm>
                    <a:off x="4997791" y="2912852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460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53" name="Freeform: Shape 252">
                    <a:extLst>
                      <a:ext uri="{FF2B5EF4-FFF2-40B4-BE49-F238E27FC236}">
                        <a16:creationId xmlns:a16="http://schemas.microsoft.com/office/drawing/2014/main" id="{A0A8A369-310A-4167-9E78-FADAB1372E99}"/>
                      </a:ext>
                    </a:extLst>
                  </p:cNvPr>
                  <p:cNvSpPr/>
                  <p:nvPr/>
                </p:nvSpPr>
                <p:spPr>
                  <a:xfrm>
                    <a:off x="5915921" y="291285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54" name="Freeform: Shape 253">
                    <a:extLst>
                      <a:ext uri="{FF2B5EF4-FFF2-40B4-BE49-F238E27FC236}">
                        <a16:creationId xmlns:a16="http://schemas.microsoft.com/office/drawing/2014/main" id="{7367C327-5931-4A19-9120-836B6797A409}"/>
                      </a:ext>
                    </a:extLst>
                  </p:cNvPr>
                  <p:cNvSpPr/>
                  <p:nvPr/>
                </p:nvSpPr>
                <p:spPr>
                  <a:xfrm>
                    <a:off x="5456779" y="291285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55" name="Freeform: Shape 254">
                    <a:extLst>
                      <a:ext uri="{FF2B5EF4-FFF2-40B4-BE49-F238E27FC236}">
                        <a16:creationId xmlns:a16="http://schemas.microsoft.com/office/drawing/2014/main" id="{44BB66ED-ADFD-49F9-9C47-429E4DB66BD2}"/>
                      </a:ext>
                    </a:extLst>
                  </p:cNvPr>
                  <p:cNvSpPr/>
                  <p:nvPr/>
                </p:nvSpPr>
                <p:spPr>
                  <a:xfrm>
                    <a:off x="6375063" y="291285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56" name="Freeform: Shape 255">
                    <a:extLst>
                      <a:ext uri="{FF2B5EF4-FFF2-40B4-BE49-F238E27FC236}">
                        <a16:creationId xmlns:a16="http://schemas.microsoft.com/office/drawing/2014/main" id="{718EF68B-51C0-4AD4-99AA-53975F60F563}"/>
                      </a:ext>
                    </a:extLst>
                  </p:cNvPr>
                  <p:cNvSpPr/>
                  <p:nvPr/>
                </p:nvSpPr>
                <p:spPr>
                  <a:xfrm>
                    <a:off x="6834358" y="2912852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615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57" name="Freeform: Shape 256">
                    <a:extLst>
                      <a:ext uri="{FF2B5EF4-FFF2-40B4-BE49-F238E27FC236}">
                        <a16:creationId xmlns:a16="http://schemas.microsoft.com/office/drawing/2014/main" id="{3D4DEF7B-927B-4733-BD1E-39DF5E793AAF}"/>
                      </a:ext>
                    </a:extLst>
                  </p:cNvPr>
                  <p:cNvSpPr/>
                  <p:nvPr/>
                </p:nvSpPr>
                <p:spPr>
                  <a:xfrm>
                    <a:off x="7063929" y="2743719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70 h 154177"/>
                      <a:gd name="connsiteX5" fmla="*/ 208757 w 215849"/>
                      <a:gd name="connsiteY5" fmla="*/ 153870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70"/>
                          <a:pt x="20506" y="153870"/>
                        </a:cubicBezTo>
                        <a:lnTo>
                          <a:pt x="208757" y="153870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58" name="Freeform: Shape 257">
                    <a:extLst>
                      <a:ext uri="{FF2B5EF4-FFF2-40B4-BE49-F238E27FC236}">
                        <a16:creationId xmlns:a16="http://schemas.microsoft.com/office/drawing/2014/main" id="{F986BEF0-96A6-4F12-ABAC-8D345D66EBD1}"/>
                      </a:ext>
                    </a:extLst>
                  </p:cNvPr>
                  <p:cNvSpPr/>
                  <p:nvPr/>
                </p:nvSpPr>
                <p:spPr>
                  <a:xfrm>
                    <a:off x="4997791" y="2743719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70 h 154177"/>
                      <a:gd name="connsiteX1" fmla="*/ 199815 w 215849"/>
                      <a:gd name="connsiteY1" fmla="*/ 153870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70"/>
                        </a:moveTo>
                        <a:lnTo>
                          <a:pt x="199815" y="153870"/>
                        </a:lnTo>
                        <a:cubicBezTo>
                          <a:pt x="204748" y="153870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70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59" name="Freeform: Shape 258">
                    <a:extLst>
                      <a:ext uri="{FF2B5EF4-FFF2-40B4-BE49-F238E27FC236}">
                        <a16:creationId xmlns:a16="http://schemas.microsoft.com/office/drawing/2014/main" id="{37B9DF04-9D36-426B-98AC-1633F6254346}"/>
                      </a:ext>
                    </a:extLst>
                  </p:cNvPr>
                  <p:cNvSpPr/>
                  <p:nvPr/>
                </p:nvSpPr>
                <p:spPr>
                  <a:xfrm>
                    <a:off x="5227362" y="2397590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460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0" name="Freeform: Shape 259">
                    <a:extLst>
                      <a:ext uri="{FF2B5EF4-FFF2-40B4-BE49-F238E27FC236}">
                        <a16:creationId xmlns:a16="http://schemas.microsoft.com/office/drawing/2014/main" id="{F1CF4C09-DBA8-45D2-AC5F-FA7A91D5D49B}"/>
                      </a:ext>
                    </a:extLst>
                  </p:cNvPr>
                  <p:cNvSpPr/>
                  <p:nvPr/>
                </p:nvSpPr>
                <p:spPr>
                  <a:xfrm>
                    <a:off x="6145492" y="2397590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1" name="Freeform: Shape 260">
                    <a:extLst>
                      <a:ext uri="{FF2B5EF4-FFF2-40B4-BE49-F238E27FC236}">
                        <a16:creationId xmlns:a16="http://schemas.microsoft.com/office/drawing/2014/main" id="{2C7719B4-7F23-4DCF-B156-9D23C0983322}"/>
                      </a:ext>
                    </a:extLst>
                  </p:cNvPr>
                  <p:cNvSpPr/>
                  <p:nvPr/>
                </p:nvSpPr>
                <p:spPr>
                  <a:xfrm>
                    <a:off x="5686350" y="2397590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2" name="Freeform: Shape 261">
                    <a:extLst>
                      <a:ext uri="{FF2B5EF4-FFF2-40B4-BE49-F238E27FC236}">
                        <a16:creationId xmlns:a16="http://schemas.microsoft.com/office/drawing/2014/main" id="{2746076F-7686-40CD-8D2A-249AA82AFDC8}"/>
                      </a:ext>
                    </a:extLst>
                  </p:cNvPr>
                  <p:cNvSpPr/>
                  <p:nvPr/>
                </p:nvSpPr>
                <p:spPr>
                  <a:xfrm>
                    <a:off x="6604633" y="2397590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3" name="Freeform: Shape 262">
                    <a:extLst>
                      <a:ext uri="{FF2B5EF4-FFF2-40B4-BE49-F238E27FC236}">
                        <a16:creationId xmlns:a16="http://schemas.microsoft.com/office/drawing/2014/main" id="{C1B47904-8260-4F6B-86CF-458B10810B54}"/>
                      </a:ext>
                    </a:extLst>
                  </p:cNvPr>
                  <p:cNvSpPr/>
                  <p:nvPr/>
                </p:nvSpPr>
                <p:spPr>
                  <a:xfrm>
                    <a:off x="4997791" y="2566723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460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id="{CEF7AB48-4B7C-4ACE-8102-15E01CA2A412}"/>
                      </a:ext>
                    </a:extLst>
                  </p:cNvPr>
                  <p:cNvSpPr/>
                  <p:nvPr/>
                </p:nvSpPr>
                <p:spPr>
                  <a:xfrm>
                    <a:off x="5915921" y="2566723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5" name="Freeform: Shape 264">
                    <a:extLst>
                      <a:ext uri="{FF2B5EF4-FFF2-40B4-BE49-F238E27FC236}">
                        <a16:creationId xmlns:a16="http://schemas.microsoft.com/office/drawing/2014/main" id="{9BB908E3-4C81-41B8-98A2-E2BC2D8C2948}"/>
                      </a:ext>
                    </a:extLst>
                  </p:cNvPr>
                  <p:cNvSpPr/>
                  <p:nvPr/>
                </p:nvSpPr>
                <p:spPr>
                  <a:xfrm>
                    <a:off x="5456779" y="2566723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D6303E58-866B-40AA-9A47-8B26B085B529}"/>
                      </a:ext>
                    </a:extLst>
                  </p:cNvPr>
                  <p:cNvSpPr/>
                  <p:nvPr/>
                </p:nvSpPr>
                <p:spPr>
                  <a:xfrm>
                    <a:off x="6375063" y="2566723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B30C5647-489A-4DF6-9AB8-BED20942EAA0}"/>
                      </a:ext>
                    </a:extLst>
                  </p:cNvPr>
                  <p:cNvSpPr/>
                  <p:nvPr/>
                </p:nvSpPr>
                <p:spPr>
                  <a:xfrm>
                    <a:off x="6834358" y="2566723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615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8" name="Freeform: Shape 267">
                    <a:extLst>
                      <a:ext uri="{FF2B5EF4-FFF2-40B4-BE49-F238E27FC236}">
                        <a16:creationId xmlns:a16="http://schemas.microsoft.com/office/drawing/2014/main" id="{7DA9968E-570D-402A-8961-0D398B3FEB80}"/>
                      </a:ext>
                    </a:extLst>
                  </p:cNvPr>
                  <p:cNvSpPr/>
                  <p:nvPr/>
                </p:nvSpPr>
                <p:spPr>
                  <a:xfrm>
                    <a:off x="7063929" y="2397590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69 h 154177"/>
                      <a:gd name="connsiteX5" fmla="*/ 208757 w 215849"/>
                      <a:gd name="connsiteY5" fmla="*/ 153869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69"/>
                          <a:pt x="20506" y="153869"/>
                        </a:cubicBezTo>
                        <a:lnTo>
                          <a:pt x="208757" y="153869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69" name="Freeform: Shape 268">
                    <a:extLst>
                      <a:ext uri="{FF2B5EF4-FFF2-40B4-BE49-F238E27FC236}">
                        <a16:creationId xmlns:a16="http://schemas.microsoft.com/office/drawing/2014/main" id="{5FE85012-13F7-403A-85A7-A0B62220BC63}"/>
                      </a:ext>
                    </a:extLst>
                  </p:cNvPr>
                  <p:cNvSpPr/>
                  <p:nvPr/>
                </p:nvSpPr>
                <p:spPr>
                  <a:xfrm>
                    <a:off x="4997791" y="2397590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69 h 154177"/>
                      <a:gd name="connsiteX1" fmla="*/ 199815 w 215849"/>
                      <a:gd name="connsiteY1" fmla="*/ 153869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69"/>
                        </a:moveTo>
                        <a:lnTo>
                          <a:pt x="199815" y="153869"/>
                        </a:lnTo>
                        <a:cubicBezTo>
                          <a:pt x="204748" y="153869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69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0" name="Freeform: Shape 269">
                    <a:extLst>
                      <a:ext uri="{FF2B5EF4-FFF2-40B4-BE49-F238E27FC236}">
                        <a16:creationId xmlns:a16="http://schemas.microsoft.com/office/drawing/2014/main" id="{06DCB38B-2B91-439C-A03E-204A33FC6262}"/>
                      </a:ext>
                    </a:extLst>
                  </p:cNvPr>
                  <p:cNvSpPr/>
                  <p:nvPr/>
                </p:nvSpPr>
                <p:spPr>
                  <a:xfrm>
                    <a:off x="5227362" y="2051306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50015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1" name="Freeform: Shape 270">
                    <a:extLst>
                      <a:ext uri="{FF2B5EF4-FFF2-40B4-BE49-F238E27FC236}">
                        <a16:creationId xmlns:a16="http://schemas.microsoft.com/office/drawing/2014/main" id="{58333F7E-AF90-416F-8C92-C10B497B8BDC}"/>
                      </a:ext>
                    </a:extLst>
                  </p:cNvPr>
                  <p:cNvSpPr/>
                  <p:nvPr/>
                </p:nvSpPr>
                <p:spPr>
                  <a:xfrm>
                    <a:off x="6145492" y="2051306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50015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2" name="Freeform: Shape 271">
                    <a:extLst>
                      <a:ext uri="{FF2B5EF4-FFF2-40B4-BE49-F238E27FC236}">
                        <a16:creationId xmlns:a16="http://schemas.microsoft.com/office/drawing/2014/main" id="{52A21D01-E592-4ACE-B452-7D85D66F220A}"/>
                      </a:ext>
                    </a:extLst>
                  </p:cNvPr>
                  <p:cNvSpPr/>
                  <p:nvPr/>
                </p:nvSpPr>
                <p:spPr>
                  <a:xfrm>
                    <a:off x="5686350" y="2051306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50015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3" name="Freeform: Shape 272">
                    <a:extLst>
                      <a:ext uri="{FF2B5EF4-FFF2-40B4-BE49-F238E27FC236}">
                        <a16:creationId xmlns:a16="http://schemas.microsoft.com/office/drawing/2014/main" id="{C1716663-A64E-4630-86D8-F2471F0ED43B}"/>
                      </a:ext>
                    </a:extLst>
                  </p:cNvPr>
                  <p:cNvSpPr/>
                  <p:nvPr/>
                </p:nvSpPr>
                <p:spPr>
                  <a:xfrm>
                    <a:off x="6604633" y="2051306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50015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4" name="Freeform: Shape 273">
                    <a:extLst>
                      <a:ext uri="{FF2B5EF4-FFF2-40B4-BE49-F238E27FC236}">
                        <a16:creationId xmlns:a16="http://schemas.microsoft.com/office/drawing/2014/main" id="{EC28625A-DBED-4E16-B2E7-70146D458A28}"/>
                      </a:ext>
                    </a:extLst>
                  </p:cNvPr>
                  <p:cNvSpPr/>
                  <p:nvPr/>
                </p:nvSpPr>
                <p:spPr>
                  <a:xfrm>
                    <a:off x="4997791" y="2220594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460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5" name="Freeform: Shape 274">
                    <a:extLst>
                      <a:ext uri="{FF2B5EF4-FFF2-40B4-BE49-F238E27FC236}">
                        <a16:creationId xmlns:a16="http://schemas.microsoft.com/office/drawing/2014/main" id="{2795E654-B28E-4B20-A3DA-424399D5C727}"/>
                      </a:ext>
                    </a:extLst>
                  </p:cNvPr>
                  <p:cNvSpPr/>
                  <p:nvPr/>
                </p:nvSpPr>
                <p:spPr>
                  <a:xfrm>
                    <a:off x="5915921" y="2220594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6" name="Freeform: Shape 275">
                    <a:extLst>
                      <a:ext uri="{FF2B5EF4-FFF2-40B4-BE49-F238E27FC236}">
                        <a16:creationId xmlns:a16="http://schemas.microsoft.com/office/drawing/2014/main" id="{10E12CA4-0AE2-40F7-BBBF-293EC286F3D4}"/>
                      </a:ext>
                    </a:extLst>
                  </p:cNvPr>
                  <p:cNvSpPr/>
                  <p:nvPr/>
                </p:nvSpPr>
                <p:spPr>
                  <a:xfrm>
                    <a:off x="5456779" y="2220594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7" name="Freeform: Shape 276">
                    <a:extLst>
                      <a:ext uri="{FF2B5EF4-FFF2-40B4-BE49-F238E27FC236}">
                        <a16:creationId xmlns:a16="http://schemas.microsoft.com/office/drawing/2014/main" id="{599087AB-53A2-4CA4-8D22-09D5BB8B198D}"/>
                      </a:ext>
                    </a:extLst>
                  </p:cNvPr>
                  <p:cNvSpPr/>
                  <p:nvPr/>
                </p:nvSpPr>
                <p:spPr>
                  <a:xfrm>
                    <a:off x="6375063" y="2220594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8" name="Freeform: Shape 277">
                    <a:extLst>
                      <a:ext uri="{FF2B5EF4-FFF2-40B4-BE49-F238E27FC236}">
                        <a16:creationId xmlns:a16="http://schemas.microsoft.com/office/drawing/2014/main" id="{3DC2B6AA-08EA-4CDA-94C5-C5360FF7B06A}"/>
                      </a:ext>
                    </a:extLst>
                  </p:cNvPr>
                  <p:cNvSpPr/>
                  <p:nvPr/>
                </p:nvSpPr>
                <p:spPr>
                  <a:xfrm>
                    <a:off x="6834358" y="2220594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615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79" name="Freeform: Shape 278">
                    <a:extLst>
                      <a:ext uri="{FF2B5EF4-FFF2-40B4-BE49-F238E27FC236}">
                        <a16:creationId xmlns:a16="http://schemas.microsoft.com/office/drawing/2014/main" id="{50F1AB29-3E31-4CA3-AA04-804AFE3A3F59}"/>
                      </a:ext>
                    </a:extLst>
                  </p:cNvPr>
                  <p:cNvSpPr/>
                  <p:nvPr/>
                </p:nvSpPr>
                <p:spPr>
                  <a:xfrm>
                    <a:off x="7063929" y="2051461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69 h 154177"/>
                      <a:gd name="connsiteX5" fmla="*/ 208757 w 215849"/>
                      <a:gd name="connsiteY5" fmla="*/ 153869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69"/>
                          <a:pt x="20506" y="153869"/>
                        </a:cubicBezTo>
                        <a:lnTo>
                          <a:pt x="208757" y="153869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80" name="Freeform: Shape 279">
                    <a:extLst>
                      <a:ext uri="{FF2B5EF4-FFF2-40B4-BE49-F238E27FC236}">
                        <a16:creationId xmlns:a16="http://schemas.microsoft.com/office/drawing/2014/main" id="{61B7E4FE-29EB-4C6C-A6FD-1D13737C8FB5}"/>
                      </a:ext>
                    </a:extLst>
                  </p:cNvPr>
                  <p:cNvSpPr/>
                  <p:nvPr/>
                </p:nvSpPr>
                <p:spPr>
                  <a:xfrm>
                    <a:off x="4997791" y="2051306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70 h 154177"/>
                      <a:gd name="connsiteX1" fmla="*/ 199815 w 215849"/>
                      <a:gd name="connsiteY1" fmla="*/ 153870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70"/>
                        </a:moveTo>
                        <a:lnTo>
                          <a:pt x="199815" y="153870"/>
                        </a:lnTo>
                        <a:cubicBezTo>
                          <a:pt x="204748" y="153870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70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81" name="Freeform: Shape 280">
                    <a:extLst>
                      <a:ext uri="{FF2B5EF4-FFF2-40B4-BE49-F238E27FC236}">
                        <a16:creationId xmlns:a16="http://schemas.microsoft.com/office/drawing/2014/main" id="{8FF1525C-379B-4C60-B878-F5F62737DA67}"/>
                      </a:ext>
                    </a:extLst>
                  </p:cNvPr>
                  <p:cNvSpPr/>
                  <p:nvPr/>
                </p:nvSpPr>
                <p:spPr>
                  <a:xfrm>
                    <a:off x="5227362" y="1705177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50015"/>
                          <a:pt x="433394" y="153869"/>
                          <a:pt x="428460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82" name="Freeform: Shape 281">
                    <a:extLst>
                      <a:ext uri="{FF2B5EF4-FFF2-40B4-BE49-F238E27FC236}">
                        <a16:creationId xmlns:a16="http://schemas.microsoft.com/office/drawing/2014/main" id="{2039FC03-020F-448C-AE39-7966DB0246A3}"/>
                      </a:ext>
                    </a:extLst>
                  </p:cNvPr>
                  <p:cNvSpPr/>
                  <p:nvPr/>
                </p:nvSpPr>
                <p:spPr>
                  <a:xfrm>
                    <a:off x="6145492" y="1705177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50015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83" name="Freeform: Shape 282">
                    <a:extLst>
                      <a:ext uri="{FF2B5EF4-FFF2-40B4-BE49-F238E27FC236}">
                        <a16:creationId xmlns:a16="http://schemas.microsoft.com/office/drawing/2014/main" id="{F8E1FB15-60B8-4E59-B4D6-6E52721321FE}"/>
                      </a:ext>
                    </a:extLst>
                  </p:cNvPr>
                  <p:cNvSpPr/>
                  <p:nvPr/>
                </p:nvSpPr>
                <p:spPr>
                  <a:xfrm>
                    <a:off x="5686350" y="1705177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50015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84" name="Freeform: Shape 283">
                    <a:extLst>
                      <a:ext uri="{FF2B5EF4-FFF2-40B4-BE49-F238E27FC236}">
                        <a16:creationId xmlns:a16="http://schemas.microsoft.com/office/drawing/2014/main" id="{39B5D443-6AD3-4CFE-9660-1B96B7E0BB02}"/>
                      </a:ext>
                    </a:extLst>
                  </p:cNvPr>
                  <p:cNvSpPr/>
                  <p:nvPr/>
                </p:nvSpPr>
                <p:spPr>
                  <a:xfrm>
                    <a:off x="6604633" y="1705177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50015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85" name="Freeform: Shape 284">
                    <a:extLst>
                      <a:ext uri="{FF2B5EF4-FFF2-40B4-BE49-F238E27FC236}">
                        <a16:creationId xmlns:a16="http://schemas.microsoft.com/office/drawing/2014/main" id="{3016B83C-4E38-46AD-B014-BD886141D643}"/>
                      </a:ext>
                    </a:extLst>
                  </p:cNvPr>
                  <p:cNvSpPr/>
                  <p:nvPr/>
                </p:nvSpPr>
                <p:spPr>
                  <a:xfrm>
                    <a:off x="4997791" y="1874465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5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5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5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5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460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86" name="Freeform: Shape 285">
                    <a:extLst>
                      <a:ext uri="{FF2B5EF4-FFF2-40B4-BE49-F238E27FC236}">
                        <a16:creationId xmlns:a16="http://schemas.microsoft.com/office/drawing/2014/main" id="{CBA79F9E-A72B-4196-80AE-FEA0824182D4}"/>
                      </a:ext>
                    </a:extLst>
                  </p:cNvPr>
                  <p:cNvSpPr/>
                  <p:nvPr/>
                </p:nvSpPr>
                <p:spPr>
                  <a:xfrm>
                    <a:off x="5915921" y="1874465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5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5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5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5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87" name="Freeform: Shape 286">
                    <a:extLst>
                      <a:ext uri="{FF2B5EF4-FFF2-40B4-BE49-F238E27FC236}">
                        <a16:creationId xmlns:a16="http://schemas.microsoft.com/office/drawing/2014/main" id="{F25E483A-A80B-493B-AC6B-BB18BF3F7341}"/>
                      </a:ext>
                    </a:extLst>
                  </p:cNvPr>
                  <p:cNvSpPr/>
                  <p:nvPr/>
                </p:nvSpPr>
                <p:spPr>
                  <a:xfrm>
                    <a:off x="5456779" y="1874465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5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5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5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5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88" name="Freeform: Shape 287">
                    <a:extLst>
                      <a:ext uri="{FF2B5EF4-FFF2-40B4-BE49-F238E27FC236}">
                        <a16:creationId xmlns:a16="http://schemas.microsoft.com/office/drawing/2014/main" id="{A9229DA5-C39B-4273-A675-0EDA40B82CA1}"/>
                      </a:ext>
                    </a:extLst>
                  </p:cNvPr>
                  <p:cNvSpPr/>
                  <p:nvPr/>
                </p:nvSpPr>
                <p:spPr>
                  <a:xfrm>
                    <a:off x="6375063" y="1874465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5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5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5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5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89" name="Freeform: Shape 288">
                    <a:extLst>
                      <a:ext uri="{FF2B5EF4-FFF2-40B4-BE49-F238E27FC236}">
                        <a16:creationId xmlns:a16="http://schemas.microsoft.com/office/drawing/2014/main" id="{26C8A157-4E81-40D9-83C1-77AE47C27A66}"/>
                      </a:ext>
                    </a:extLst>
                  </p:cNvPr>
                  <p:cNvSpPr/>
                  <p:nvPr/>
                </p:nvSpPr>
                <p:spPr>
                  <a:xfrm>
                    <a:off x="6834358" y="1874465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5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5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5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5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615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90" name="Freeform: Shape 289">
                    <a:extLst>
                      <a:ext uri="{FF2B5EF4-FFF2-40B4-BE49-F238E27FC236}">
                        <a16:creationId xmlns:a16="http://schemas.microsoft.com/office/drawing/2014/main" id="{5BEB3FD0-89C1-4DDD-AE74-1F284959567F}"/>
                      </a:ext>
                    </a:extLst>
                  </p:cNvPr>
                  <p:cNvSpPr/>
                  <p:nvPr/>
                </p:nvSpPr>
                <p:spPr>
                  <a:xfrm>
                    <a:off x="7063929" y="1705331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70 h 154177"/>
                      <a:gd name="connsiteX5" fmla="*/ 208757 w 215849"/>
                      <a:gd name="connsiteY5" fmla="*/ 153870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70"/>
                          <a:pt x="20506" y="153870"/>
                        </a:cubicBezTo>
                        <a:lnTo>
                          <a:pt x="208757" y="153870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91" name="Freeform: Shape 290">
                    <a:extLst>
                      <a:ext uri="{FF2B5EF4-FFF2-40B4-BE49-F238E27FC236}">
                        <a16:creationId xmlns:a16="http://schemas.microsoft.com/office/drawing/2014/main" id="{797E25C0-C0F5-4B3D-9AD7-56A515CBE53B}"/>
                      </a:ext>
                    </a:extLst>
                  </p:cNvPr>
                  <p:cNvSpPr/>
                  <p:nvPr/>
                </p:nvSpPr>
                <p:spPr>
                  <a:xfrm>
                    <a:off x="4997791" y="1705177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69 h 154177"/>
                      <a:gd name="connsiteX1" fmla="*/ 199815 w 215849"/>
                      <a:gd name="connsiteY1" fmla="*/ 153869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69"/>
                        </a:moveTo>
                        <a:lnTo>
                          <a:pt x="199815" y="153869"/>
                        </a:lnTo>
                        <a:cubicBezTo>
                          <a:pt x="204748" y="153869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69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92" name="Freeform: Shape 291">
                    <a:extLst>
                      <a:ext uri="{FF2B5EF4-FFF2-40B4-BE49-F238E27FC236}">
                        <a16:creationId xmlns:a16="http://schemas.microsoft.com/office/drawing/2014/main" id="{C2197EB3-74D0-4267-86B6-C02C5465E830}"/>
                      </a:ext>
                    </a:extLst>
                  </p:cNvPr>
                  <p:cNvSpPr/>
                  <p:nvPr/>
                </p:nvSpPr>
                <p:spPr>
                  <a:xfrm>
                    <a:off x="5227362" y="1359048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93" name="Freeform: Shape 292">
                    <a:extLst>
                      <a:ext uri="{FF2B5EF4-FFF2-40B4-BE49-F238E27FC236}">
                        <a16:creationId xmlns:a16="http://schemas.microsoft.com/office/drawing/2014/main" id="{1203A53D-9986-4677-8A88-5D1B1E007F70}"/>
                      </a:ext>
                    </a:extLst>
                  </p:cNvPr>
                  <p:cNvSpPr/>
                  <p:nvPr/>
                </p:nvSpPr>
                <p:spPr>
                  <a:xfrm>
                    <a:off x="6145492" y="1359048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94" name="Freeform: Shape 293">
                    <a:extLst>
                      <a:ext uri="{FF2B5EF4-FFF2-40B4-BE49-F238E27FC236}">
                        <a16:creationId xmlns:a16="http://schemas.microsoft.com/office/drawing/2014/main" id="{D0301768-60A8-4F79-8811-61463F617593}"/>
                      </a:ext>
                    </a:extLst>
                  </p:cNvPr>
                  <p:cNvSpPr/>
                  <p:nvPr/>
                </p:nvSpPr>
                <p:spPr>
                  <a:xfrm>
                    <a:off x="5686350" y="1359048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95" name="Freeform: Shape 294">
                    <a:extLst>
                      <a:ext uri="{FF2B5EF4-FFF2-40B4-BE49-F238E27FC236}">
                        <a16:creationId xmlns:a16="http://schemas.microsoft.com/office/drawing/2014/main" id="{9D4492C7-F539-433B-8D2F-DDE570D6088E}"/>
                      </a:ext>
                    </a:extLst>
                  </p:cNvPr>
                  <p:cNvSpPr/>
                  <p:nvPr/>
                </p:nvSpPr>
                <p:spPr>
                  <a:xfrm>
                    <a:off x="6604633" y="1359048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96" name="Freeform: Shape 295">
                    <a:extLst>
                      <a:ext uri="{FF2B5EF4-FFF2-40B4-BE49-F238E27FC236}">
                        <a16:creationId xmlns:a16="http://schemas.microsoft.com/office/drawing/2014/main" id="{1F4FBB4A-CC82-4B40-AC0E-E7FD05E9F957}"/>
                      </a:ext>
                    </a:extLst>
                  </p:cNvPr>
                  <p:cNvSpPr/>
                  <p:nvPr/>
                </p:nvSpPr>
                <p:spPr>
                  <a:xfrm>
                    <a:off x="4997791" y="1528181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50015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97" name="Freeform: Shape 296">
                    <a:extLst>
                      <a:ext uri="{FF2B5EF4-FFF2-40B4-BE49-F238E27FC236}">
                        <a16:creationId xmlns:a16="http://schemas.microsoft.com/office/drawing/2014/main" id="{EDB0E623-7FE6-42B7-9436-569F1E8DE6A2}"/>
                      </a:ext>
                    </a:extLst>
                  </p:cNvPr>
                  <p:cNvSpPr/>
                  <p:nvPr/>
                </p:nvSpPr>
                <p:spPr>
                  <a:xfrm>
                    <a:off x="5915921" y="1528181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50015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98" name="Freeform: Shape 297">
                    <a:extLst>
                      <a:ext uri="{FF2B5EF4-FFF2-40B4-BE49-F238E27FC236}">
                        <a16:creationId xmlns:a16="http://schemas.microsoft.com/office/drawing/2014/main" id="{343A55AE-A37F-47A9-B371-9A1DE1659CE0}"/>
                      </a:ext>
                    </a:extLst>
                  </p:cNvPr>
                  <p:cNvSpPr/>
                  <p:nvPr/>
                </p:nvSpPr>
                <p:spPr>
                  <a:xfrm>
                    <a:off x="5456779" y="1528181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50015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299" name="Freeform: Shape 298">
                    <a:extLst>
                      <a:ext uri="{FF2B5EF4-FFF2-40B4-BE49-F238E27FC236}">
                        <a16:creationId xmlns:a16="http://schemas.microsoft.com/office/drawing/2014/main" id="{C6577E72-1FB3-4291-8F09-856F93C50C6E}"/>
                      </a:ext>
                    </a:extLst>
                  </p:cNvPr>
                  <p:cNvSpPr/>
                  <p:nvPr/>
                </p:nvSpPr>
                <p:spPr>
                  <a:xfrm>
                    <a:off x="6375063" y="1528181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50015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0" name="Freeform: Shape 299">
                    <a:extLst>
                      <a:ext uri="{FF2B5EF4-FFF2-40B4-BE49-F238E27FC236}">
                        <a16:creationId xmlns:a16="http://schemas.microsoft.com/office/drawing/2014/main" id="{C96157A2-FD95-4DC0-AE6E-344BC205F431}"/>
                      </a:ext>
                    </a:extLst>
                  </p:cNvPr>
                  <p:cNvSpPr/>
                  <p:nvPr/>
                </p:nvSpPr>
                <p:spPr>
                  <a:xfrm>
                    <a:off x="6834358" y="1528181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50015"/>
                          <a:pt x="433394" y="153870"/>
                          <a:pt x="428615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1" name="Freeform: Shape 300">
                    <a:extLst>
                      <a:ext uri="{FF2B5EF4-FFF2-40B4-BE49-F238E27FC236}">
                        <a16:creationId xmlns:a16="http://schemas.microsoft.com/office/drawing/2014/main" id="{EC8DF45E-31C4-4FA8-BF59-E6C49FB2BD8B}"/>
                      </a:ext>
                    </a:extLst>
                  </p:cNvPr>
                  <p:cNvSpPr/>
                  <p:nvPr/>
                </p:nvSpPr>
                <p:spPr>
                  <a:xfrm>
                    <a:off x="7063929" y="1359048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70 h 154177"/>
                      <a:gd name="connsiteX5" fmla="*/ 208757 w 215849"/>
                      <a:gd name="connsiteY5" fmla="*/ 153870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70"/>
                          <a:pt x="20506" y="153870"/>
                        </a:cubicBezTo>
                        <a:lnTo>
                          <a:pt x="208757" y="153870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2" name="Freeform: Shape 301">
                    <a:extLst>
                      <a:ext uri="{FF2B5EF4-FFF2-40B4-BE49-F238E27FC236}">
                        <a16:creationId xmlns:a16="http://schemas.microsoft.com/office/drawing/2014/main" id="{B9BD0364-1DA8-42E3-90AE-9EA15FAF1337}"/>
                      </a:ext>
                    </a:extLst>
                  </p:cNvPr>
                  <p:cNvSpPr/>
                  <p:nvPr/>
                </p:nvSpPr>
                <p:spPr>
                  <a:xfrm>
                    <a:off x="4997791" y="1359048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70 h 154177"/>
                      <a:gd name="connsiteX1" fmla="*/ 199815 w 215849"/>
                      <a:gd name="connsiteY1" fmla="*/ 153870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70"/>
                        </a:moveTo>
                        <a:lnTo>
                          <a:pt x="199815" y="153870"/>
                        </a:lnTo>
                        <a:cubicBezTo>
                          <a:pt x="204748" y="153870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70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:a16="http://schemas.microsoft.com/office/drawing/2014/main" id="{5CB52A19-C51B-4152-9F6F-86BBCE52E235}"/>
                      </a:ext>
                    </a:extLst>
                  </p:cNvPr>
                  <p:cNvSpPr/>
                  <p:nvPr/>
                </p:nvSpPr>
                <p:spPr>
                  <a:xfrm>
                    <a:off x="5227362" y="1012919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460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4" name="Freeform: Shape 303">
                    <a:extLst>
                      <a:ext uri="{FF2B5EF4-FFF2-40B4-BE49-F238E27FC236}">
                        <a16:creationId xmlns:a16="http://schemas.microsoft.com/office/drawing/2014/main" id="{1DEA46CB-EF16-41C6-A76A-44699503C47A}"/>
                      </a:ext>
                    </a:extLst>
                  </p:cNvPr>
                  <p:cNvSpPr/>
                  <p:nvPr/>
                </p:nvSpPr>
                <p:spPr>
                  <a:xfrm>
                    <a:off x="6145492" y="101291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5" name="Freeform: Shape 304">
                    <a:extLst>
                      <a:ext uri="{FF2B5EF4-FFF2-40B4-BE49-F238E27FC236}">
                        <a16:creationId xmlns:a16="http://schemas.microsoft.com/office/drawing/2014/main" id="{85CC2F68-4727-49C0-B323-A29A96275DA1}"/>
                      </a:ext>
                    </a:extLst>
                  </p:cNvPr>
                  <p:cNvSpPr/>
                  <p:nvPr/>
                </p:nvSpPr>
                <p:spPr>
                  <a:xfrm>
                    <a:off x="5686350" y="101291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6" name="Freeform: Shape 305">
                    <a:extLst>
                      <a:ext uri="{FF2B5EF4-FFF2-40B4-BE49-F238E27FC236}">
                        <a16:creationId xmlns:a16="http://schemas.microsoft.com/office/drawing/2014/main" id="{281892B9-FA44-40EA-B00D-C205C27064AB}"/>
                      </a:ext>
                    </a:extLst>
                  </p:cNvPr>
                  <p:cNvSpPr/>
                  <p:nvPr/>
                </p:nvSpPr>
                <p:spPr>
                  <a:xfrm>
                    <a:off x="6604633" y="101291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7" name="Freeform: Shape 306">
                    <a:extLst>
                      <a:ext uri="{FF2B5EF4-FFF2-40B4-BE49-F238E27FC236}">
                        <a16:creationId xmlns:a16="http://schemas.microsoft.com/office/drawing/2014/main" id="{A2E34E53-CD4D-42B3-A47A-5157898C3428}"/>
                      </a:ext>
                    </a:extLst>
                  </p:cNvPr>
                  <p:cNvSpPr/>
                  <p:nvPr/>
                </p:nvSpPr>
                <p:spPr>
                  <a:xfrm>
                    <a:off x="4997791" y="1182052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460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8" name="Freeform: Shape 307">
                    <a:extLst>
                      <a:ext uri="{FF2B5EF4-FFF2-40B4-BE49-F238E27FC236}">
                        <a16:creationId xmlns:a16="http://schemas.microsoft.com/office/drawing/2014/main" id="{93FBBA41-DBB8-4BFC-9258-97FD771BF2A9}"/>
                      </a:ext>
                    </a:extLst>
                  </p:cNvPr>
                  <p:cNvSpPr/>
                  <p:nvPr/>
                </p:nvSpPr>
                <p:spPr>
                  <a:xfrm>
                    <a:off x="5915921" y="118205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9" name="Freeform: Shape 308">
                    <a:extLst>
                      <a:ext uri="{FF2B5EF4-FFF2-40B4-BE49-F238E27FC236}">
                        <a16:creationId xmlns:a16="http://schemas.microsoft.com/office/drawing/2014/main" id="{DE12ADF3-A92A-4541-80AF-E1E410809C76}"/>
                      </a:ext>
                    </a:extLst>
                  </p:cNvPr>
                  <p:cNvSpPr/>
                  <p:nvPr/>
                </p:nvSpPr>
                <p:spPr>
                  <a:xfrm>
                    <a:off x="5456779" y="118205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10" name="Freeform: Shape 309">
                    <a:extLst>
                      <a:ext uri="{FF2B5EF4-FFF2-40B4-BE49-F238E27FC236}">
                        <a16:creationId xmlns:a16="http://schemas.microsoft.com/office/drawing/2014/main" id="{D7E82082-7C47-43E6-AAD0-1C44575FC1A2}"/>
                      </a:ext>
                    </a:extLst>
                  </p:cNvPr>
                  <p:cNvSpPr/>
                  <p:nvPr/>
                </p:nvSpPr>
                <p:spPr>
                  <a:xfrm>
                    <a:off x="6375063" y="118205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69 h 154177"/>
                      <a:gd name="connsiteX1" fmla="*/ 20505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69"/>
                        </a:moveTo>
                        <a:lnTo>
                          <a:pt x="20505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69"/>
                          <a:pt x="428614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11" name="Freeform: Shape 310">
                    <a:extLst>
                      <a:ext uri="{FF2B5EF4-FFF2-40B4-BE49-F238E27FC236}">
                        <a16:creationId xmlns:a16="http://schemas.microsoft.com/office/drawing/2014/main" id="{FF558B53-40C8-407A-A2E8-B320DB010E33}"/>
                      </a:ext>
                    </a:extLst>
                  </p:cNvPr>
                  <p:cNvSpPr/>
                  <p:nvPr/>
                </p:nvSpPr>
                <p:spPr>
                  <a:xfrm>
                    <a:off x="6834358" y="1182052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69 h 154177"/>
                      <a:gd name="connsiteX1" fmla="*/ 20506 w 447115"/>
                      <a:gd name="connsiteY1" fmla="*/ 153869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69"/>
                        </a:moveTo>
                        <a:lnTo>
                          <a:pt x="20506" y="153869"/>
                        </a:lnTo>
                        <a:cubicBezTo>
                          <a:pt x="15572" y="153869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69"/>
                          <a:pt x="428615" y="153869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12" name="Freeform: Shape 311">
                    <a:extLst>
                      <a:ext uri="{FF2B5EF4-FFF2-40B4-BE49-F238E27FC236}">
                        <a16:creationId xmlns:a16="http://schemas.microsoft.com/office/drawing/2014/main" id="{4CE274E2-6EEC-4BB0-A79A-F997BAB39E9D}"/>
                      </a:ext>
                    </a:extLst>
                  </p:cNvPr>
                  <p:cNvSpPr/>
                  <p:nvPr/>
                </p:nvSpPr>
                <p:spPr>
                  <a:xfrm>
                    <a:off x="7063929" y="1012919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69 h 154177"/>
                      <a:gd name="connsiteX5" fmla="*/ 208757 w 215849"/>
                      <a:gd name="connsiteY5" fmla="*/ 153869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69"/>
                          <a:pt x="20506" y="153869"/>
                        </a:cubicBezTo>
                        <a:lnTo>
                          <a:pt x="208757" y="153869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13" name="Freeform: Shape 312">
                    <a:extLst>
                      <a:ext uri="{FF2B5EF4-FFF2-40B4-BE49-F238E27FC236}">
                        <a16:creationId xmlns:a16="http://schemas.microsoft.com/office/drawing/2014/main" id="{45754B67-9886-4B20-8692-D9FCBC0477B0}"/>
                      </a:ext>
                    </a:extLst>
                  </p:cNvPr>
                  <p:cNvSpPr/>
                  <p:nvPr/>
                </p:nvSpPr>
                <p:spPr>
                  <a:xfrm>
                    <a:off x="4997791" y="1012919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69 h 154177"/>
                      <a:gd name="connsiteX1" fmla="*/ 199815 w 215849"/>
                      <a:gd name="connsiteY1" fmla="*/ 153869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69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69"/>
                        </a:moveTo>
                        <a:lnTo>
                          <a:pt x="199815" y="153869"/>
                        </a:lnTo>
                        <a:cubicBezTo>
                          <a:pt x="204748" y="153869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69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14" name="Freeform: Shape 313">
                    <a:extLst>
                      <a:ext uri="{FF2B5EF4-FFF2-40B4-BE49-F238E27FC236}">
                        <a16:creationId xmlns:a16="http://schemas.microsoft.com/office/drawing/2014/main" id="{747579BB-6888-4377-A653-81429AE83F74}"/>
                      </a:ext>
                    </a:extLst>
                  </p:cNvPr>
                  <p:cNvSpPr/>
                  <p:nvPr/>
                </p:nvSpPr>
                <p:spPr>
                  <a:xfrm>
                    <a:off x="5227362" y="666789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15" name="Freeform: Shape 314">
                    <a:extLst>
                      <a:ext uri="{FF2B5EF4-FFF2-40B4-BE49-F238E27FC236}">
                        <a16:creationId xmlns:a16="http://schemas.microsoft.com/office/drawing/2014/main" id="{C8D4FEC2-D0C6-47F1-959E-4A9E1C53A108}"/>
                      </a:ext>
                    </a:extLst>
                  </p:cNvPr>
                  <p:cNvSpPr/>
                  <p:nvPr/>
                </p:nvSpPr>
                <p:spPr>
                  <a:xfrm>
                    <a:off x="6145492" y="66678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16" name="Freeform: Shape 315">
                    <a:extLst>
                      <a:ext uri="{FF2B5EF4-FFF2-40B4-BE49-F238E27FC236}">
                        <a16:creationId xmlns:a16="http://schemas.microsoft.com/office/drawing/2014/main" id="{B2C31871-74E7-42B5-A6FE-1A8963C15228}"/>
                      </a:ext>
                    </a:extLst>
                  </p:cNvPr>
                  <p:cNvSpPr/>
                  <p:nvPr/>
                </p:nvSpPr>
                <p:spPr>
                  <a:xfrm>
                    <a:off x="5686350" y="66678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17" name="Freeform: Shape 316">
                    <a:extLst>
                      <a:ext uri="{FF2B5EF4-FFF2-40B4-BE49-F238E27FC236}">
                        <a16:creationId xmlns:a16="http://schemas.microsoft.com/office/drawing/2014/main" id="{17FE60A0-7F24-4C61-8E28-2F52BCD14335}"/>
                      </a:ext>
                    </a:extLst>
                  </p:cNvPr>
                  <p:cNvSpPr/>
                  <p:nvPr/>
                </p:nvSpPr>
                <p:spPr>
                  <a:xfrm>
                    <a:off x="6604633" y="666789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18" name="Freeform: Shape 317">
                    <a:extLst>
                      <a:ext uri="{FF2B5EF4-FFF2-40B4-BE49-F238E27FC236}">
                        <a16:creationId xmlns:a16="http://schemas.microsoft.com/office/drawing/2014/main" id="{565874E5-D50F-461D-9C2B-2234C1D06F55}"/>
                      </a:ext>
                    </a:extLst>
                  </p:cNvPr>
                  <p:cNvSpPr/>
                  <p:nvPr/>
                </p:nvSpPr>
                <p:spPr>
                  <a:xfrm>
                    <a:off x="4997791" y="835922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19" name="Freeform: Shape 318">
                    <a:extLst>
                      <a:ext uri="{FF2B5EF4-FFF2-40B4-BE49-F238E27FC236}">
                        <a16:creationId xmlns:a16="http://schemas.microsoft.com/office/drawing/2014/main" id="{4DE673DE-0650-4402-8A23-97F94BA590E6}"/>
                      </a:ext>
                    </a:extLst>
                  </p:cNvPr>
                  <p:cNvSpPr/>
                  <p:nvPr/>
                </p:nvSpPr>
                <p:spPr>
                  <a:xfrm>
                    <a:off x="5915921" y="83592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0" name="Freeform: Shape 319">
                    <a:extLst>
                      <a:ext uri="{FF2B5EF4-FFF2-40B4-BE49-F238E27FC236}">
                        <a16:creationId xmlns:a16="http://schemas.microsoft.com/office/drawing/2014/main" id="{DB71F7EA-F3FF-4703-9060-E1E6E8CEA1D1}"/>
                      </a:ext>
                    </a:extLst>
                  </p:cNvPr>
                  <p:cNvSpPr/>
                  <p:nvPr/>
                </p:nvSpPr>
                <p:spPr>
                  <a:xfrm>
                    <a:off x="5456779" y="83592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1" name="Freeform: Shape 320">
                    <a:extLst>
                      <a:ext uri="{FF2B5EF4-FFF2-40B4-BE49-F238E27FC236}">
                        <a16:creationId xmlns:a16="http://schemas.microsoft.com/office/drawing/2014/main" id="{F10C065F-C717-42B4-939A-C7AD9BEF83E5}"/>
                      </a:ext>
                    </a:extLst>
                  </p:cNvPr>
                  <p:cNvSpPr/>
                  <p:nvPr/>
                </p:nvSpPr>
                <p:spPr>
                  <a:xfrm>
                    <a:off x="6375063" y="835922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2" name="Freeform: Shape 321">
                    <a:extLst>
                      <a:ext uri="{FF2B5EF4-FFF2-40B4-BE49-F238E27FC236}">
                        <a16:creationId xmlns:a16="http://schemas.microsoft.com/office/drawing/2014/main" id="{50CAB3F2-C3B8-49E4-977A-D720FEB00DE6}"/>
                      </a:ext>
                    </a:extLst>
                  </p:cNvPr>
                  <p:cNvSpPr/>
                  <p:nvPr/>
                </p:nvSpPr>
                <p:spPr>
                  <a:xfrm>
                    <a:off x="6834358" y="835922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615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3" name="Freeform: Shape 322">
                    <a:extLst>
                      <a:ext uri="{FF2B5EF4-FFF2-40B4-BE49-F238E27FC236}">
                        <a16:creationId xmlns:a16="http://schemas.microsoft.com/office/drawing/2014/main" id="{0BF8EB53-311A-41E7-9FDC-BD0086686DEE}"/>
                      </a:ext>
                    </a:extLst>
                  </p:cNvPr>
                  <p:cNvSpPr/>
                  <p:nvPr/>
                </p:nvSpPr>
                <p:spPr>
                  <a:xfrm>
                    <a:off x="7063929" y="666789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70 h 154177"/>
                      <a:gd name="connsiteX5" fmla="*/ 208757 w 215849"/>
                      <a:gd name="connsiteY5" fmla="*/ 153870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70"/>
                          <a:pt x="20506" y="153870"/>
                        </a:cubicBezTo>
                        <a:lnTo>
                          <a:pt x="208757" y="153870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4" name="Freeform: Shape 323">
                    <a:extLst>
                      <a:ext uri="{FF2B5EF4-FFF2-40B4-BE49-F238E27FC236}">
                        <a16:creationId xmlns:a16="http://schemas.microsoft.com/office/drawing/2014/main" id="{A793C557-3F06-4768-AAB1-AAD4FAC3F8E0}"/>
                      </a:ext>
                    </a:extLst>
                  </p:cNvPr>
                  <p:cNvSpPr/>
                  <p:nvPr/>
                </p:nvSpPr>
                <p:spPr>
                  <a:xfrm>
                    <a:off x="4997791" y="666789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70 h 154177"/>
                      <a:gd name="connsiteX1" fmla="*/ 199815 w 215849"/>
                      <a:gd name="connsiteY1" fmla="*/ 153870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70"/>
                        </a:moveTo>
                        <a:lnTo>
                          <a:pt x="199815" y="153870"/>
                        </a:lnTo>
                        <a:cubicBezTo>
                          <a:pt x="204748" y="153870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70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:a16="http://schemas.microsoft.com/office/drawing/2014/main" id="{75CE4C9A-3945-4D3C-9A0D-B13567769AE9}"/>
                      </a:ext>
                    </a:extLst>
                  </p:cNvPr>
                  <p:cNvSpPr/>
                  <p:nvPr/>
                </p:nvSpPr>
                <p:spPr>
                  <a:xfrm>
                    <a:off x="5227362" y="320660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6" name="Freeform: Shape 325">
                    <a:extLst>
                      <a:ext uri="{FF2B5EF4-FFF2-40B4-BE49-F238E27FC236}">
                        <a16:creationId xmlns:a16="http://schemas.microsoft.com/office/drawing/2014/main" id="{2E6C191D-2D34-4A92-AF83-D6C0D54005ED}"/>
                      </a:ext>
                    </a:extLst>
                  </p:cNvPr>
                  <p:cNvSpPr/>
                  <p:nvPr/>
                </p:nvSpPr>
                <p:spPr>
                  <a:xfrm>
                    <a:off x="6145492" y="320660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7" name="Freeform: Shape 326">
                    <a:extLst>
                      <a:ext uri="{FF2B5EF4-FFF2-40B4-BE49-F238E27FC236}">
                        <a16:creationId xmlns:a16="http://schemas.microsoft.com/office/drawing/2014/main" id="{C63BD640-FDC0-4469-A123-A286845A2ACB}"/>
                      </a:ext>
                    </a:extLst>
                  </p:cNvPr>
                  <p:cNvSpPr/>
                  <p:nvPr/>
                </p:nvSpPr>
                <p:spPr>
                  <a:xfrm>
                    <a:off x="5686350" y="320660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8" name="Freeform: Shape 327">
                    <a:extLst>
                      <a:ext uri="{FF2B5EF4-FFF2-40B4-BE49-F238E27FC236}">
                        <a16:creationId xmlns:a16="http://schemas.microsoft.com/office/drawing/2014/main" id="{2B6337DE-3E8F-4711-9D02-C04DB765190C}"/>
                      </a:ext>
                    </a:extLst>
                  </p:cNvPr>
                  <p:cNvSpPr/>
                  <p:nvPr/>
                </p:nvSpPr>
                <p:spPr>
                  <a:xfrm>
                    <a:off x="6604633" y="320660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29" name="Freeform: Shape 328">
                    <a:extLst>
                      <a:ext uri="{FF2B5EF4-FFF2-40B4-BE49-F238E27FC236}">
                        <a16:creationId xmlns:a16="http://schemas.microsoft.com/office/drawing/2014/main" id="{BE9EDE5F-7536-49AB-AD82-6A05CF54EE91}"/>
                      </a:ext>
                    </a:extLst>
                  </p:cNvPr>
                  <p:cNvSpPr/>
                  <p:nvPr/>
                </p:nvSpPr>
                <p:spPr>
                  <a:xfrm>
                    <a:off x="4997791" y="489793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0" name="Freeform: Shape 329">
                    <a:extLst>
                      <a:ext uri="{FF2B5EF4-FFF2-40B4-BE49-F238E27FC236}">
                        <a16:creationId xmlns:a16="http://schemas.microsoft.com/office/drawing/2014/main" id="{66C0BF24-7B1B-4312-83BA-42A25C6FA799}"/>
                      </a:ext>
                    </a:extLst>
                  </p:cNvPr>
                  <p:cNvSpPr/>
                  <p:nvPr/>
                </p:nvSpPr>
                <p:spPr>
                  <a:xfrm>
                    <a:off x="5915921" y="489793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1" name="Freeform: Shape 330">
                    <a:extLst>
                      <a:ext uri="{FF2B5EF4-FFF2-40B4-BE49-F238E27FC236}">
                        <a16:creationId xmlns:a16="http://schemas.microsoft.com/office/drawing/2014/main" id="{35226688-D1AD-4238-AE07-A82DFD940D3B}"/>
                      </a:ext>
                    </a:extLst>
                  </p:cNvPr>
                  <p:cNvSpPr/>
                  <p:nvPr/>
                </p:nvSpPr>
                <p:spPr>
                  <a:xfrm>
                    <a:off x="5456779" y="489793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2" name="Freeform: Shape 331">
                    <a:extLst>
                      <a:ext uri="{FF2B5EF4-FFF2-40B4-BE49-F238E27FC236}">
                        <a16:creationId xmlns:a16="http://schemas.microsoft.com/office/drawing/2014/main" id="{AB87DE18-6484-494A-B901-32A04D718828}"/>
                      </a:ext>
                    </a:extLst>
                  </p:cNvPr>
                  <p:cNvSpPr/>
                  <p:nvPr/>
                </p:nvSpPr>
                <p:spPr>
                  <a:xfrm>
                    <a:off x="6375063" y="489793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3" name="Freeform: Shape 332">
                    <a:extLst>
                      <a:ext uri="{FF2B5EF4-FFF2-40B4-BE49-F238E27FC236}">
                        <a16:creationId xmlns:a16="http://schemas.microsoft.com/office/drawing/2014/main" id="{9093C015-4C84-453A-85A2-AC8D4CD470E9}"/>
                      </a:ext>
                    </a:extLst>
                  </p:cNvPr>
                  <p:cNvSpPr/>
                  <p:nvPr/>
                </p:nvSpPr>
                <p:spPr>
                  <a:xfrm>
                    <a:off x="6834358" y="489793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615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4" name="Freeform: Shape 333">
                    <a:extLst>
                      <a:ext uri="{FF2B5EF4-FFF2-40B4-BE49-F238E27FC236}">
                        <a16:creationId xmlns:a16="http://schemas.microsoft.com/office/drawing/2014/main" id="{497C0460-702B-46AC-94A9-F777E4D01F7E}"/>
                      </a:ext>
                    </a:extLst>
                  </p:cNvPr>
                  <p:cNvSpPr/>
                  <p:nvPr/>
                </p:nvSpPr>
                <p:spPr>
                  <a:xfrm>
                    <a:off x="7063929" y="320660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70 h 154177"/>
                      <a:gd name="connsiteX5" fmla="*/ 208757 w 215849"/>
                      <a:gd name="connsiteY5" fmla="*/ 153870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70"/>
                          <a:pt x="20506" y="153870"/>
                        </a:cubicBezTo>
                        <a:lnTo>
                          <a:pt x="208757" y="153870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5" name="Freeform: Shape 334">
                    <a:extLst>
                      <a:ext uri="{FF2B5EF4-FFF2-40B4-BE49-F238E27FC236}">
                        <a16:creationId xmlns:a16="http://schemas.microsoft.com/office/drawing/2014/main" id="{B09E9F81-E995-4509-BEA1-8EB79F4B4A98}"/>
                      </a:ext>
                    </a:extLst>
                  </p:cNvPr>
                  <p:cNvSpPr/>
                  <p:nvPr/>
                </p:nvSpPr>
                <p:spPr>
                  <a:xfrm>
                    <a:off x="4997791" y="320660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70 h 154177"/>
                      <a:gd name="connsiteX1" fmla="*/ 199815 w 215849"/>
                      <a:gd name="connsiteY1" fmla="*/ 153870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70"/>
                        </a:moveTo>
                        <a:lnTo>
                          <a:pt x="199815" y="153870"/>
                        </a:lnTo>
                        <a:cubicBezTo>
                          <a:pt x="204748" y="153870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70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6" name="Freeform: Shape 335">
                    <a:extLst>
                      <a:ext uri="{FF2B5EF4-FFF2-40B4-BE49-F238E27FC236}">
                        <a16:creationId xmlns:a16="http://schemas.microsoft.com/office/drawing/2014/main" id="{FBDC8F98-9C81-4242-A835-D3C1AD9B44B7}"/>
                      </a:ext>
                    </a:extLst>
                  </p:cNvPr>
                  <p:cNvSpPr/>
                  <p:nvPr/>
                </p:nvSpPr>
                <p:spPr>
                  <a:xfrm>
                    <a:off x="5227362" y="-25470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7" name="Freeform: Shape 336">
                    <a:extLst>
                      <a:ext uri="{FF2B5EF4-FFF2-40B4-BE49-F238E27FC236}">
                        <a16:creationId xmlns:a16="http://schemas.microsoft.com/office/drawing/2014/main" id="{2E132FE6-C36E-4029-A716-9F67E0522561}"/>
                      </a:ext>
                    </a:extLst>
                  </p:cNvPr>
                  <p:cNvSpPr/>
                  <p:nvPr/>
                </p:nvSpPr>
                <p:spPr>
                  <a:xfrm>
                    <a:off x="6145492" y="-25470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8" name="Freeform: Shape 337">
                    <a:extLst>
                      <a:ext uri="{FF2B5EF4-FFF2-40B4-BE49-F238E27FC236}">
                        <a16:creationId xmlns:a16="http://schemas.microsoft.com/office/drawing/2014/main" id="{B416B5C5-869B-48E4-AD84-103624592773}"/>
                      </a:ext>
                    </a:extLst>
                  </p:cNvPr>
                  <p:cNvSpPr/>
                  <p:nvPr/>
                </p:nvSpPr>
                <p:spPr>
                  <a:xfrm>
                    <a:off x="5686350" y="-25470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39" name="Freeform: Shape 338">
                    <a:extLst>
                      <a:ext uri="{FF2B5EF4-FFF2-40B4-BE49-F238E27FC236}">
                        <a16:creationId xmlns:a16="http://schemas.microsoft.com/office/drawing/2014/main" id="{D8E2FC12-C77C-494C-A99F-203B97763A79}"/>
                      </a:ext>
                    </a:extLst>
                  </p:cNvPr>
                  <p:cNvSpPr/>
                  <p:nvPr/>
                </p:nvSpPr>
                <p:spPr>
                  <a:xfrm>
                    <a:off x="6604633" y="-25470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40" name="Freeform: Shape 339">
                    <a:extLst>
                      <a:ext uri="{FF2B5EF4-FFF2-40B4-BE49-F238E27FC236}">
                        <a16:creationId xmlns:a16="http://schemas.microsoft.com/office/drawing/2014/main" id="{1E996955-3AA0-4A70-B0EB-692DD046C5B3}"/>
                      </a:ext>
                    </a:extLst>
                  </p:cNvPr>
                  <p:cNvSpPr/>
                  <p:nvPr/>
                </p:nvSpPr>
                <p:spPr>
                  <a:xfrm>
                    <a:off x="4997791" y="143664"/>
                    <a:ext cx="447116" cy="154178"/>
                  </a:xfrm>
                  <a:custGeom>
                    <a:avLst/>
                    <a:gdLst>
                      <a:gd name="connsiteX0" fmla="*/ 428460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460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460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460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41" name="Freeform: Shape 340">
                    <a:extLst>
                      <a:ext uri="{FF2B5EF4-FFF2-40B4-BE49-F238E27FC236}">
                        <a16:creationId xmlns:a16="http://schemas.microsoft.com/office/drawing/2014/main" id="{5F2D2EC8-F354-4FA6-B7A6-788B57CDC4FF}"/>
                      </a:ext>
                    </a:extLst>
                  </p:cNvPr>
                  <p:cNvSpPr/>
                  <p:nvPr/>
                </p:nvSpPr>
                <p:spPr>
                  <a:xfrm>
                    <a:off x="5915921" y="143664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42" name="Freeform: Shape 341">
                    <a:extLst>
                      <a:ext uri="{FF2B5EF4-FFF2-40B4-BE49-F238E27FC236}">
                        <a16:creationId xmlns:a16="http://schemas.microsoft.com/office/drawing/2014/main" id="{1DB0888C-A2EB-4814-9192-708F8C811A57}"/>
                      </a:ext>
                    </a:extLst>
                  </p:cNvPr>
                  <p:cNvSpPr/>
                  <p:nvPr/>
                </p:nvSpPr>
                <p:spPr>
                  <a:xfrm>
                    <a:off x="5456779" y="143664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43" name="Freeform: Shape 342">
                    <a:extLst>
                      <a:ext uri="{FF2B5EF4-FFF2-40B4-BE49-F238E27FC236}">
                        <a16:creationId xmlns:a16="http://schemas.microsoft.com/office/drawing/2014/main" id="{C6A3BC64-DBA4-453D-9B6E-C4393AD1ED70}"/>
                      </a:ext>
                    </a:extLst>
                  </p:cNvPr>
                  <p:cNvSpPr/>
                  <p:nvPr/>
                </p:nvSpPr>
                <p:spPr>
                  <a:xfrm>
                    <a:off x="6375063" y="143664"/>
                    <a:ext cx="447116" cy="154178"/>
                  </a:xfrm>
                  <a:custGeom>
                    <a:avLst/>
                    <a:gdLst>
                      <a:gd name="connsiteX0" fmla="*/ 428614 w 447115"/>
                      <a:gd name="connsiteY0" fmla="*/ 153870 h 154177"/>
                      <a:gd name="connsiteX1" fmla="*/ 20505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5 w 447115"/>
                      <a:gd name="connsiteY4" fmla="*/ 11563 h 154177"/>
                      <a:gd name="connsiteX5" fmla="*/ 428614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4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4" y="153870"/>
                        </a:moveTo>
                        <a:lnTo>
                          <a:pt x="20505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5" y="11563"/>
                        </a:cubicBezTo>
                        <a:lnTo>
                          <a:pt x="428614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557" y="149861"/>
                          <a:pt x="433548" y="153870"/>
                          <a:pt x="428614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44" name="Freeform: Shape 343">
                    <a:extLst>
                      <a:ext uri="{FF2B5EF4-FFF2-40B4-BE49-F238E27FC236}">
                        <a16:creationId xmlns:a16="http://schemas.microsoft.com/office/drawing/2014/main" id="{4033549B-E437-4F66-B3A4-AC78F72F5315}"/>
                      </a:ext>
                    </a:extLst>
                  </p:cNvPr>
                  <p:cNvSpPr/>
                  <p:nvPr/>
                </p:nvSpPr>
                <p:spPr>
                  <a:xfrm>
                    <a:off x="6834358" y="143664"/>
                    <a:ext cx="447116" cy="154178"/>
                  </a:xfrm>
                  <a:custGeom>
                    <a:avLst/>
                    <a:gdLst>
                      <a:gd name="connsiteX0" fmla="*/ 428615 w 447115"/>
                      <a:gd name="connsiteY0" fmla="*/ 153870 h 154177"/>
                      <a:gd name="connsiteX1" fmla="*/ 20506 w 447115"/>
                      <a:gd name="connsiteY1" fmla="*/ 153870 h 154177"/>
                      <a:gd name="connsiteX2" fmla="*/ 11563 w 447115"/>
                      <a:gd name="connsiteY2" fmla="*/ 144927 h 154177"/>
                      <a:gd name="connsiteX3" fmla="*/ 11563 w 447115"/>
                      <a:gd name="connsiteY3" fmla="*/ 20506 h 154177"/>
                      <a:gd name="connsiteX4" fmla="*/ 20506 w 447115"/>
                      <a:gd name="connsiteY4" fmla="*/ 11563 h 154177"/>
                      <a:gd name="connsiteX5" fmla="*/ 428615 w 447115"/>
                      <a:gd name="connsiteY5" fmla="*/ 11563 h 154177"/>
                      <a:gd name="connsiteX6" fmla="*/ 437557 w 447115"/>
                      <a:gd name="connsiteY6" fmla="*/ 20506 h 154177"/>
                      <a:gd name="connsiteX7" fmla="*/ 437557 w 447115"/>
                      <a:gd name="connsiteY7" fmla="*/ 144927 h 154177"/>
                      <a:gd name="connsiteX8" fmla="*/ 428615 w 447115"/>
                      <a:gd name="connsiteY8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115" h="154177">
                        <a:moveTo>
                          <a:pt x="428615" y="153870"/>
                        </a:moveTo>
                        <a:lnTo>
                          <a:pt x="20506" y="153870"/>
                        </a:lnTo>
                        <a:cubicBezTo>
                          <a:pt x="15572" y="153870"/>
                          <a:pt x="11563" y="149861"/>
                          <a:pt x="11563" y="144927"/>
                        </a:cubicBezTo>
                        <a:lnTo>
                          <a:pt x="11563" y="20506"/>
                        </a:lnTo>
                        <a:cubicBezTo>
                          <a:pt x="11563" y="15572"/>
                          <a:pt x="15572" y="11563"/>
                          <a:pt x="20506" y="11563"/>
                        </a:cubicBezTo>
                        <a:lnTo>
                          <a:pt x="428615" y="11563"/>
                        </a:lnTo>
                        <a:cubicBezTo>
                          <a:pt x="433548" y="11563"/>
                          <a:pt x="437557" y="15572"/>
                          <a:pt x="437557" y="20506"/>
                        </a:cubicBezTo>
                        <a:lnTo>
                          <a:pt x="437557" y="144927"/>
                        </a:lnTo>
                        <a:cubicBezTo>
                          <a:pt x="437403" y="149861"/>
                          <a:pt x="433394" y="153870"/>
                          <a:pt x="428615" y="153870"/>
                        </a:cubicBez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45" name="Freeform: Shape 344">
                    <a:extLst>
                      <a:ext uri="{FF2B5EF4-FFF2-40B4-BE49-F238E27FC236}">
                        <a16:creationId xmlns:a16="http://schemas.microsoft.com/office/drawing/2014/main" id="{1C24A7F3-6CE6-4775-9E89-19CF9AEABBC3}"/>
                      </a:ext>
                    </a:extLst>
                  </p:cNvPr>
                  <p:cNvSpPr/>
                  <p:nvPr/>
                </p:nvSpPr>
                <p:spPr>
                  <a:xfrm>
                    <a:off x="7063929" y="-25470"/>
                    <a:ext cx="215849" cy="154178"/>
                  </a:xfrm>
                  <a:custGeom>
                    <a:avLst/>
                    <a:gdLst>
                      <a:gd name="connsiteX0" fmla="*/ 208757 w 215849"/>
                      <a:gd name="connsiteY0" fmla="*/ 11563 h 154177"/>
                      <a:gd name="connsiteX1" fmla="*/ 20506 w 215849"/>
                      <a:gd name="connsiteY1" fmla="*/ 11563 h 154177"/>
                      <a:gd name="connsiteX2" fmla="*/ 11563 w 215849"/>
                      <a:gd name="connsiteY2" fmla="*/ 20506 h 154177"/>
                      <a:gd name="connsiteX3" fmla="*/ 11563 w 215849"/>
                      <a:gd name="connsiteY3" fmla="*/ 144927 h 154177"/>
                      <a:gd name="connsiteX4" fmla="*/ 20506 w 215849"/>
                      <a:gd name="connsiteY4" fmla="*/ 153870 h 154177"/>
                      <a:gd name="connsiteX5" fmla="*/ 208757 w 215849"/>
                      <a:gd name="connsiteY5" fmla="*/ 153870 h 154177"/>
                      <a:gd name="connsiteX6" fmla="*/ 208757 w 215849"/>
                      <a:gd name="connsiteY6" fmla="*/ 11563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208757" y="11563"/>
                        </a:moveTo>
                        <a:lnTo>
                          <a:pt x="20506" y="11563"/>
                        </a:lnTo>
                        <a:cubicBezTo>
                          <a:pt x="15572" y="11563"/>
                          <a:pt x="11563" y="15572"/>
                          <a:pt x="11563" y="20506"/>
                        </a:cubicBezTo>
                        <a:lnTo>
                          <a:pt x="11563" y="144927"/>
                        </a:lnTo>
                        <a:cubicBezTo>
                          <a:pt x="11563" y="149861"/>
                          <a:pt x="15572" y="153870"/>
                          <a:pt x="20506" y="153870"/>
                        </a:cubicBezTo>
                        <a:lnTo>
                          <a:pt x="208757" y="153870"/>
                        </a:lnTo>
                        <a:lnTo>
                          <a:pt x="208757" y="11563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46" name="Freeform: Shape 345">
                    <a:extLst>
                      <a:ext uri="{FF2B5EF4-FFF2-40B4-BE49-F238E27FC236}">
                        <a16:creationId xmlns:a16="http://schemas.microsoft.com/office/drawing/2014/main" id="{882521FE-7807-463A-881A-B19D8B6F7854}"/>
                      </a:ext>
                    </a:extLst>
                  </p:cNvPr>
                  <p:cNvSpPr/>
                  <p:nvPr/>
                </p:nvSpPr>
                <p:spPr>
                  <a:xfrm>
                    <a:off x="4997791" y="-25470"/>
                    <a:ext cx="215849" cy="154178"/>
                  </a:xfrm>
                  <a:custGeom>
                    <a:avLst/>
                    <a:gdLst>
                      <a:gd name="connsiteX0" fmla="*/ 11563 w 215849"/>
                      <a:gd name="connsiteY0" fmla="*/ 153870 h 154177"/>
                      <a:gd name="connsiteX1" fmla="*/ 199815 w 215849"/>
                      <a:gd name="connsiteY1" fmla="*/ 153870 h 154177"/>
                      <a:gd name="connsiteX2" fmla="*/ 208757 w 215849"/>
                      <a:gd name="connsiteY2" fmla="*/ 144927 h 154177"/>
                      <a:gd name="connsiteX3" fmla="*/ 208757 w 215849"/>
                      <a:gd name="connsiteY3" fmla="*/ 20506 h 154177"/>
                      <a:gd name="connsiteX4" fmla="*/ 199815 w 215849"/>
                      <a:gd name="connsiteY4" fmla="*/ 11563 h 154177"/>
                      <a:gd name="connsiteX5" fmla="*/ 11563 w 215849"/>
                      <a:gd name="connsiteY5" fmla="*/ 11563 h 154177"/>
                      <a:gd name="connsiteX6" fmla="*/ 11563 w 215849"/>
                      <a:gd name="connsiteY6" fmla="*/ 153870 h 154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5849" h="154177">
                        <a:moveTo>
                          <a:pt x="11563" y="153870"/>
                        </a:moveTo>
                        <a:lnTo>
                          <a:pt x="199815" y="153870"/>
                        </a:lnTo>
                        <a:cubicBezTo>
                          <a:pt x="204748" y="153870"/>
                          <a:pt x="208757" y="149861"/>
                          <a:pt x="208757" y="144927"/>
                        </a:cubicBezTo>
                        <a:lnTo>
                          <a:pt x="208757" y="20506"/>
                        </a:lnTo>
                        <a:cubicBezTo>
                          <a:pt x="208757" y="15572"/>
                          <a:pt x="204748" y="11563"/>
                          <a:pt x="199815" y="11563"/>
                        </a:cubicBezTo>
                        <a:lnTo>
                          <a:pt x="11563" y="11563"/>
                        </a:lnTo>
                        <a:lnTo>
                          <a:pt x="11563" y="153870"/>
                        </a:lnTo>
                        <a:close/>
                      </a:path>
                    </a:pathLst>
                  </a:custGeom>
                  <a:solidFill>
                    <a:srgbClr val="83A0D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7126717-E129-48FD-8601-0224B3616A5F}"/>
                </a:ext>
              </a:extLst>
            </p:cNvPr>
            <p:cNvSpPr/>
            <p:nvPr/>
          </p:nvSpPr>
          <p:spPr>
            <a:xfrm>
              <a:off x="3856567" y="4086917"/>
              <a:ext cx="4471159" cy="416280"/>
            </a:xfrm>
            <a:custGeom>
              <a:avLst/>
              <a:gdLst>
                <a:gd name="connsiteX0" fmla="*/ 4401779 w 4471158"/>
                <a:gd name="connsiteY0" fmla="*/ 408571 h 416280"/>
                <a:gd name="connsiteX1" fmla="*/ 84644 w 4471158"/>
                <a:gd name="connsiteY1" fmla="*/ 408571 h 416280"/>
                <a:gd name="connsiteX2" fmla="*/ 11563 w 4471158"/>
                <a:gd name="connsiteY2" fmla="*/ 335491 h 416280"/>
                <a:gd name="connsiteX3" fmla="*/ 11563 w 4471158"/>
                <a:gd name="connsiteY3" fmla="*/ 84644 h 416280"/>
                <a:gd name="connsiteX4" fmla="*/ 84644 w 4471158"/>
                <a:gd name="connsiteY4" fmla="*/ 11563 h 416280"/>
                <a:gd name="connsiteX5" fmla="*/ 4401779 w 4471158"/>
                <a:gd name="connsiteY5" fmla="*/ 11563 h 416280"/>
                <a:gd name="connsiteX6" fmla="*/ 4474859 w 4471158"/>
                <a:gd name="connsiteY6" fmla="*/ 84644 h 416280"/>
                <a:gd name="connsiteX7" fmla="*/ 4474859 w 4471158"/>
                <a:gd name="connsiteY7" fmla="*/ 335491 h 416280"/>
                <a:gd name="connsiteX8" fmla="*/ 4401779 w 4471158"/>
                <a:gd name="connsiteY8" fmla="*/ 408571 h 4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1158" h="416280">
                  <a:moveTo>
                    <a:pt x="4401779" y="408571"/>
                  </a:moveTo>
                  <a:lnTo>
                    <a:pt x="84644" y="408571"/>
                  </a:lnTo>
                  <a:cubicBezTo>
                    <a:pt x="44249" y="408571"/>
                    <a:pt x="11563" y="375886"/>
                    <a:pt x="11563" y="335491"/>
                  </a:cubicBezTo>
                  <a:lnTo>
                    <a:pt x="11563" y="84644"/>
                  </a:lnTo>
                  <a:cubicBezTo>
                    <a:pt x="11563" y="44249"/>
                    <a:pt x="44249" y="11563"/>
                    <a:pt x="84644" y="11563"/>
                  </a:cubicBezTo>
                  <a:lnTo>
                    <a:pt x="4401779" y="11563"/>
                  </a:lnTo>
                  <a:cubicBezTo>
                    <a:pt x="4442174" y="11563"/>
                    <a:pt x="4474859" y="44249"/>
                    <a:pt x="4474859" y="84644"/>
                  </a:cubicBezTo>
                  <a:lnTo>
                    <a:pt x="4474859" y="335491"/>
                  </a:lnTo>
                  <a:cubicBezTo>
                    <a:pt x="4474859" y="375886"/>
                    <a:pt x="4442174" y="408571"/>
                    <a:pt x="4401779" y="408571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E0C185D-96AB-41C5-B6EF-FA0EEDEB2F50}"/>
                </a:ext>
              </a:extLst>
            </p:cNvPr>
            <p:cNvGrpSpPr/>
            <p:nvPr/>
          </p:nvGrpSpPr>
          <p:grpSpPr>
            <a:xfrm>
              <a:off x="4914860" y="4151307"/>
              <a:ext cx="2362281" cy="927946"/>
              <a:chOff x="4898463" y="4151307"/>
              <a:chExt cx="2362281" cy="927946"/>
            </a:xfrm>
          </p:grpSpPr>
          <p:grpSp>
            <p:nvGrpSpPr>
              <p:cNvPr id="24" name="Graphic 21">
                <a:extLst>
                  <a:ext uri="{FF2B5EF4-FFF2-40B4-BE49-F238E27FC236}">
                    <a16:creationId xmlns:a16="http://schemas.microsoft.com/office/drawing/2014/main" id="{A189685D-DE63-4EB2-976E-BF8681E8C90A}"/>
                  </a:ext>
                </a:extLst>
              </p:cNvPr>
              <p:cNvGrpSpPr/>
              <p:nvPr/>
            </p:nvGrpSpPr>
            <p:grpSpPr>
              <a:xfrm>
                <a:off x="4898463" y="4151307"/>
                <a:ext cx="508844" cy="927946"/>
                <a:chOff x="402236" y="179623"/>
                <a:chExt cx="657225" cy="1198539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3F753C4B-8DD8-4DFA-9944-63F551FF6409}"/>
                    </a:ext>
                  </a:extLst>
                </p:cNvPr>
                <p:cNvSpPr/>
                <p:nvPr/>
              </p:nvSpPr>
              <p:spPr>
                <a:xfrm>
                  <a:off x="892806" y="638532"/>
                  <a:ext cx="156482" cy="312964"/>
                </a:xfrm>
                <a:custGeom>
                  <a:avLst/>
                  <a:gdLst>
                    <a:gd name="connsiteX0" fmla="*/ 27166 w 156482"/>
                    <a:gd name="connsiteY0" fmla="*/ 199358 h 312964"/>
                    <a:gd name="connsiteX1" fmla="*/ 98209 w 156482"/>
                    <a:gd name="connsiteY1" fmla="*/ 296690 h 312964"/>
                    <a:gd name="connsiteX2" fmla="*/ 113545 w 156482"/>
                    <a:gd name="connsiteY2" fmla="*/ 272592 h 312964"/>
                    <a:gd name="connsiteX3" fmla="*/ 147345 w 156482"/>
                    <a:gd name="connsiteY3" fmla="*/ 78554 h 312964"/>
                    <a:gd name="connsiteX4" fmla="*/ 135139 w 156482"/>
                    <a:gd name="connsiteY4" fmla="*/ 23472 h 312964"/>
                    <a:gd name="connsiteX5" fmla="*/ 27166 w 156482"/>
                    <a:gd name="connsiteY5" fmla="*/ 199358 h 31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6482" h="312964">
                      <a:moveTo>
                        <a:pt x="27166" y="199358"/>
                      </a:moveTo>
                      <a:cubicBezTo>
                        <a:pt x="36868" y="242234"/>
                        <a:pt x="63470" y="276660"/>
                        <a:pt x="98209" y="296690"/>
                      </a:cubicBezTo>
                      <a:lnTo>
                        <a:pt x="113545" y="272592"/>
                      </a:lnTo>
                      <a:cubicBezTo>
                        <a:pt x="150161" y="215006"/>
                        <a:pt x="162054" y="145215"/>
                        <a:pt x="147345" y="78554"/>
                      </a:cubicBezTo>
                      <a:lnTo>
                        <a:pt x="135139" y="23472"/>
                      </a:lnTo>
                      <a:cubicBezTo>
                        <a:pt x="57837" y="40998"/>
                        <a:pt x="9327" y="119865"/>
                        <a:pt x="27166" y="199358"/>
                      </a:cubicBezTo>
                      <a:close/>
                    </a:path>
                  </a:pathLst>
                </a:custGeom>
                <a:solidFill>
                  <a:srgbClr val="F7F9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B6356F57-1995-4A1C-A977-A484589038EB}"/>
                    </a:ext>
                  </a:extLst>
                </p:cNvPr>
                <p:cNvSpPr/>
                <p:nvPr/>
              </p:nvSpPr>
              <p:spPr>
                <a:xfrm>
                  <a:off x="414849" y="385657"/>
                  <a:ext cx="625929" cy="970189"/>
                </a:xfrm>
                <a:custGeom>
                  <a:avLst/>
                  <a:gdLst>
                    <a:gd name="connsiteX0" fmla="*/ 205618 w 625928"/>
                    <a:gd name="connsiteY0" fmla="*/ 283233 h 970188"/>
                    <a:gd name="connsiteX1" fmla="*/ 171817 w 625928"/>
                    <a:gd name="connsiteY1" fmla="*/ 477270 h 970188"/>
                    <a:gd name="connsiteX2" fmla="*/ 42250 w 625928"/>
                    <a:gd name="connsiteY2" fmla="*/ 681949 h 970188"/>
                    <a:gd name="connsiteX3" fmla="*/ 23472 w 625928"/>
                    <a:gd name="connsiteY3" fmla="*/ 720443 h 970188"/>
                    <a:gd name="connsiteX4" fmla="*/ 208747 w 625928"/>
                    <a:gd name="connsiteY4" fmla="*/ 731397 h 970188"/>
                    <a:gd name="connsiteX5" fmla="*/ 304827 w 625928"/>
                    <a:gd name="connsiteY5" fmla="*/ 957044 h 970188"/>
                    <a:gd name="connsiteX6" fmla="*/ 350833 w 625928"/>
                    <a:gd name="connsiteY6" fmla="*/ 906031 h 970188"/>
                    <a:gd name="connsiteX7" fmla="*/ 576480 w 625928"/>
                    <a:gd name="connsiteY7" fmla="*/ 549565 h 970188"/>
                    <a:gd name="connsiteX8" fmla="*/ 505437 w 625928"/>
                    <a:gd name="connsiteY8" fmla="*/ 452233 h 970188"/>
                    <a:gd name="connsiteX9" fmla="*/ 613410 w 625928"/>
                    <a:gd name="connsiteY9" fmla="*/ 276660 h 970188"/>
                    <a:gd name="connsiteX10" fmla="*/ 557076 w 625928"/>
                    <a:gd name="connsiteY10" fmla="*/ 23472 h 970188"/>
                    <a:gd name="connsiteX11" fmla="*/ 167123 w 625928"/>
                    <a:gd name="connsiteY11" fmla="*/ 110789 h 970188"/>
                    <a:gd name="connsiteX12" fmla="*/ 205618 w 625928"/>
                    <a:gd name="connsiteY12" fmla="*/ 283233 h 970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25928" h="970188">
                      <a:moveTo>
                        <a:pt x="205618" y="283233"/>
                      </a:moveTo>
                      <a:cubicBezTo>
                        <a:pt x="220327" y="349894"/>
                        <a:pt x="208434" y="419685"/>
                        <a:pt x="171817" y="477270"/>
                      </a:cubicBezTo>
                      <a:lnTo>
                        <a:pt x="42250" y="681949"/>
                      </a:lnTo>
                      <a:cubicBezTo>
                        <a:pt x="34426" y="694154"/>
                        <a:pt x="28167" y="707299"/>
                        <a:pt x="23472" y="720443"/>
                      </a:cubicBezTo>
                      <a:cubicBezTo>
                        <a:pt x="78867" y="694780"/>
                        <a:pt x="148345" y="696658"/>
                        <a:pt x="208747" y="731397"/>
                      </a:cubicBezTo>
                      <a:cubicBezTo>
                        <a:pt x="292935" y="779594"/>
                        <a:pt x="331429" y="875048"/>
                        <a:pt x="304827" y="957044"/>
                      </a:cubicBezTo>
                      <a:cubicBezTo>
                        <a:pt x="322353" y="943274"/>
                        <a:pt x="338001" y="926061"/>
                        <a:pt x="350833" y="906031"/>
                      </a:cubicBezTo>
                      <a:lnTo>
                        <a:pt x="576480" y="549565"/>
                      </a:lnTo>
                      <a:cubicBezTo>
                        <a:pt x="541741" y="529535"/>
                        <a:pt x="514826" y="495109"/>
                        <a:pt x="505437" y="452233"/>
                      </a:cubicBezTo>
                      <a:cubicBezTo>
                        <a:pt x="487598" y="372427"/>
                        <a:pt x="536108" y="293873"/>
                        <a:pt x="613410" y="276660"/>
                      </a:cubicBezTo>
                      <a:lnTo>
                        <a:pt x="557076" y="23472"/>
                      </a:lnTo>
                      <a:lnTo>
                        <a:pt x="167123" y="110789"/>
                      </a:lnTo>
                      <a:lnTo>
                        <a:pt x="205618" y="283233"/>
                      </a:lnTo>
                      <a:close/>
                    </a:path>
                  </a:pathLst>
                </a:custGeom>
                <a:solidFill>
                  <a:srgbClr val="EC656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417766FC-1027-444D-8E3D-16460BA777B9}"/>
                    </a:ext>
                  </a:extLst>
                </p:cNvPr>
                <p:cNvSpPr/>
                <p:nvPr/>
              </p:nvSpPr>
              <p:spPr>
                <a:xfrm>
                  <a:off x="402236" y="1065198"/>
                  <a:ext cx="344261" cy="312964"/>
                </a:xfrm>
                <a:custGeom>
                  <a:avLst/>
                  <a:gdLst>
                    <a:gd name="connsiteX0" fmla="*/ 221360 w 344260"/>
                    <a:gd name="connsiteY0" fmla="*/ 51856 h 312964"/>
                    <a:gd name="connsiteX1" fmla="*/ 36085 w 344260"/>
                    <a:gd name="connsiteY1" fmla="*/ 40903 h 312964"/>
                    <a:gd name="connsiteX2" fmla="*/ 30765 w 344260"/>
                    <a:gd name="connsiteY2" fmla="*/ 56864 h 312964"/>
                    <a:gd name="connsiteX3" fmla="*/ 117143 w 344260"/>
                    <a:gd name="connsiteY3" fmla="*/ 281572 h 312964"/>
                    <a:gd name="connsiteX4" fmla="*/ 117143 w 344260"/>
                    <a:gd name="connsiteY4" fmla="*/ 281572 h 312964"/>
                    <a:gd name="connsiteX5" fmla="*/ 252343 w 344260"/>
                    <a:gd name="connsiteY5" fmla="*/ 311304 h 312964"/>
                    <a:gd name="connsiteX6" fmla="*/ 317127 w 344260"/>
                    <a:gd name="connsiteY6" fmla="*/ 277503 h 312964"/>
                    <a:gd name="connsiteX7" fmla="*/ 221360 w 344260"/>
                    <a:gd name="connsiteY7" fmla="*/ 51856 h 31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4260" h="312964">
                      <a:moveTo>
                        <a:pt x="221360" y="51856"/>
                      </a:moveTo>
                      <a:cubicBezTo>
                        <a:pt x="160958" y="17117"/>
                        <a:pt x="91480" y="15239"/>
                        <a:pt x="36085" y="40903"/>
                      </a:cubicBezTo>
                      <a:cubicBezTo>
                        <a:pt x="34207" y="46223"/>
                        <a:pt x="32329" y="51543"/>
                        <a:pt x="30765" y="56864"/>
                      </a:cubicBezTo>
                      <a:cubicBezTo>
                        <a:pt x="7605" y="140425"/>
                        <a:pt x="40467" y="232750"/>
                        <a:pt x="117143" y="281572"/>
                      </a:cubicBezTo>
                      <a:lnTo>
                        <a:pt x="117143" y="281572"/>
                      </a:lnTo>
                      <a:cubicBezTo>
                        <a:pt x="159080" y="308174"/>
                        <a:pt x="206964" y="317563"/>
                        <a:pt x="252343" y="311304"/>
                      </a:cubicBezTo>
                      <a:cubicBezTo>
                        <a:pt x="275503" y="304105"/>
                        <a:pt x="297723" y="292839"/>
                        <a:pt x="317127" y="277503"/>
                      </a:cubicBezTo>
                      <a:cubicBezTo>
                        <a:pt x="343729" y="195507"/>
                        <a:pt x="305547" y="100053"/>
                        <a:pt x="221360" y="51856"/>
                      </a:cubicBezTo>
                      <a:close/>
                    </a:path>
                  </a:pathLst>
                </a:custGeom>
                <a:solidFill>
                  <a:srgbClr val="F7F9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BAFD7B71-17FB-4635-8461-402BF7C4A899}"/>
                    </a:ext>
                  </a:extLst>
                </p:cNvPr>
                <p:cNvSpPr/>
                <p:nvPr/>
              </p:nvSpPr>
              <p:spPr>
                <a:xfrm>
                  <a:off x="433532" y="179623"/>
                  <a:ext cx="625929" cy="344261"/>
                </a:xfrm>
                <a:custGeom>
                  <a:avLst/>
                  <a:gdLst>
                    <a:gd name="connsiteX0" fmla="*/ 618883 w 625928"/>
                    <a:gd name="connsiteY0" fmla="*/ 160077 h 344260"/>
                    <a:gd name="connsiteX1" fmla="*/ 598227 w 625928"/>
                    <a:gd name="connsiteY1" fmla="*/ 67753 h 344260"/>
                    <a:gd name="connsiteX2" fmla="*/ 530627 w 625928"/>
                    <a:gd name="connsiteY2" fmla="*/ 24877 h 344260"/>
                    <a:gd name="connsiteX3" fmla="*/ 67753 w 625928"/>
                    <a:gd name="connsiteY3" fmla="*/ 128468 h 344260"/>
                    <a:gd name="connsiteX4" fmla="*/ 24877 w 625928"/>
                    <a:gd name="connsiteY4" fmla="*/ 196068 h 344260"/>
                    <a:gd name="connsiteX5" fmla="*/ 45532 w 625928"/>
                    <a:gd name="connsiteY5" fmla="*/ 288392 h 344260"/>
                    <a:gd name="connsiteX6" fmla="*/ 113133 w 625928"/>
                    <a:gd name="connsiteY6" fmla="*/ 331268 h 344260"/>
                    <a:gd name="connsiteX7" fmla="*/ 576320 w 625928"/>
                    <a:gd name="connsiteY7" fmla="*/ 227677 h 344260"/>
                    <a:gd name="connsiteX8" fmla="*/ 618883 w 625928"/>
                    <a:gd name="connsiteY8" fmla="*/ 160077 h 34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5928" h="344260">
                      <a:moveTo>
                        <a:pt x="618883" y="160077"/>
                      </a:moveTo>
                      <a:lnTo>
                        <a:pt x="598227" y="67753"/>
                      </a:lnTo>
                      <a:cubicBezTo>
                        <a:pt x="591342" y="37082"/>
                        <a:pt x="561297" y="17991"/>
                        <a:pt x="530627" y="24877"/>
                      </a:cubicBezTo>
                      <a:lnTo>
                        <a:pt x="67753" y="128468"/>
                      </a:lnTo>
                      <a:cubicBezTo>
                        <a:pt x="37082" y="135353"/>
                        <a:pt x="17991" y="165710"/>
                        <a:pt x="24877" y="196068"/>
                      </a:cubicBezTo>
                      <a:lnTo>
                        <a:pt x="45532" y="288392"/>
                      </a:lnTo>
                      <a:cubicBezTo>
                        <a:pt x="52417" y="319063"/>
                        <a:pt x="82462" y="338154"/>
                        <a:pt x="113133" y="331268"/>
                      </a:cubicBezTo>
                      <a:lnTo>
                        <a:pt x="576320" y="227677"/>
                      </a:lnTo>
                      <a:cubicBezTo>
                        <a:pt x="606364" y="221105"/>
                        <a:pt x="625768" y="190748"/>
                        <a:pt x="618883" y="160077"/>
                      </a:cubicBezTo>
                      <a:close/>
                    </a:path>
                  </a:pathLst>
                </a:custGeom>
                <a:solidFill>
                  <a:srgbClr val="F7F9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B9BD910-E635-44CA-8DC3-15AF9D7684DB}"/>
                    </a:ext>
                  </a:extLst>
                </p:cNvPr>
                <p:cNvSpPr/>
                <p:nvPr/>
              </p:nvSpPr>
              <p:spPr>
                <a:xfrm>
                  <a:off x="692761" y="279250"/>
                  <a:ext cx="93889" cy="93889"/>
                </a:xfrm>
                <a:custGeom>
                  <a:avLst/>
                  <a:gdLst>
                    <a:gd name="connsiteX0" fmla="*/ 70417 w 93889"/>
                    <a:gd name="connsiteY0" fmla="*/ 46945 h 93889"/>
                    <a:gd name="connsiteX1" fmla="*/ 46945 w 93889"/>
                    <a:gd name="connsiteY1" fmla="*/ 70417 h 93889"/>
                    <a:gd name="connsiteX2" fmla="*/ 23472 w 93889"/>
                    <a:gd name="connsiteY2" fmla="*/ 46945 h 93889"/>
                    <a:gd name="connsiteX3" fmla="*/ 46945 w 93889"/>
                    <a:gd name="connsiteY3" fmla="*/ 23472 h 93889"/>
                    <a:gd name="connsiteX4" fmla="*/ 70417 w 93889"/>
                    <a:gd name="connsiteY4" fmla="*/ 46945 h 93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889" h="93889">
                      <a:moveTo>
                        <a:pt x="70417" y="46945"/>
                      </a:moveTo>
                      <a:cubicBezTo>
                        <a:pt x="70417" y="59776"/>
                        <a:pt x="60089" y="70417"/>
                        <a:pt x="46945" y="70417"/>
                      </a:cubicBezTo>
                      <a:cubicBezTo>
                        <a:pt x="34113" y="70417"/>
                        <a:pt x="23472" y="59776"/>
                        <a:pt x="23472" y="46945"/>
                      </a:cubicBezTo>
                      <a:cubicBezTo>
                        <a:pt x="23472" y="34113"/>
                        <a:pt x="33800" y="23472"/>
                        <a:pt x="46945" y="23472"/>
                      </a:cubicBezTo>
                      <a:cubicBezTo>
                        <a:pt x="60089" y="23472"/>
                        <a:pt x="70417" y="33800"/>
                        <a:pt x="70417" y="46945"/>
                      </a:cubicBezTo>
                      <a:close/>
                    </a:path>
                  </a:pathLst>
                </a:custGeom>
                <a:solidFill>
                  <a:srgbClr val="1B285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5" name="Graphic 21">
                <a:extLst>
                  <a:ext uri="{FF2B5EF4-FFF2-40B4-BE49-F238E27FC236}">
                    <a16:creationId xmlns:a16="http://schemas.microsoft.com/office/drawing/2014/main" id="{724829DD-24A1-4E7E-91C6-7A4D0DC42218}"/>
                  </a:ext>
                </a:extLst>
              </p:cNvPr>
              <p:cNvGrpSpPr/>
              <p:nvPr/>
            </p:nvGrpSpPr>
            <p:grpSpPr>
              <a:xfrm>
                <a:off x="5825181" y="4151307"/>
                <a:ext cx="508844" cy="927946"/>
                <a:chOff x="402236" y="179623"/>
                <a:chExt cx="657225" cy="1198539"/>
              </a:xfrm>
            </p:grpSpPr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BDEEE3F5-0532-4B24-A52D-8B95ABF74B76}"/>
                    </a:ext>
                  </a:extLst>
                </p:cNvPr>
                <p:cNvSpPr/>
                <p:nvPr/>
              </p:nvSpPr>
              <p:spPr>
                <a:xfrm>
                  <a:off x="892806" y="638532"/>
                  <a:ext cx="156482" cy="312964"/>
                </a:xfrm>
                <a:custGeom>
                  <a:avLst/>
                  <a:gdLst>
                    <a:gd name="connsiteX0" fmla="*/ 27166 w 156482"/>
                    <a:gd name="connsiteY0" fmla="*/ 199358 h 312964"/>
                    <a:gd name="connsiteX1" fmla="*/ 98209 w 156482"/>
                    <a:gd name="connsiteY1" fmla="*/ 296690 h 312964"/>
                    <a:gd name="connsiteX2" fmla="*/ 113545 w 156482"/>
                    <a:gd name="connsiteY2" fmla="*/ 272592 h 312964"/>
                    <a:gd name="connsiteX3" fmla="*/ 147345 w 156482"/>
                    <a:gd name="connsiteY3" fmla="*/ 78554 h 312964"/>
                    <a:gd name="connsiteX4" fmla="*/ 135139 w 156482"/>
                    <a:gd name="connsiteY4" fmla="*/ 23472 h 312964"/>
                    <a:gd name="connsiteX5" fmla="*/ 27166 w 156482"/>
                    <a:gd name="connsiteY5" fmla="*/ 199358 h 31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6482" h="312964">
                      <a:moveTo>
                        <a:pt x="27166" y="199358"/>
                      </a:moveTo>
                      <a:cubicBezTo>
                        <a:pt x="36868" y="242234"/>
                        <a:pt x="63470" y="276660"/>
                        <a:pt x="98209" y="296690"/>
                      </a:cubicBezTo>
                      <a:lnTo>
                        <a:pt x="113545" y="272592"/>
                      </a:lnTo>
                      <a:cubicBezTo>
                        <a:pt x="150161" y="215006"/>
                        <a:pt x="162054" y="145215"/>
                        <a:pt x="147345" y="78554"/>
                      </a:cubicBezTo>
                      <a:lnTo>
                        <a:pt x="135139" y="23472"/>
                      </a:lnTo>
                      <a:cubicBezTo>
                        <a:pt x="57837" y="40998"/>
                        <a:pt x="9327" y="119865"/>
                        <a:pt x="27166" y="199358"/>
                      </a:cubicBezTo>
                      <a:close/>
                    </a:path>
                  </a:pathLst>
                </a:custGeom>
                <a:solidFill>
                  <a:srgbClr val="F7F9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B68D34C5-A64A-41D6-9AC4-3FD20C79A6A8}"/>
                    </a:ext>
                  </a:extLst>
                </p:cNvPr>
                <p:cNvSpPr/>
                <p:nvPr/>
              </p:nvSpPr>
              <p:spPr>
                <a:xfrm>
                  <a:off x="414849" y="385657"/>
                  <a:ext cx="625929" cy="970189"/>
                </a:xfrm>
                <a:custGeom>
                  <a:avLst/>
                  <a:gdLst>
                    <a:gd name="connsiteX0" fmla="*/ 205618 w 625928"/>
                    <a:gd name="connsiteY0" fmla="*/ 283233 h 970188"/>
                    <a:gd name="connsiteX1" fmla="*/ 171817 w 625928"/>
                    <a:gd name="connsiteY1" fmla="*/ 477270 h 970188"/>
                    <a:gd name="connsiteX2" fmla="*/ 42250 w 625928"/>
                    <a:gd name="connsiteY2" fmla="*/ 681949 h 970188"/>
                    <a:gd name="connsiteX3" fmla="*/ 23472 w 625928"/>
                    <a:gd name="connsiteY3" fmla="*/ 720443 h 970188"/>
                    <a:gd name="connsiteX4" fmla="*/ 208747 w 625928"/>
                    <a:gd name="connsiteY4" fmla="*/ 731397 h 970188"/>
                    <a:gd name="connsiteX5" fmla="*/ 304827 w 625928"/>
                    <a:gd name="connsiteY5" fmla="*/ 957044 h 970188"/>
                    <a:gd name="connsiteX6" fmla="*/ 350833 w 625928"/>
                    <a:gd name="connsiteY6" fmla="*/ 906031 h 970188"/>
                    <a:gd name="connsiteX7" fmla="*/ 576480 w 625928"/>
                    <a:gd name="connsiteY7" fmla="*/ 549565 h 970188"/>
                    <a:gd name="connsiteX8" fmla="*/ 505437 w 625928"/>
                    <a:gd name="connsiteY8" fmla="*/ 452233 h 970188"/>
                    <a:gd name="connsiteX9" fmla="*/ 613410 w 625928"/>
                    <a:gd name="connsiteY9" fmla="*/ 276660 h 970188"/>
                    <a:gd name="connsiteX10" fmla="*/ 557076 w 625928"/>
                    <a:gd name="connsiteY10" fmla="*/ 23472 h 970188"/>
                    <a:gd name="connsiteX11" fmla="*/ 167123 w 625928"/>
                    <a:gd name="connsiteY11" fmla="*/ 110789 h 970188"/>
                    <a:gd name="connsiteX12" fmla="*/ 205618 w 625928"/>
                    <a:gd name="connsiteY12" fmla="*/ 283233 h 970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25928" h="970188">
                      <a:moveTo>
                        <a:pt x="205618" y="283233"/>
                      </a:moveTo>
                      <a:cubicBezTo>
                        <a:pt x="220327" y="349894"/>
                        <a:pt x="208434" y="419685"/>
                        <a:pt x="171817" y="477270"/>
                      </a:cubicBezTo>
                      <a:lnTo>
                        <a:pt x="42250" y="681949"/>
                      </a:lnTo>
                      <a:cubicBezTo>
                        <a:pt x="34426" y="694154"/>
                        <a:pt x="28167" y="707299"/>
                        <a:pt x="23472" y="720443"/>
                      </a:cubicBezTo>
                      <a:cubicBezTo>
                        <a:pt x="78867" y="694780"/>
                        <a:pt x="148345" y="696658"/>
                        <a:pt x="208747" y="731397"/>
                      </a:cubicBezTo>
                      <a:cubicBezTo>
                        <a:pt x="292935" y="779594"/>
                        <a:pt x="331429" y="875048"/>
                        <a:pt x="304827" y="957044"/>
                      </a:cubicBezTo>
                      <a:cubicBezTo>
                        <a:pt x="322353" y="943274"/>
                        <a:pt x="338001" y="926061"/>
                        <a:pt x="350833" y="906031"/>
                      </a:cubicBezTo>
                      <a:lnTo>
                        <a:pt x="576480" y="549565"/>
                      </a:lnTo>
                      <a:cubicBezTo>
                        <a:pt x="541741" y="529535"/>
                        <a:pt x="514826" y="495109"/>
                        <a:pt x="505437" y="452233"/>
                      </a:cubicBezTo>
                      <a:cubicBezTo>
                        <a:pt x="487598" y="372427"/>
                        <a:pt x="536108" y="293873"/>
                        <a:pt x="613410" y="276660"/>
                      </a:cubicBezTo>
                      <a:lnTo>
                        <a:pt x="557076" y="23472"/>
                      </a:lnTo>
                      <a:lnTo>
                        <a:pt x="167123" y="110789"/>
                      </a:lnTo>
                      <a:lnTo>
                        <a:pt x="205618" y="283233"/>
                      </a:lnTo>
                      <a:close/>
                    </a:path>
                  </a:pathLst>
                </a:custGeom>
                <a:solidFill>
                  <a:srgbClr val="EC656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1A92D920-0639-4BEB-BFAC-731D3053E1E9}"/>
                    </a:ext>
                  </a:extLst>
                </p:cNvPr>
                <p:cNvSpPr/>
                <p:nvPr/>
              </p:nvSpPr>
              <p:spPr>
                <a:xfrm>
                  <a:off x="402236" y="1065198"/>
                  <a:ext cx="344261" cy="312964"/>
                </a:xfrm>
                <a:custGeom>
                  <a:avLst/>
                  <a:gdLst>
                    <a:gd name="connsiteX0" fmla="*/ 221360 w 344260"/>
                    <a:gd name="connsiteY0" fmla="*/ 51856 h 312964"/>
                    <a:gd name="connsiteX1" fmla="*/ 36085 w 344260"/>
                    <a:gd name="connsiteY1" fmla="*/ 40903 h 312964"/>
                    <a:gd name="connsiteX2" fmla="*/ 30765 w 344260"/>
                    <a:gd name="connsiteY2" fmla="*/ 56864 h 312964"/>
                    <a:gd name="connsiteX3" fmla="*/ 117143 w 344260"/>
                    <a:gd name="connsiteY3" fmla="*/ 281572 h 312964"/>
                    <a:gd name="connsiteX4" fmla="*/ 117143 w 344260"/>
                    <a:gd name="connsiteY4" fmla="*/ 281572 h 312964"/>
                    <a:gd name="connsiteX5" fmla="*/ 252343 w 344260"/>
                    <a:gd name="connsiteY5" fmla="*/ 311304 h 312964"/>
                    <a:gd name="connsiteX6" fmla="*/ 317127 w 344260"/>
                    <a:gd name="connsiteY6" fmla="*/ 277503 h 312964"/>
                    <a:gd name="connsiteX7" fmla="*/ 221360 w 344260"/>
                    <a:gd name="connsiteY7" fmla="*/ 51856 h 31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4260" h="312964">
                      <a:moveTo>
                        <a:pt x="221360" y="51856"/>
                      </a:moveTo>
                      <a:cubicBezTo>
                        <a:pt x="160958" y="17117"/>
                        <a:pt x="91480" y="15239"/>
                        <a:pt x="36085" y="40903"/>
                      </a:cubicBezTo>
                      <a:cubicBezTo>
                        <a:pt x="34207" y="46223"/>
                        <a:pt x="32329" y="51543"/>
                        <a:pt x="30765" y="56864"/>
                      </a:cubicBezTo>
                      <a:cubicBezTo>
                        <a:pt x="7605" y="140425"/>
                        <a:pt x="40467" y="232750"/>
                        <a:pt x="117143" y="281572"/>
                      </a:cubicBezTo>
                      <a:lnTo>
                        <a:pt x="117143" y="281572"/>
                      </a:lnTo>
                      <a:cubicBezTo>
                        <a:pt x="159080" y="308174"/>
                        <a:pt x="206964" y="317563"/>
                        <a:pt x="252343" y="311304"/>
                      </a:cubicBezTo>
                      <a:cubicBezTo>
                        <a:pt x="275503" y="304105"/>
                        <a:pt x="297723" y="292839"/>
                        <a:pt x="317127" y="277503"/>
                      </a:cubicBezTo>
                      <a:cubicBezTo>
                        <a:pt x="343729" y="195507"/>
                        <a:pt x="305547" y="100053"/>
                        <a:pt x="221360" y="51856"/>
                      </a:cubicBezTo>
                      <a:close/>
                    </a:path>
                  </a:pathLst>
                </a:custGeom>
                <a:solidFill>
                  <a:srgbClr val="F7F9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E7D86FB-0FF4-40D5-9DFB-38C7E1344C56}"/>
                    </a:ext>
                  </a:extLst>
                </p:cNvPr>
                <p:cNvSpPr/>
                <p:nvPr/>
              </p:nvSpPr>
              <p:spPr>
                <a:xfrm>
                  <a:off x="433532" y="179623"/>
                  <a:ext cx="625929" cy="344261"/>
                </a:xfrm>
                <a:custGeom>
                  <a:avLst/>
                  <a:gdLst>
                    <a:gd name="connsiteX0" fmla="*/ 618883 w 625928"/>
                    <a:gd name="connsiteY0" fmla="*/ 160077 h 344260"/>
                    <a:gd name="connsiteX1" fmla="*/ 598227 w 625928"/>
                    <a:gd name="connsiteY1" fmla="*/ 67753 h 344260"/>
                    <a:gd name="connsiteX2" fmla="*/ 530627 w 625928"/>
                    <a:gd name="connsiteY2" fmla="*/ 24877 h 344260"/>
                    <a:gd name="connsiteX3" fmla="*/ 67753 w 625928"/>
                    <a:gd name="connsiteY3" fmla="*/ 128468 h 344260"/>
                    <a:gd name="connsiteX4" fmla="*/ 24877 w 625928"/>
                    <a:gd name="connsiteY4" fmla="*/ 196068 h 344260"/>
                    <a:gd name="connsiteX5" fmla="*/ 45532 w 625928"/>
                    <a:gd name="connsiteY5" fmla="*/ 288392 h 344260"/>
                    <a:gd name="connsiteX6" fmla="*/ 113133 w 625928"/>
                    <a:gd name="connsiteY6" fmla="*/ 331268 h 344260"/>
                    <a:gd name="connsiteX7" fmla="*/ 576320 w 625928"/>
                    <a:gd name="connsiteY7" fmla="*/ 227677 h 344260"/>
                    <a:gd name="connsiteX8" fmla="*/ 618883 w 625928"/>
                    <a:gd name="connsiteY8" fmla="*/ 160077 h 34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5928" h="344260">
                      <a:moveTo>
                        <a:pt x="618883" y="160077"/>
                      </a:moveTo>
                      <a:lnTo>
                        <a:pt x="598227" y="67753"/>
                      </a:lnTo>
                      <a:cubicBezTo>
                        <a:pt x="591342" y="37082"/>
                        <a:pt x="561297" y="17991"/>
                        <a:pt x="530627" y="24877"/>
                      </a:cubicBezTo>
                      <a:lnTo>
                        <a:pt x="67753" y="128468"/>
                      </a:lnTo>
                      <a:cubicBezTo>
                        <a:pt x="37082" y="135353"/>
                        <a:pt x="17991" y="165710"/>
                        <a:pt x="24877" y="196068"/>
                      </a:cubicBezTo>
                      <a:lnTo>
                        <a:pt x="45532" y="288392"/>
                      </a:lnTo>
                      <a:cubicBezTo>
                        <a:pt x="52417" y="319063"/>
                        <a:pt x="82462" y="338154"/>
                        <a:pt x="113133" y="331268"/>
                      </a:cubicBezTo>
                      <a:lnTo>
                        <a:pt x="576320" y="227677"/>
                      </a:lnTo>
                      <a:cubicBezTo>
                        <a:pt x="606364" y="221105"/>
                        <a:pt x="625768" y="190748"/>
                        <a:pt x="618883" y="160077"/>
                      </a:cubicBezTo>
                      <a:close/>
                    </a:path>
                  </a:pathLst>
                </a:custGeom>
                <a:solidFill>
                  <a:srgbClr val="F7F9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34202C12-62C6-4010-B426-5BE12BC7DF4B}"/>
                    </a:ext>
                  </a:extLst>
                </p:cNvPr>
                <p:cNvSpPr/>
                <p:nvPr/>
              </p:nvSpPr>
              <p:spPr>
                <a:xfrm>
                  <a:off x="692761" y="279250"/>
                  <a:ext cx="93889" cy="93889"/>
                </a:xfrm>
                <a:custGeom>
                  <a:avLst/>
                  <a:gdLst>
                    <a:gd name="connsiteX0" fmla="*/ 70417 w 93889"/>
                    <a:gd name="connsiteY0" fmla="*/ 46945 h 93889"/>
                    <a:gd name="connsiteX1" fmla="*/ 46945 w 93889"/>
                    <a:gd name="connsiteY1" fmla="*/ 70417 h 93889"/>
                    <a:gd name="connsiteX2" fmla="*/ 23472 w 93889"/>
                    <a:gd name="connsiteY2" fmla="*/ 46945 h 93889"/>
                    <a:gd name="connsiteX3" fmla="*/ 46945 w 93889"/>
                    <a:gd name="connsiteY3" fmla="*/ 23472 h 93889"/>
                    <a:gd name="connsiteX4" fmla="*/ 70417 w 93889"/>
                    <a:gd name="connsiteY4" fmla="*/ 46945 h 93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889" h="93889">
                      <a:moveTo>
                        <a:pt x="70417" y="46945"/>
                      </a:moveTo>
                      <a:cubicBezTo>
                        <a:pt x="70417" y="59776"/>
                        <a:pt x="60089" y="70417"/>
                        <a:pt x="46945" y="70417"/>
                      </a:cubicBezTo>
                      <a:cubicBezTo>
                        <a:pt x="34113" y="70417"/>
                        <a:pt x="23472" y="59776"/>
                        <a:pt x="23472" y="46945"/>
                      </a:cubicBezTo>
                      <a:cubicBezTo>
                        <a:pt x="23472" y="34113"/>
                        <a:pt x="33800" y="23472"/>
                        <a:pt x="46945" y="23472"/>
                      </a:cubicBezTo>
                      <a:cubicBezTo>
                        <a:pt x="60089" y="23472"/>
                        <a:pt x="70417" y="33800"/>
                        <a:pt x="70417" y="46945"/>
                      </a:cubicBezTo>
                      <a:close/>
                    </a:path>
                  </a:pathLst>
                </a:custGeom>
                <a:solidFill>
                  <a:srgbClr val="1B285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1" name="Graphic 21">
                <a:extLst>
                  <a:ext uri="{FF2B5EF4-FFF2-40B4-BE49-F238E27FC236}">
                    <a16:creationId xmlns:a16="http://schemas.microsoft.com/office/drawing/2014/main" id="{2D54D3B2-E475-46BA-AE33-EB148754E5EF}"/>
                  </a:ext>
                </a:extLst>
              </p:cNvPr>
              <p:cNvGrpSpPr/>
              <p:nvPr/>
            </p:nvGrpSpPr>
            <p:grpSpPr>
              <a:xfrm>
                <a:off x="6751900" y="4151307"/>
                <a:ext cx="508844" cy="927946"/>
                <a:chOff x="402236" y="179623"/>
                <a:chExt cx="657225" cy="1198539"/>
              </a:xfrm>
            </p:grpSpPr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50DBE302-3F47-46A3-80EA-FAFD1F07C912}"/>
                    </a:ext>
                  </a:extLst>
                </p:cNvPr>
                <p:cNvSpPr/>
                <p:nvPr/>
              </p:nvSpPr>
              <p:spPr>
                <a:xfrm>
                  <a:off x="892806" y="638532"/>
                  <a:ext cx="156482" cy="312964"/>
                </a:xfrm>
                <a:custGeom>
                  <a:avLst/>
                  <a:gdLst>
                    <a:gd name="connsiteX0" fmla="*/ 27166 w 156482"/>
                    <a:gd name="connsiteY0" fmla="*/ 199358 h 312964"/>
                    <a:gd name="connsiteX1" fmla="*/ 98209 w 156482"/>
                    <a:gd name="connsiteY1" fmla="*/ 296690 h 312964"/>
                    <a:gd name="connsiteX2" fmla="*/ 113545 w 156482"/>
                    <a:gd name="connsiteY2" fmla="*/ 272592 h 312964"/>
                    <a:gd name="connsiteX3" fmla="*/ 147345 w 156482"/>
                    <a:gd name="connsiteY3" fmla="*/ 78554 h 312964"/>
                    <a:gd name="connsiteX4" fmla="*/ 135139 w 156482"/>
                    <a:gd name="connsiteY4" fmla="*/ 23472 h 312964"/>
                    <a:gd name="connsiteX5" fmla="*/ 27166 w 156482"/>
                    <a:gd name="connsiteY5" fmla="*/ 199358 h 31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6482" h="312964">
                      <a:moveTo>
                        <a:pt x="27166" y="199358"/>
                      </a:moveTo>
                      <a:cubicBezTo>
                        <a:pt x="36868" y="242234"/>
                        <a:pt x="63470" y="276660"/>
                        <a:pt x="98209" y="296690"/>
                      </a:cubicBezTo>
                      <a:lnTo>
                        <a:pt x="113545" y="272592"/>
                      </a:lnTo>
                      <a:cubicBezTo>
                        <a:pt x="150161" y="215006"/>
                        <a:pt x="162054" y="145215"/>
                        <a:pt x="147345" y="78554"/>
                      </a:cubicBezTo>
                      <a:lnTo>
                        <a:pt x="135139" y="23472"/>
                      </a:lnTo>
                      <a:cubicBezTo>
                        <a:pt x="57837" y="40998"/>
                        <a:pt x="9327" y="119865"/>
                        <a:pt x="27166" y="199358"/>
                      </a:cubicBezTo>
                      <a:close/>
                    </a:path>
                  </a:pathLst>
                </a:custGeom>
                <a:solidFill>
                  <a:srgbClr val="F7F9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9A2E22B6-13A3-40FD-B5DF-EF1388218019}"/>
                    </a:ext>
                  </a:extLst>
                </p:cNvPr>
                <p:cNvSpPr/>
                <p:nvPr/>
              </p:nvSpPr>
              <p:spPr>
                <a:xfrm>
                  <a:off x="414849" y="385657"/>
                  <a:ext cx="625929" cy="970189"/>
                </a:xfrm>
                <a:custGeom>
                  <a:avLst/>
                  <a:gdLst>
                    <a:gd name="connsiteX0" fmla="*/ 205618 w 625928"/>
                    <a:gd name="connsiteY0" fmla="*/ 283233 h 970188"/>
                    <a:gd name="connsiteX1" fmla="*/ 171817 w 625928"/>
                    <a:gd name="connsiteY1" fmla="*/ 477270 h 970188"/>
                    <a:gd name="connsiteX2" fmla="*/ 42250 w 625928"/>
                    <a:gd name="connsiteY2" fmla="*/ 681949 h 970188"/>
                    <a:gd name="connsiteX3" fmla="*/ 23472 w 625928"/>
                    <a:gd name="connsiteY3" fmla="*/ 720443 h 970188"/>
                    <a:gd name="connsiteX4" fmla="*/ 208747 w 625928"/>
                    <a:gd name="connsiteY4" fmla="*/ 731397 h 970188"/>
                    <a:gd name="connsiteX5" fmla="*/ 304827 w 625928"/>
                    <a:gd name="connsiteY5" fmla="*/ 957044 h 970188"/>
                    <a:gd name="connsiteX6" fmla="*/ 350833 w 625928"/>
                    <a:gd name="connsiteY6" fmla="*/ 906031 h 970188"/>
                    <a:gd name="connsiteX7" fmla="*/ 576480 w 625928"/>
                    <a:gd name="connsiteY7" fmla="*/ 549565 h 970188"/>
                    <a:gd name="connsiteX8" fmla="*/ 505437 w 625928"/>
                    <a:gd name="connsiteY8" fmla="*/ 452233 h 970188"/>
                    <a:gd name="connsiteX9" fmla="*/ 613410 w 625928"/>
                    <a:gd name="connsiteY9" fmla="*/ 276660 h 970188"/>
                    <a:gd name="connsiteX10" fmla="*/ 557076 w 625928"/>
                    <a:gd name="connsiteY10" fmla="*/ 23472 h 970188"/>
                    <a:gd name="connsiteX11" fmla="*/ 167123 w 625928"/>
                    <a:gd name="connsiteY11" fmla="*/ 110789 h 970188"/>
                    <a:gd name="connsiteX12" fmla="*/ 205618 w 625928"/>
                    <a:gd name="connsiteY12" fmla="*/ 283233 h 970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25928" h="970188">
                      <a:moveTo>
                        <a:pt x="205618" y="283233"/>
                      </a:moveTo>
                      <a:cubicBezTo>
                        <a:pt x="220327" y="349894"/>
                        <a:pt x="208434" y="419685"/>
                        <a:pt x="171817" y="477270"/>
                      </a:cubicBezTo>
                      <a:lnTo>
                        <a:pt x="42250" y="681949"/>
                      </a:lnTo>
                      <a:cubicBezTo>
                        <a:pt x="34426" y="694154"/>
                        <a:pt x="28167" y="707299"/>
                        <a:pt x="23472" y="720443"/>
                      </a:cubicBezTo>
                      <a:cubicBezTo>
                        <a:pt x="78867" y="694780"/>
                        <a:pt x="148345" y="696658"/>
                        <a:pt x="208747" y="731397"/>
                      </a:cubicBezTo>
                      <a:cubicBezTo>
                        <a:pt x="292935" y="779594"/>
                        <a:pt x="331429" y="875048"/>
                        <a:pt x="304827" y="957044"/>
                      </a:cubicBezTo>
                      <a:cubicBezTo>
                        <a:pt x="322353" y="943274"/>
                        <a:pt x="338001" y="926061"/>
                        <a:pt x="350833" y="906031"/>
                      </a:cubicBezTo>
                      <a:lnTo>
                        <a:pt x="576480" y="549565"/>
                      </a:lnTo>
                      <a:cubicBezTo>
                        <a:pt x="541741" y="529535"/>
                        <a:pt x="514826" y="495109"/>
                        <a:pt x="505437" y="452233"/>
                      </a:cubicBezTo>
                      <a:cubicBezTo>
                        <a:pt x="487598" y="372427"/>
                        <a:pt x="536108" y="293873"/>
                        <a:pt x="613410" y="276660"/>
                      </a:cubicBezTo>
                      <a:lnTo>
                        <a:pt x="557076" y="23472"/>
                      </a:lnTo>
                      <a:lnTo>
                        <a:pt x="167123" y="110789"/>
                      </a:lnTo>
                      <a:lnTo>
                        <a:pt x="205618" y="283233"/>
                      </a:lnTo>
                      <a:close/>
                    </a:path>
                  </a:pathLst>
                </a:custGeom>
                <a:solidFill>
                  <a:srgbClr val="EC656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734B73DB-6259-4A4E-9EF0-C76E95023646}"/>
                    </a:ext>
                  </a:extLst>
                </p:cNvPr>
                <p:cNvSpPr/>
                <p:nvPr/>
              </p:nvSpPr>
              <p:spPr>
                <a:xfrm>
                  <a:off x="402236" y="1065198"/>
                  <a:ext cx="344261" cy="312964"/>
                </a:xfrm>
                <a:custGeom>
                  <a:avLst/>
                  <a:gdLst>
                    <a:gd name="connsiteX0" fmla="*/ 221360 w 344260"/>
                    <a:gd name="connsiteY0" fmla="*/ 51856 h 312964"/>
                    <a:gd name="connsiteX1" fmla="*/ 36085 w 344260"/>
                    <a:gd name="connsiteY1" fmla="*/ 40903 h 312964"/>
                    <a:gd name="connsiteX2" fmla="*/ 30765 w 344260"/>
                    <a:gd name="connsiteY2" fmla="*/ 56864 h 312964"/>
                    <a:gd name="connsiteX3" fmla="*/ 117143 w 344260"/>
                    <a:gd name="connsiteY3" fmla="*/ 281572 h 312964"/>
                    <a:gd name="connsiteX4" fmla="*/ 117143 w 344260"/>
                    <a:gd name="connsiteY4" fmla="*/ 281572 h 312964"/>
                    <a:gd name="connsiteX5" fmla="*/ 252343 w 344260"/>
                    <a:gd name="connsiteY5" fmla="*/ 311304 h 312964"/>
                    <a:gd name="connsiteX6" fmla="*/ 317127 w 344260"/>
                    <a:gd name="connsiteY6" fmla="*/ 277503 h 312964"/>
                    <a:gd name="connsiteX7" fmla="*/ 221360 w 344260"/>
                    <a:gd name="connsiteY7" fmla="*/ 51856 h 31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4260" h="312964">
                      <a:moveTo>
                        <a:pt x="221360" y="51856"/>
                      </a:moveTo>
                      <a:cubicBezTo>
                        <a:pt x="160958" y="17117"/>
                        <a:pt x="91480" y="15239"/>
                        <a:pt x="36085" y="40903"/>
                      </a:cubicBezTo>
                      <a:cubicBezTo>
                        <a:pt x="34207" y="46223"/>
                        <a:pt x="32329" y="51543"/>
                        <a:pt x="30765" y="56864"/>
                      </a:cubicBezTo>
                      <a:cubicBezTo>
                        <a:pt x="7605" y="140425"/>
                        <a:pt x="40467" y="232750"/>
                        <a:pt x="117143" y="281572"/>
                      </a:cubicBezTo>
                      <a:lnTo>
                        <a:pt x="117143" y="281572"/>
                      </a:lnTo>
                      <a:cubicBezTo>
                        <a:pt x="159080" y="308174"/>
                        <a:pt x="206964" y="317563"/>
                        <a:pt x="252343" y="311304"/>
                      </a:cubicBezTo>
                      <a:cubicBezTo>
                        <a:pt x="275503" y="304105"/>
                        <a:pt x="297723" y="292839"/>
                        <a:pt x="317127" y="277503"/>
                      </a:cubicBezTo>
                      <a:cubicBezTo>
                        <a:pt x="343729" y="195507"/>
                        <a:pt x="305547" y="100053"/>
                        <a:pt x="221360" y="51856"/>
                      </a:cubicBezTo>
                      <a:close/>
                    </a:path>
                  </a:pathLst>
                </a:custGeom>
                <a:solidFill>
                  <a:srgbClr val="F7F9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91DE27CA-0EDD-4898-BB46-1E1333A84E5B}"/>
                    </a:ext>
                  </a:extLst>
                </p:cNvPr>
                <p:cNvSpPr/>
                <p:nvPr/>
              </p:nvSpPr>
              <p:spPr>
                <a:xfrm>
                  <a:off x="433532" y="179623"/>
                  <a:ext cx="625929" cy="344261"/>
                </a:xfrm>
                <a:custGeom>
                  <a:avLst/>
                  <a:gdLst>
                    <a:gd name="connsiteX0" fmla="*/ 618883 w 625928"/>
                    <a:gd name="connsiteY0" fmla="*/ 160077 h 344260"/>
                    <a:gd name="connsiteX1" fmla="*/ 598227 w 625928"/>
                    <a:gd name="connsiteY1" fmla="*/ 67753 h 344260"/>
                    <a:gd name="connsiteX2" fmla="*/ 530627 w 625928"/>
                    <a:gd name="connsiteY2" fmla="*/ 24877 h 344260"/>
                    <a:gd name="connsiteX3" fmla="*/ 67753 w 625928"/>
                    <a:gd name="connsiteY3" fmla="*/ 128468 h 344260"/>
                    <a:gd name="connsiteX4" fmla="*/ 24877 w 625928"/>
                    <a:gd name="connsiteY4" fmla="*/ 196068 h 344260"/>
                    <a:gd name="connsiteX5" fmla="*/ 45532 w 625928"/>
                    <a:gd name="connsiteY5" fmla="*/ 288392 h 344260"/>
                    <a:gd name="connsiteX6" fmla="*/ 113133 w 625928"/>
                    <a:gd name="connsiteY6" fmla="*/ 331268 h 344260"/>
                    <a:gd name="connsiteX7" fmla="*/ 576320 w 625928"/>
                    <a:gd name="connsiteY7" fmla="*/ 227677 h 344260"/>
                    <a:gd name="connsiteX8" fmla="*/ 618883 w 625928"/>
                    <a:gd name="connsiteY8" fmla="*/ 160077 h 344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5928" h="344260">
                      <a:moveTo>
                        <a:pt x="618883" y="160077"/>
                      </a:moveTo>
                      <a:lnTo>
                        <a:pt x="598227" y="67753"/>
                      </a:lnTo>
                      <a:cubicBezTo>
                        <a:pt x="591342" y="37082"/>
                        <a:pt x="561297" y="17991"/>
                        <a:pt x="530627" y="24877"/>
                      </a:cubicBezTo>
                      <a:lnTo>
                        <a:pt x="67753" y="128468"/>
                      </a:lnTo>
                      <a:cubicBezTo>
                        <a:pt x="37082" y="135353"/>
                        <a:pt x="17991" y="165710"/>
                        <a:pt x="24877" y="196068"/>
                      </a:cubicBezTo>
                      <a:lnTo>
                        <a:pt x="45532" y="288392"/>
                      </a:lnTo>
                      <a:cubicBezTo>
                        <a:pt x="52417" y="319063"/>
                        <a:pt x="82462" y="338154"/>
                        <a:pt x="113133" y="331268"/>
                      </a:cubicBezTo>
                      <a:lnTo>
                        <a:pt x="576320" y="227677"/>
                      </a:lnTo>
                      <a:cubicBezTo>
                        <a:pt x="606364" y="221105"/>
                        <a:pt x="625768" y="190748"/>
                        <a:pt x="618883" y="160077"/>
                      </a:cubicBezTo>
                      <a:close/>
                    </a:path>
                  </a:pathLst>
                </a:custGeom>
                <a:solidFill>
                  <a:srgbClr val="F7F9F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F42ED028-1D18-4D2F-8AD3-A4D5E6AA43E0}"/>
                    </a:ext>
                  </a:extLst>
                </p:cNvPr>
                <p:cNvSpPr/>
                <p:nvPr/>
              </p:nvSpPr>
              <p:spPr>
                <a:xfrm>
                  <a:off x="692761" y="279250"/>
                  <a:ext cx="93889" cy="93889"/>
                </a:xfrm>
                <a:custGeom>
                  <a:avLst/>
                  <a:gdLst>
                    <a:gd name="connsiteX0" fmla="*/ 70417 w 93889"/>
                    <a:gd name="connsiteY0" fmla="*/ 46945 h 93889"/>
                    <a:gd name="connsiteX1" fmla="*/ 46945 w 93889"/>
                    <a:gd name="connsiteY1" fmla="*/ 70417 h 93889"/>
                    <a:gd name="connsiteX2" fmla="*/ 23472 w 93889"/>
                    <a:gd name="connsiteY2" fmla="*/ 46945 h 93889"/>
                    <a:gd name="connsiteX3" fmla="*/ 46945 w 93889"/>
                    <a:gd name="connsiteY3" fmla="*/ 23472 h 93889"/>
                    <a:gd name="connsiteX4" fmla="*/ 70417 w 93889"/>
                    <a:gd name="connsiteY4" fmla="*/ 46945 h 93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889" h="93889">
                      <a:moveTo>
                        <a:pt x="70417" y="46945"/>
                      </a:moveTo>
                      <a:cubicBezTo>
                        <a:pt x="70417" y="59776"/>
                        <a:pt x="60089" y="70417"/>
                        <a:pt x="46945" y="70417"/>
                      </a:cubicBezTo>
                      <a:cubicBezTo>
                        <a:pt x="34113" y="70417"/>
                        <a:pt x="23472" y="59776"/>
                        <a:pt x="23472" y="46945"/>
                      </a:cubicBezTo>
                      <a:cubicBezTo>
                        <a:pt x="23472" y="34113"/>
                        <a:pt x="33800" y="23472"/>
                        <a:pt x="46945" y="23472"/>
                      </a:cubicBezTo>
                      <a:cubicBezTo>
                        <a:pt x="60089" y="23472"/>
                        <a:pt x="70417" y="33800"/>
                        <a:pt x="70417" y="46945"/>
                      </a:cubicBezTo>
                      <a:close/>
                    </a:path>
                  </a:pathLst>
                </a:custGeom>
                <a:solidFill>
                  <a:srgbClr val="1B285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4956FDC-518A-4787-9B10-42EFEBC11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325" y="1916006"/>
            <a:ext cx="2024047" cy="969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A9A3D6-DD81-45B6-AFCC-9C2E98977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465" y="3043506"/>
            <a:ext cx="4638092" cy="124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0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810">
        <p:fade/>
      </p:transition>
    </mc:Choice>
    <mc:Fallback xmlns="">
      <p:transition spd="med" advTm="28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943 0.00116 L 4.16667E-6 0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1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D2FAE41-F38A-43AA-8AFE-D7741462319C}"/>
              </a:ext>
            </a:extLst>
          </p:cNvPr>
          <p:cNvGrpSpPr/>
          <p:nvPr/>
        </p:nvGrpSpPr>
        <p:grpSpPr>
          <a:xfrm>
            <a:off x="3964817" y="1788289"/>
            <a:ext cx="5211491" cy="5070525"/>
            <a:chOff x="3964817" y="1788289"/>
            <a:chExt cx="5211491" cy="507052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475A602-03A3-48A7-AE9D-9514C58B1DFF}"/>
                </a:ext>
              </a:extLst>
            </p:cNvPr>
            <p:cNvSpPr/>
            <p:nvPr/>
          </p:nvSpPr>
          <p:spPr>
            <a:xfrm>
              <a:off x="4048809" y="1788289"/>
              <a:ext cx="4028444" cy="1027082"/>
            </a:xfrm>
            <a:custGeom>
              <a:avLst/>
              <a:gdLst>
                <a:gd name="connsiteX0" fmla="*/ 8249 w 5452418"/>
                <a:gd name="connsiteY0" fmla="*/ 1389366 h 1390135"/>
                <a:gd name="connsiteX1" fmla="*/ 206523 w 5452418"/>
                <a:gd name="connsiteY1" fmla="*/ 1171990 h 1390135"/>
                <a:gd name="connsiteX2" fmla="*/ 1604896 w 5452418"/>
                <a:gd name="connsiteY2" fmla="*/ 487889 h 1390135"/>
                <a:gd name="connsiteX3" fmla="*/ 3224198 w 5452418"/>
                <a:gd name="connsiteY3" fmla="*/ 416374 h 1390135"/>
                <a:gd name="connsiteX4" fmla="*/ 5449598 w 5452418"/>
                <a:gd name="connsiteY4" fmla="*/ 1016707 h 1390135"/>
                <a:gd name="connsiteX5" fmla="*/ 3578167 w 5452418"/>
                <a:gd name="connsiteY5" fmla="*/ 34036 h 1390135"/>
                <a:gd name="connsiteX6" fmla="*/ 1434116 w 5452418"/>
                <a:gd name="connsiteY6" fmla="*/ 125579 h 1390135"/>
                <a:gd name="connsiteX7" fmla="*/ 266711 w 5452418"/>
                <a:gd name="connsiteY7" fmla="*/ 618459 h 1390135"/>
                <a:gd name="connsiteX8" fmla="*/ 8249 w 5452418"/>
                <a:gd name="connsiteY8" fmla="*/ 1389366 h 139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52418" h="1390135">
                  <a:moveTo>
                    <a:pt x="8249" y="1389366"/>
                  </a:moveTo>
                  <a:cubicBezTo>
                    <a:pt x="77241" y="1353222"/>
                    <a:pt x="143813" y="1238459"/>
                    <a:pt x="206523" y="1171990"/>
                  </a:cubicBezTo>
                  <a:cubicBezTo>
                    <a:pt x="576866" y="779508"/>
                    <a:pt x="1089671" y="611148"/>
                    <a:pt x="1604896" y="487889"/>
                  </a:cubicBezTo>
                  <a:cubicBezTo>
                    <a:pt x="2134589" y="361181"/>
                    <a:pt x="2685443" y="407827"/>
                    <a:pt x="3224198" y="416374"/>
                  </a:cubicBezTo>
                  <a:cubicBezTo>
                    <a:pt x="4003549" y="428782"/>
                    <a:pt x="4792631" y="538243"/>
                    <a:pt x="5449598" y="1016707"/>
                  </a:cubicBezTo>
                  <a:cubicBezTo>
                    <a:pt x="5413918" y="203117"/>
                    <a:pt x="4122534" y="57616"/>
                    <a:pt x="3578167" y="34036"/>
                  </a:cubicBezTo>
                  <a:cubicBezTo>
                    <a:pt x="2870280" y="3350"/>
                    <a:pt x="2131037" y="-43658"/>
                    <a:pt x="1434116" y="125579"/>
                  </a:cubicBezTo>
                  <a:cubicBezTo>
                    <a:pt x="1040707" y="221086"/>
                    <a:pt x="563273" y="301353"/>
                    <a:pt x="266711" y="618459"/>
                  </a:cubicBezTo>
                  <a:cubicBezTo>
                    <a:pt x="68231" y="830686"/>
                    <a:pt x="-17237" y="1095532"/>
                    <a:pt x="8249" y="138936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E026678-7DEF-4321-A8A8-798EA8BE1E25}"/>
                </a:ext>
              </a:extLst>
            </p:cNvPr>
            <p:cNvSpPr/>
            <p:nvPr/>
          </p:nvSpPr>
          <p:spPr>
            <a:xfrm>
              <a:off x="4015588" y="1894208"/>
              <a:ext cx="4195820" cy="2096008"/>
            </a:xfrm>
            <a:custGeom>
              <a:avLst/>
              <a:gdLst>
                <a:gd name="connsiteX0" fmla="*/ 846568 w 5678959"/>
                <a:gd name="connsiteY0" fmla="*/ 2445074 h 2836905"/>
                <a:gd name="connsiteX1" fmla="*/ 2702038 w 5678959"/>
                <a:gd name="connsiteY1" fmla="*/ 2042398 h 2836905"/>
                <a:gd name="connsiteX2" fmla="*/ 4118586 w 5678959"/>
                <a:gd name="connsiteY2" fmla="*/ 2032204 h 2836905"/>
                <a:gd name="connsiteX3" fmla="*/ 4295184 w 5678959"/>
                <a:gd name="connsiteY3" fmla="*/ 2047187 h 2836905"/>
                <a:gd name="connsiteX4" fmla="*/ 5043849 w 5678959"/>
                <a:gd name="connsiteY4" fmla="*/ 2336489 h 2836905"/>
                <a:gd name="connsiteX5" fmla="*/ 5672859 w 5678959"/>
                <a:gd name="connsiteY5" fmla="*/ 2348949 h 2836905"/>
                <a:gd name="connsiteX6" fmla="*/ 5618438 w 5678959"/>
                <a:gd name="connsiteY6" fmla="*/ 1235193 h 2836905"/>
                <a:gd name="connsiteX7" fmla="*/ 4755370 w 5678959"/>
                <a:gd name="connsiteY7" fmla="*/ 145739 h 2836905"/>
                <a:gd name="connsiteX8" fmla="*/ 3043239 w 5678959"/>
                <a:gd name="connsiteY8" fmla="*/ 18722 h 2836905"/>
                <a:gd name="connsiteX9" fmla="*/ 1770802 w 5678959"/>
                <a:gd name="connsiteY9" fmla="*/ 76284 h 2836905"/>
                <a:gd name="connsiteX10" fmla="*/ 289432 w 5678959"/>
                <a:gd name="connsiteY10" fmla="*/ 632904 h 2836905"/>
                <a:gd name="connsiteX11" fmla="*/ 23608 w 5678959"/>
                <a:gd name="connsiteY11" fmla="*/ 1995958 h 2836905"/>
                <a:gd name="connsiteX12" fmla="*/ 162879 w 5678959"/>
                <a:gd name="connsiteY12" fmla="*/ 2746064 h 2836905"/>
                <a:gd name="connsiteX13" fmla="*/ 846568 w 5678959"/>
                <a:gd name="connsiteY13" fmla="*/ 2445074 h 2836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78959" h="2836905">
                  <a:moveTo>
                    <a:pt x="846568" y="2445074"/>
                  </a:moveTo>
                  <a:cubicBezTo>
                    <a:pt x="1439126" y="2086162"/>
                    <a:pt x="2030448" y="2041266"/>
                    <a:pt x="2702038" y="2042398"/>
                  </a:cubicBezTo>
                  <a:cubicBezTo>
                    <a:pt x="3166291" y="2043171"/>
                    <a:pt x="3651655" y="2002445"/>
                    <a:pt x="4118586" y="2032204"/>
                  </a:cubicBezTo>
                  <a:cubicBezTo>
                    <a:pt x="4177795" y="2035963"/>
                    <a:pt x="4236696" y="2040905"/>
                    <a:pt x="4295184" y="2047187"/>
                  </a:cubicBezTo>
                  <a:cubicBezTo>
                    <a:pt x="4579853" y="2077718"/>
                    <a:pt x="4782246" y="2253802"/>
                    <a:pt x="5043849" y="2336489"/>
                  </a:cubicBezTo>
                  <a:cubicBezTo>
                    <a:pt x="5116394" y="2359401"/>
                    <a:pt x="5671572" y="2379532"/>
                    <a:pt x="5672859" y="2348949"/>
                  </a:cubicBezTo>
                  <a:cubicBezTo>
                    <a:pt x="5688408" y="1978967"/>
                    <a:pt x="5651595" y="1602807"/>
                    <a:pt x="5618438" y="1235193"/>
                  </a:cubicBezTo>
                  <a:cubicBezTo>
                    <a:pt x="5565819" y="651234"/>
                    <a:pt x="5277083" y="344580"/>
                    <a:pt x="4755370" y="145739"/>
                  </a:cubicBezTo>
                  <a:cubicBezTo>
                    <a:pt x="4213218" y="-60876"/>
                    <a:pt x="3610826" y="19237"/>
                    <a:pt x="3043239" y="18722"/>
                  </a:cubicBezTo>
                  <a:cubicBezTo>
                    <a:pt x="2622131" y="18310"/>
                    <a:pt x="2188717" y="16920"/>
                    <a:pt x="1770802" y="76284"/>
                  </a:cubicBezTo>
                  <a:cubicBezTo>
                    <a:pt x="1289918" y="144606"/>
                    <a:pt x="564113" y="148674"/>
                    <a:pt x="289432" y="632904"/>
                  </a:cubicBezTo>
                  <a:cubicBezTo>
                    <a:pt x="39208" y="1073989"/>
                    <a:pt x="-36992" y="1486859"/>
                    <a:pt x="23608" y="1995958"/>
                  </a:cubicBezTo>
                  <a:cubicBezTo>
                    <a:pt x="50947" y="2225639"/>
                    <a:pt x="30867" y="2547584"/>
                    <a:pt x="162879" y="2746064"/>
                  </a:cubicBezTo>
                  <a:cubicBezTo>
                    <a:pt x="348899" y="3025842"/>
                    <a:pt x="662194" y="2556697"/>
                    <a:pt x="846568" y="244507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1EB06CE-C434-46F0-BF32-0489AD5FF858}"/>
                </a:ext>
              </a:extLst>
            </p:cNvPr>
            <p:cNvSpPr/>
            <p:nvPr/>
          </p:nvSpPr>
          <p:spPr>
            <a:xfrm>
              <a:off x="3964817" y="3179608"/>
              <a:ext cx="5211491" cy="3678476"/>
            </a:xfrm>
            <a:custGeom>
              <a:avLst/>
              <a:gdLst>
                <a:gd name="connsiteX0" fmla="*/ 345033 w 7053648"/>
                <a:gd name="connsiteY0" fmla="*/ 4979523 h 4978743"/>
                <a:gd name="connsiteX1" fmla="*/ 7050531 w 7053648"/>
                <a:gd name="connsiteY1" fmla="*/ 4979523 h 4978743"/>
                <a:gd name="connsiteX2" fmla="*/ 6115382 w 7053648"/>
                <a:gd name="connsiteY2" fmla="*/ 1885339 h 4978743"/>
                <a:gd name="connsiteX3" fmla="*/ 5527046 w 7053648"/>
                <a:gd name="connsiteY3" fmla="*/ 514305 h 4978743"/>
                <a:gd name="connsiteX4" fmla="*/ 4414474 w 7053648"/>
                <a:gd name="connsiteY4" fmla="*/ 35378 h 4978743"/>
                <a:gd name="connsiteX5" fmla="*/ 2679276 w 7053648"/>
                <a:gd name="connsiteY5" fmla="*/ 45727 h 4978743"/>
                <a:gd name="connsiteX6" fmla="*/ 441365 w 7053648"/>
                <a:gd name="connsiteY6" fmla="*/ 505758 h 4978743"/>
                <a:gd name="connsiteX7" fmla="*/ 58357 w 7053648"/>
                <a:gd name="connsiteY7" fmla="*/ 970887 h 4978743"/>
                <a:gd name="connsiteX8" fmla="*/ 8415 w 7053648"/>
                <a:gd name="connsiteY8" fmla="*/ 1591402 h 4978743"/>
                <a:gd name="connsiteX9" fmla="*/ 345033 w 7053648"/>
                <a:gd name="connsiteY9" fmla="*/ 4979523 h 4978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3648" h="4978743">
                  <a:moveTo>
                    <a:pt x="345033" y="4979523"/>
                  </a:moveTo>
                  <a:lnTo>
                    <a:pt x="7050531" y="4979523"/>
                  </a:lnTo>
                  <a:cubicBezTo>
                    <a:pt x="6861987" y="4343715"/>
                    <a:pt x="6322821" y="2511672"/>
                    <a:pt x="6115382" y="1885339"/>
                  </a:cubicBezTo>
                  <a:cubicBezTo>
                    <a:pt x="5957009" y="1407235"/>
                    <a:pt x="5884362" y="874917"/>
                    <a:pt x="5527046" y="514305"/>
                  </a:cubicBezTo>
                  <a:cubicBezTo>
                    <a:pt x="5218847" y="203275"/>
                    <a:pt x="4831360" y="85732"/>
                    <a:pt x="4414474" y="35378"/>
                  </a:cubicBezTo>
                  <a:cubicBezTo>
                    <a:pt x="3837722" y="-34232"/>
                    <a:pt x="3257058" y="31053"/>
                    <a:pt x="2679276" y="45727"/>
                  </a:cubicBezTo>
                  <a:cubicBezTo>
                    <a:pt x="1925669" y="64931"/>
                    <a:pt x="1060387" y="-34335"/>
                    <a:pt x="441365" y="505758"/>
                  </a:cubicBezTo>
                  <a:cubicBezTo>
                    <a:pt x="297460" y="631282"/>
                    <a:pt x="131262" y="783579"/>
                    <a:pt x="58357" y="970887"/>
                  </a:cubicBezTo>
                  <a:cubicBezTo>
                    <a:pt x="-9863" y="1146096"/>
                    <a:pt x="26435" y="1398585"/>
                    <a:pt x="8415" y="1591402"/>
                  </a:cubicBezTo>
                  <a:cubicBezTo>
                    <a:pt x="-42145" y="2133452"/>
                    <a:pt x="345033" y="4979523"/>
                    <a:pt x="345033" y="4979523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2279B0A-E069-429A-B84E-BE7686847940}"/>
                </a:ext>
              </a:extLst>
            </p:cNvPr>
            <p:cNvSpPr/>
            <p:nvPr/>
          </p:nvSpPr>
          <p:spPr>
            <a:xfrm>
              <a:off x="7120714" y="5236072"/>
              <a:ext cx="1578663" cy="1616703"/>
            </a:xfrm>
            <a:custGeom>
              <a:avLst/>
              <a:gdLst>
                <a:gd name="connsiteX0" fmla="*/ 723528 w 2136689"/>
                <a:gd name="connsiteY0" fmla="*/ 2174146 h 2188175"/>
                <a:gd name="connsiteX1" fmla="*/ 2137038 w 2136689"/>
                <a:gd name="connsiteY1" fmla="*/ 2186451 h 2188175"/>
                <a:gd name="connsiteX2" fmla="*/ 1693379 w 2136689"/>
                <a:gd name="connsiteY2" fmla="*/ 472981 h 2188175"/>
                <a:gd name="connsiteX3" fmla="*/ 1115546 w 2136689"/>
                <a:gd name="connsiteY3" fmla="*/ 12331 h 2188175"/>
                <a:gd name="connsiteX4" fmla="*/ 690525 w 2136689"/>
                <a:gd name="connsiteY4" fmla="*/ 27726 h 2188175"/>
                <a:gd name="connsiteX5" fmla="*/ 125615 w 2136689"/>
                <a:gd name="connsiteY5" fmla="*/ 83949 h 2188175"/>
                <a:gd name="connsiteX6" fmla="*/ 34330 w 2136689"/>
                <a:gd name="connsiteY6" fmla="*/ 879364 h 2188175"/>
                <a:gd name="connsiteX7" fmla="*/ 410541 w 2136689"/>
                <a:gd name="connsiteY7" fmla="*/ 1919236 h 2188175"/>
                <a:gd name="connsiteX8" fmla="*/ 723528 w 2136689"/>
                <a:gd name="connsiteY8" fmla="*/ 2174146 h 218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6689" h="2188175">
                  <a:moveTo>
                    <a:pt x="723528" y="2174146"/>
                  </a:moveTo>
                  <a:cubicBezTo>
                    <a:pt x="828921" y="2172138"/>
                    <a:pt x="1794138" y="2143048"/>
                    <a:pt x="2137038" y="2186451"/>
                  </a:cubicBezTo>
                  <a:cubicBezTo>
                    <a:pt x="2053372" y="1612119"/>
                    <a:pt x="1977070" y="980946"/>
                    <a:pt x="1693379" y="472981"/>
                  </a:cubicBezTo>
                  <a:cubicBezTo>
                    <a:pt x="1561522" y="236915"/>
                    <a:pt x="1372567" y="35294"/>
                    <a:pt x="1115546" y="12331"/>
                  </a:cubicBezTo>
                  <a:cubicBezTo>
                    <a:pt x="971950" y="-489"/>
                    <a:pt x="834996" y="38950"/>
                    <a:pt x="690525" y="27726"/>
                  </a:cubicBezTo>
                  <a:cubicBezTo>
                    <a:pt x="523503" y="14751"/>
                    <a:pt x="265556" y="-41678"/>
                    <a:pt x="125615" y="83949"/>
                  </a:cubicBezTo>
                  <a:cubicBezTo>
                    <a:pt x="-19216" y="214004"/>
                    <a:pt x="-13810" y="682788"/>
                    <a:pt x="34330" y="879364"/>
                  </a:cubicBezTo>
                  <a:cubicBezTo>
                    <a:pt x="122063" y="1237452"/>
                    <a:pt x="306024" y="1565163"/>
                    <a:pt x="410541" y="1919236"/>
                  </a:cubicBezTo>
                  <a:cubicBezTo>
                    <a:pt x="473252" y="2131463"/>
                    <a:pt x="585338" y="2176772"/>
                    <a:pt x="723528" y="2174146"/>
                  </a:cubicBezTo>
                  <a:close/>
                </a:path>
              </a:pathLst>
            </a:custGeom>
            <a:solidFill>
              <a:srgbClr val="F5F8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3709604-2558-4A96-942C-4E03518CAB35}"/>
                </a:ext>
              </a:extLst>
            </p:cNvPr>
            <p:cNvSpPr/>
            <p:nvPr/>
          </p:nvSpPr>
          <p:spPr>
            <a:xfrm>
              <a:off x="7388267" y="5017493"/>
              <a:ext cx="920570" cy="441265"/>
            </a:xfrm>
            <a:custGeom>
              <a:avLst/>
              <a:gdLst>
                <a:gd name="connsiteX0" fmla="*/ 74260 w 1245972"/>
                <a:gd name="connsiteY0" fmla="*/ 459648 h 597243"/>
                <a:gd name="connsiteX1" fmla="*/ 784877 w 1245972"/>
                <a:gd name="connsiteY1" fmla="*/ 459237 h 597243"/>
                <a:gd name="connsiteX2" fmla="*/ 1242437 w 1245972"/>
                <a:gd name="connsiteY2" fmla="*/ 598147 h 597243"/>
                <a:gd name="connsiteX3" fmla="*/ 1015897 w 1245972"/>
                <a:gd name="connsiteY3" fmla="*/ 145015 h 597243"/>
                <a:gd name="connsiteX4" fmla="*/ 73591 w 1245972"/>
                <a:gd name="connsiteY4" fmla="*/ 33031 h 597243"/>
                <a:gd name="connsiteX5" fmla="*/ 27253 w 1245972"/>
                <a:gd name="connsiteY5" fmla="*/ 156599 h 597243"/>
                <a:gd name="connsiteX6" fmla="*/ 7792 w 1245972"/>
                <a:gd name="connsiteY6" fmla="*/ 471027 h 597243"/>
                <a:gd name="connsiteX7" fmla="*/ 74260 w 1245972"/>
                <a:gd name="connsiteY7" fmla="*/ 459648 h 59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5972" h="597243">
                  <a:moveTo>
                    <a:pt x="74260" y="459648"/>
                  </a:moveTo>
                  <a:cubicBezTo>
                    <a:pt x="309605" y="424277"/>
                    <a:pt x="549481" y="424071"/>
                    <a:pt x="784877" y="459237"/>
                  </a:cubicBezTo>
                  <a:cubicBezTo>
                    <a:pt x="940984" y="482560"/>
                    <a:pt x="1101828" y="522668"/>
                    <a:pt x="1242437" y="598147"/>
                  </a:cubicBezTo>
                  <a:cubicBezTo>
                    <a:pt x="1216952" y="419386"/>
                    <a:pt x="1180859" y="227239"/>
                    <a:pt x="1015897" y="145015"/>
                  </a:cubicBezTo>
                  <a:cubicBezTo>
                    <a:pt x="774528" y="24742"/>
                    <a:pt x="328089" y="-36321"/>
                    <a:pt x="73591" y="33031"/>
                  </a:cubicBezTo>
                  <a:lnTo>
                    <a:pt x="27253" y="156599"/>
                  </a:lnTo>
                  <a:cubicBezTo>
                    <a:pt x="18243" y="250150"/>
                    <a:pt x="-5441" y="368878"/>
                    <a:pt x="7792" y="471027"/>
                  </a:cubicBezTo>
                  <a:cubicBezTo>
                    <a:pt x="29879" y="466805"/>
                    <a:pt x="52070" y="462995"/>
                    <a:pt x="74260" y="459648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254A602-1A03-4F68-A300-7F73BD8285C9}"/>
                </a:ext>
              </a:extLst>
            </p:cNvPr>
            <p:cNvSpPr/>
            <p:nvPr/>
          </p:nvSpPr>
          <p:spPr>
            <a:xfrm>
              <a:off x="4534676" y="5239275"/>
              <a:ext cx="1240106" cy="1612900"/>
            </a:xfrm>
            <a:custGeom>
              <a:avLst/>
              <a:gdLst>
                <a:gd name="connsiteX0" fmla="*/ 137661 w 1678459"/>
                <a:gd name="connsiteY0" fmla="*/ 1885605 h 2183027"/>
                <a:gd name="connsiteX1" fmla="*/ 193318 w 1678459"/>
                <a:gd name="connsiteY1" fmla="*/ 2183042 h 2183027"/>
                <a:gd name="connsiteX2" fmla="*/ 1591691 w 1678459"/>
                <a:gd name="connsiteY2" fmla="*/ 2138146 h 2183027"/>
                <a:gd name="connsiteX3" fmla="*/ 1601936 w 1678459"/>
                <a:gd name="connsiteY3" fmla="*/ 1942910 h 2183027"/>
                <a:gd name="connsiteX4" fmla="*/ 1620472 w 1678459"/>
                <a:gd name="connsiteY4" fmla="*/ 876264 h 2183027"/>
                <a:gd name="connsiteX5" fmla="*/ 1528002 w 1678459"/>
                <a:gd name="connsiteY5" fmla="*/ 421123 h 2183027"/>
                <a:gd name="connsiteX6" fmla="*/ 1496647 w 1678459"/>
                <a:gd name="connsiteY6" fmla="*/ 37806 h 2183027"/>
                <a:gd name="connsiteX7" fmla="*/ 1449588 w 1678459"/>
                <a:gd name="connsiteY7" fmla="*/ 13865 h 2183027"/>
                <a:gd name="connsiteX8" fmla="*/ 1057209 w 1678459"/>
                <a:gd name="connsiteY8" fmla="*/ 78789 h 2183027"/>
                <a:gd name="connsiteX9" fmla="*/ 494205 w 1678459"/>
                <a:gd name="connsiteY9" fmla="*/ 253740 h 2183027"/>
                <a:gd name="connsiteX10" fmla="*/ 15535 w 1678459"/>
                <a:gd name="connsiteY10" fmla="*/ 1199445 h 2183027"/>
                <a:gd name="connsiteX11" fmla="*/ 137661 w 1678459"/>
                <a:gd name="connsiteY11" fmla="*/ 1885605 h 218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78459" h="2183027">
                  <a:moveTo>
                    <a:pt x="137661" y="1885605"/>
                  </a:moveTo>
                  <a:cubicBezTo>
                    <a:pt x="155784" y="1984922"/>
                    <a:pt x="174113" y="2084137"/>
                    <a:pt x="193318" y="2183042"/>
                  </a:cubicBezTo>
                  <a:cubicBezTo>
                    <a:pt x="659682" y="2177482"/>
                    <a:pt x="1125275" y="2143088"/>
                    <a:pt x="1591691" y="2138146"/>
                  </a:cubicBezTo>
                  <a:cubicBezTo>
                    <a:pt x="1588910" y="2068742"/>
                    <a:pt x="1587932" y="2000574"/>
                    <a:pt x="1601936" y="1942910"/>
                  </a:cubicBezTo>
                  <a:cubicBezTo>
                    <a:pt x="1687250" y="1592132"/>
                    <a:pt x="1713559" y="1230079"/>
                    <a:pt x="1620472" y="876264"/>
                  </a:cubicBezTo>
                  <a:cubicBezTo>
                    <a:pt x="1578767" y="717737"/>
                    <a:pt x="1528877" y="589175"/>
                    <a:pt x="1528002" y="421123"/>
                  </a:cubicBezTo>
                  <a:cubicBezTo>
                    <a:pt x="1527333" y="293951"/>
                    <a:pt x="1593956" y="113491"/>
                    <a:pt x="1496647" y="37806"/>
                  </a:cubicBezTo>
                  <a:cubicBezTo>
                    <a:pt x="1483929" y="27921"/>
                    <a:pt x="1468432" y="19837"/>
                    <a:pt x="1449588" y="13865"/>
                  </a:cubicBezTo>
                  <a:cubicBezTo>
                    <a:pt x="1334876" y="-22484"/>
                    <a:pt x="1168163" y="49751"/>
                    <a:pt x="1057209" y="78789"/>
                  </a:cubicBezTo>
                  <a:cubicBezTo>
                    <a:pt x="864290" y="129298"/>
                    <a:pt x="674201" y="159108"/>
                    <a:pt x="494205" y="253740"/>
                  </a:cubicBezTo>
                  <a:cubicBezTo>
                    <a:pt x="44264" y="490321"/>
                    <a:pt x="-30185" y="717685"/>
                    <a:pt x="15535" y="1199445"/>
                  </a:cubicBezTo>
                  <a:cubicBezTo>
                    <a:pt x="37725" y="1433244"/>
                    <a:pt x="95957" y="1657417"/>
                    <a:pt x="137661" y="1885605"/>
                  </a:cubicBezTo>
                  <a:close/>
                </a:path>
              </a:pathLst>
            </a:custGeom>
            <a:solidFill>
              <a:srgbClr val="F5F8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924A536-F7BA-4481-9ADA-6BB86B9FC876}"/>
                </a:ext>
              </a:extLst>
            </p:cNvPr>
            <p:cNvSpPr/>
            <p:nvPr/>
          </p:nvSpPr>
          <p:spPr>
            <a:xfrm>
              <a:off x="4518503" y="5229750"/>
              <a:ext cx="1049907" cy="806450"/>
            </a:xfrm>
            <a:custGeom>
              <a:avLst/>
              <a:gdLst>
                <a:gd name="connsiteX0" fmla="*/ 926286 w 1421027"/>
                <a:gd name="connsiteY0" fmla="*/ 128083 h 1091513"/>
                <a:gd name="connsiteX1" fmla="*/ 5450 w 1421027"/>
                <a:gd name="connsiteY1" fmla="*/ 803329 h 1091513"/>
                <a:gd name="connsiteX2" fmla="*/ 38092 w 1421027"/>
                <a:gd name="connsiteY2" fmla="*/ 1091035 h 1091513"/>
                <a:gd name="connsiteX3" fmla="*/ 560217 w 1421027"/>
                <a:gd name="connsiteY3" fmla="*/ 636204 h 1091513"/>
                <a:gd name="connsiteX4" fmla="*/ 1001611 w 1421027"/>
                <a:gd name="connsiteY4" fmla="*/ 376969 h 1091513"/>
                <a:gd name="connsiteX5" fmla="*/ 1088314 w 1421027"/>
                <a:gd name="connsiteY5" fmla="*/ 345202 h 1091513"/>
                <a:gd name="connsiteX6" fmla="*/ 1400065 w 1421027"/>
                <a:gd name="connsiteY6" fmla="*/ 234249 h 1091513"/>
                <a:gd name="connsiteX7" fmla="*/ 1417621 w 1421027"/>
                <a:gd name="connsiteY7" fmla="*/ 74177 h 1091513"/>
                <a:gd name="connsiteX8" fmla="*/ 1412061 w 1421027"/>
                <a:gd name="connsiteY8" fmla="*/ 14710 h 1091513"/>
                <a:gd name="connsiteX9" fmla="*/ 926286 w 1421027"/>
                <a:gd name="connsiteY9" fmla="*/ 128083 h 1091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1027" h="1091513">
                  <a:moveTo>
                    <a:pt x="926286" y="128083"/>
                  </a:moveTo>
                  <a:cubicBezTo>
                    <a:pt x="595022" y="240479"/>
                    <a:pt x="99464" y="410178"/>
                    <a:pt x="5450" y="803329"/>
                  </a:cubicBezTo>
                  <a:cubicBezTo>
                    <a:pt x="-3097" y="839009"/>
                    <a:pt x="25015" y="1101436"/>
                    <a:pt x="38092" y="1091035"/>
                  </a:cubicBezTo>
                  <a:cubicBezTo>
                    <a:pt x="214949" y="950734"/>
                    <a:pt x="377800" y="780057"/>
                    <a:pt x="560217" y="636204"/>
                  </a:cubicBezTo>
                  <a:cubicBezTo>
                    <a:pt x="697634" y="527876"/>
                    <a:pt x="854668" y="465114"/>
                    <a:pt x="1001611" y="376969"/>
                  </a:cubicBezTo>
                  <a:cubicBezTo>
                    <a:pt x="1022874" y="364200"/>
                    <a:pt x="1053457" y="354161"/>
                    <a:pt x="1088314" y="345202"/>
                  </a:cubicBezTo>
                  <a:cubicBezTo>
                    <a:pt x="1203541" y="315649"/>
                    <a:pt x="1366289" y="298092"/>
                    <a:pt x="1400065" y="234249"/>
                  </a:cubicBezTo>
                  <a:cubicBezTo>
                    <a:pt x="1418239" y="199907"/>
                    <a:pt x="1420556" y="130452"/>
                    <a:pt x="1417621" y="74177"/>
                  </a:cubicBezTo>
                  <a:cubicBezTo>
                    <a:pt x="1416437" y="51008"/>
                    <a:pt x="1414326" y="30053"/>
                    <a:pt x="1412061" y="14710"/>
                  </a:cubicBezTo>
                  <a:cubicBezTo>
                    <a:pt x="1400528" y="-37291"/>
                    <a:pt x="968556" y="113770"/>
                    <a:pt x="926286" y="128083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D0E667C-7A8C-4BFC-BEF0-6A026CCFCAE2}"/>
                </a:ext>
              </a:extLst>
            </p:cNvPr>
            <p:cNvSpPr/>
            <p:nvPr/>
          </p:nvSpPr>
          <p:spPr>
            <a:xfrm>
              <a:off x="5129317" y="2679535"/>
              <a:ext cx="1955260" cy="1635724"/>
            </a:xfrm>
            <a:custGeom>
              <a:avLst/>
              <a:gdLst>
                <a:gd name="connsiteX0" fmla="*/ 2143884 w 2646405"/>
                <a:gd name="connsiteY0" fmla="*/ 5195 h 2213918"/>
                <a:gd name="connsiteX1" fmla="*/ 61410 w 2646405"/>
                <a:gd name="connsiteY1" fmla="*/ 111155 h 2213918"/>
                <a:gd name="connsiteX2" fmla="*/ 57188 w 2646405"/>
                <a:gd name="connsiteY2" fmla="*/ 106727 h 2213918"/>
                <a:gd name="connsiteX3" fmla="*/ 54717 w 2646405"/>
                <a:gd name="connsiteY3" fmla="*/ 112287 h 2213918"/>
                <a:gd name="connsiteX4" fmla="*/ 28047 w 2646405"/>
                <a:gd name="connsiteY4" fmla="*/ 117127 h 2213918"/>
                <a:gd name="connsiteX5" fmla="*/ 44883 w 2646405"/>
                <a:gd name="connsiteY5" fmla="*/ 151572 h 2213918"/>
                <a:gd name="connsiteX6" fmla="*/ 11880 w 2646405"/>
                <a:gd name="connsiteY6" fmla="*/ 941735 h 2213918"/>
                <a:gd name="connsiteX7" fmla="*/ 282287 w 2646405"/>
                <a:gd name="connsiteY7" fmla="*/ 1863497 h 2213918"/>
                <a:gd name="connsiteX8" fmla="*/ 479017 w 2646405"/>
                <a:gd name="connsiteY8" fmla="*/ 2179882 h 2213918"/>
                <a:gd name="connsiteX9" fmla="*/ 500435 w 2646405"/>
                <a:gd name="connsiteY9" fmla="*/ 2211186 h 2213918"/>
                <a:gd name="connsiteX10" fmla="*/ 782118 w 2646405"/>
                <a:gd name="connsiteY10" fmla="*/ 2113516 h 2213918"/>
                <a:gd name="connsiteX11" fmla="*/ 1152718 w 2646405"/>
                <a:gd name="connsiteY11" fmla="*/ 2009616 h 2213918"/>
                <a:gd name="connsiteX12" fmla="*/ 1893093 w 2646405"/>
                <a:gd name="connsiteY12" fmla="*/ 1828641 h 2213918"/>
                <a:gd name="connsiteX13" fmla="*/ 2286450 w 2646405"/>
                <a:gd name="connsiteY13" fmla="*/ 1720416 h 2213918"/>
                <a:gd name="connsiteX14" fmla="*/ 2568957 w 2646405"/>
                <a:gd name="connsiteY14" fmla="*/ 1650806 h 2213918"/>
                <a:gd name="connsiteX15" fmla="*/ 2596914 w 2646405"/>
                <a:gd name="connsiteY15" fmla="*/ 1533984 h 2213918"/>
                <a:gd name="connsiteX16" fmla="*/ 2641913 w 2646405"/>
                <a:gd name="connsiteY16" fmla="*/ 1164980 h 2213918"/>
                <a:gd name="connsiteX17" fmla="*/ 2535542 w 2646405"/>
                <a:gd name="connsiteY17" fmla="*/ 449060 h 2213918"/>
                <a:gd name="connsiteX18" fmla="*/ 2143884 w 2646405"/>
                <a:gd name="connsiteY18" fmla="*/ 5195 h 221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46405" h="2213918">
                  <a:moveTo>
                    <a:pt x="2143884" y="5195"/>
                  </a:moveTo>
                  <a:cubicBezTo>
                    <a:pt x="1876515" y="-4124"/>
                    <a:pt x="511659" y="35830"/>
                    <a:pt x="61410" y="111155"/>
                  </a:cubicBezTo>
                  <a:cubicBezTo>
                    <a:pt x="60020" y="109661"/>
                    <a:pt x="58630" y="108168"/>
                    <a:pt x="57188" y="106727"/>
                  </a:cubicBezTo>
                  <a:cubicBezTo>
                    <a:pt x="56364" y="108271"/>
                    <a:pt x="55541" y="110125"/>
                    <a:pt x="54717" y="112287"/>
                  </a:cubicBezTo>
                  <a:cubicBezTo>
                    <a:pt x="45449" y="113883"/>
                    <a:pt x="36542" y="115479"/>
                    <a:pt x="28047" y="117127"/>
                  </a:cubicBezTo>
                  <a:cubicBezTo>
                    <a:pt x="33144" y="128814"/>
                    <a:pt x="38807" y="140244"/>
                    <a:pt x="44883" y="151572"/>
                  </a:cubicBezTo>
                  <a:cubicBezTo>
                    <a:pt x="15690" y="307421"/>
                    <a:pt x="-9590" y="783053"/>
                    <a:pt x="11880" y="941735"/>
                  </a:cubicBezTo>
                  <a:cubicBezTo>
                    <a:pt x="55695" y="1265327"/>
                    <a:pt x="131947" y="1576923"/>
                    <a:pt x="282287" y="1863497"/>
                  </a:cubicBezTo>
                  <a:cubicBezTo>
                    <a:pt x="338716" y="1971052"/>
                    <a:pt x="409768" y="2078299"/>
                    <a:pt x="479017" y="2179882"/>
                  </a:cubicBezTo>
                  <a:cubicBezTo>
                    <a:pt x="486174" y="2190385"/>
                    <a:pt x="493330" y="2200837"/>
                    <a:pt x="500435" y="2211186"/>
                  </a:cubicBezTo>
                  <a:cubicBezTo>
                    <a:pt x="510012" y="2225190"/>
                    <a:pt x="761781" y="2119849"/>
                    <a:pt x="782118" y="2113516"/>
                  </a:cubicBezTo>
                  <a:cubicBezTo>
                    <a:pt x="904656" y="2075209"/>
                    <a:pt x="1028481" y="2041383"/>
                    <a:pt x="1152718" y="2009616"/>
                  </a:cubicBezTo>
                  <a:cubicBezTo>
                    <a:pt x="1398926" y="1946699"/>
                    <a:pt x="1646988" y="1892278"/>
                    <a:pt x="1893093" y="1828641"/>
                  </a:cubicBezTo>
                  <a:cubicBezTo>
                    <a:pt x="2024538" y="1794660"/>
                    <a:pt x="2154645" y="1752235"/>
                    <a:pt x="2286450" y="1720416"/>
                  </a:cubicBezTo>
                  <a:cubicBezTo>
                    <a:pt x="2365070" y="1701418"/>
                    <a:pt x="2514226" y="1715473"/>
                    <a:pt x="2568957" y="1650806"/>
                  </a:cubicBezTo>
                  <a:cubicBezTo>
                    <a:pt x="2591559" y="1624085"/>
                    <a:pt x="2588727" y="1564875"/>
                    <a:pt x="2596914" y="1533984"/>
                  </a:cubicBezTo>
                  <a:cubicBezTo>
                    <a:pt x="2629453" y="1410674"/>
                    <a:pt x="2636095" y="1291070"/>
                    <a:pt x="2641913" y="1164980"/>
                  </a:cubicBezTo>
                  <a:cubicBezTo>
                    <a:pt x="2653188" y="919647"/>
                    <a:pt x="2627188" y="674211"/>
                    <a:pt x="2535542" y="449060"/>
                  </a:cubicBezTo>
                  <a:cubicBezTo>
                    <a:pt x="2479576" y="311489"/>
                    <a:pt x="2332531" y="11734"/>
                    <a:pt x="2143884" y="5195"/>
                  </a:cubicBezTo>
                  <a:close/>
                </a:path>
              </a:pathLst>
            </a:custGeom>
            <a:solidFill>
              <a:srgbClr val="F5F8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49B8055-CCCA-4EE0-A377-4483FE4EF5DB}"/>
                </a:ext>
              </a:extLst>
            </p:cNvPr>
            <p:cNvSpPr/>
            <p:nvPr/>
          </p:nvSpPr>
          <p:spPr>
            <a:xfrm>
              <a:off x="5977642" y="3528295"/>
              <a:ext cx="696133" cy="810254"/>
            </a:xfrm>
            <a:custGeom>
              <a:avLst/>
              <a:gdLst>
                <a:gd name="connsiteX0" fmla="*/ 632970 w 942202"/>
                <a:gd name="connsiteY0" fmla="*/ 6264 h 1096662"/>
                <a:gd name="connsiteX1" fmla="*/ 447722 w 942202"/>
                <a:gd name="connsiteY1" fmla="*/ 315595 h 1096662"/>
                <a:gd name="connsiteX2" fmla="*/ 201462 w 942202"/>
                <a:gd name="connsiteY2" fmla="*/ 203354 h 1096662"/>
                <a:gd name="connsiteX3" fmla="*/ 40824 w 942202"/>
                <a:gd name="connsiteY3" fmla="*/ 18466 h 1096662"/>
                <a:gd name="connsiteX4" fmla="*/ 96996 w 942202"/>
                <a:gd name="connsiteY4" fmla="*/ 186982 h 1096662"/>
                <a:gd name="connsiteX5" fmla="*/ 100291 w 942202"/>
                <a:gd name="connsiteY5" fmla="*/ 702979 h 1096662"/>
                <a:gd name="connsiteX6" fmla="*/ 4938 w 942202"/>
                <a:gd name="connsiteY6" fmla="*/ 841581 h 1096662"/>
                <a:gd name="connsiteX7" fmla="*/ 251558 w 942202"/>
                <a:gd name="connsiteY7" fmla="*/ 1085421 h 1096662"/>
                <a:gd name="connsiteX8" fmla="*/ 634206 w 942202"/>
                <a:gd name="connsiteY8" fmla="*/ 999387 h 1096662"/>
                <a:gd name="connsiteX9" fmla="*/ 936226 w 942202"/>
                <a:gd name="connsiteY9" fmla="*/ 653912 h 1096662"/>
                <a:gd name="connsiteX10" fmla="*/ 632970 w 942202"/>
                <a:gd name="connsiteY10" fmla="*/ 6264 h 1096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42202" h="1096662">
                  <a:moveTo>
                    <a:pt x="632970" y="6264"/>
                  </a:moveTo>
                  <a:cubicBezTo>
                    <a:pt x="618245" y="-27614"/>
                    <a:pt x="480416" y="307872"/>
                    <a:pt x="447722" y="315595"/>
                  </a:cubicBezTo>
                  <a:cubicBezTo>
                    <a:pt x="373169" y="333203"/>
                    <a:pt x="271278" y="277083"/>
                    <a:pt x="201462" y="203354"/>
                  </a:cubicBezTo>
                  <a:cubicBezTo>
                    <a:pt x="146371" y="145226"/>
                    <a:pt x="107808" y="63157"/>
                    <a:pt x="40824" y="18466"/>
                  </a:cubicBezTo>
                  <a:cubicBezTo>
                    <a:pt x="61573" y="76337"/>
                    <a:pt x="80778" y="131891"/>
                    <a:pt x="96996" y="186982"/>
                  </a:cubicBezTo>
                  <a:cubicBezTo>
                    <a:pt x="144261" y="347825"/>
                    <a:pt x="169231" y="543834"/>
                    <a:pt x="100291" y="702979"/>
                  </a:cubicBezTo>
                  <a:cubicBezTo>
                    <a:pt x="81704" y="745816"/>
                    <a:pt x="12661" y="799465"/>
                    <a:pt x="4938" y="841581"/>
                  </a:cubicBezTo>
                  <a:cubicBezTo>
                    <a:pt x="-12104" y="934617"/>
                    <a:pt x="177727" y="1061582"/>
                    <a:pt x="251558" y="1085421"/>
                  </a:cubicBezTo>
                  <a:cubicBezTo>
                    <a:pt x="373839" y="1124860"/>
                    <a:pt x="527011" y="1051594"/>
                    <a:pt x="634206" y="999387"/>
                  </a:cubicBezTo>
                  <a:cubicBezTo>
                    <a:pt x="753552" y="941310"/>
                    <a:pt x="971751" y="818206"/>
                    <a:pt x="936226" y="653912"/>
                  </a:cubicBezTo>
                  <a:cubicBezTo>
                    <a:pt x="719983" y="613908"/>
                    <a:pt x="708759" y="181421"/>
                    <a:pt x="632970" y="626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A05A0A7-1342-4420-82EB-1605ACD584DD}"/>
                </a:ext>
              </a:extLst>
            </p:cNvPr>
            <p:cNvSpPr/>
            <p:nvPr/>
          </p:nvSpPr>
          <p:spPr>
            <a:xfrm>
              <a:off x="7296331" y="4788702"/>
              <a:ext cx="543974" cy="372793"/>
            </a:xfrm>
            <a:custGeom>
              <a:avLst/>
              <a:gdLst>
                <a:gd name="connsiteX0" fmla="*/ 500868 w 736256"/>
                <a:gd name="connsiteY0" fmla="*/ 80782 h 504567"/>
                <a:gd name="connsiteX1" fmla="*/ 39601 w 736256"/>
                <a:gd name="connsiteY1" fmla="*/ 3861 h 504567"/>
                <a:gd name="connsiteX2" fmla="*/ 31414 w 736256"/>
                <a:gd name="connsiteY2" fmla="*/ 266340 h 504567"/>
                <a:gd name="connsiteX3" fmla="*/ 303726 w 736256"/>
                <a:gd name="connsiteY3" fmla="*/ 349902 h 504567"/>
                <a:gd name="connsiteX4" fmla="*/ 516262 w 736256"/>
                <a:gd name="connsiteY4" fmla="*/ 400256 h 504567"/>
                <a:gd name="connsiteX5" fmla="*/ 676077 w 736256"/>
                <a:gd name="connsiteY5" fmla="*/ 501684 h 504567"/>
                <a:gd name="connsiteX6" fmla="*/ 721127 w 736256"/>
                <a:gd name="connsiteY6" fmla="*/ 201570 h 504567"/>
                <a:gd name="connsiteX7" fmla="*/ 500868 w 736256"/>
                <a:gd name="connsiteY7" fmla="*/ 80782 h 50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6256" h="504567">
                  <a:moveTo>
                    <a:pt x="500868" y="80782"/>
                  </a:moveTo>
                  <a:cubicBezTo>
                    <a:pt x="350991" y="44433"/>
                    <a:pt x="191022" y="33930"/>
                    <a:pt x="39601" y="3861"/>
                  </a:cubicBezTo>
                  <a:cubicBezTo>
                    <a:pt x="31105" y="86549"/>
                    <a:pt x="-31090" y="192714"/>
                    <a:pt x="31414" y="266340"/>
                  </a:cubicBezTo>
                  <a:cubicBezTo>
                    <a:pt x="90881" y="336464"/>
                    <a:pt x="220524" y="340017"/>
                    <a:pt x="303726" y="349902"/>
                  </a:cubicBezTo>
                  <a:cubicBezTo>
                    <a:pt x="375087" y="358346"/>
                    <a:pt x="449485" y="373483"/>
                    <a:pt x="516262" y="400256"/>
                  </a:cubicBezTo>
                  <a:cubicBezTo>
                    <a:pt x="569963" y="421777"/>
                    <a:pt x="632107" y="464717"/>
                    <a:pt x="676077" y="501684"/>
                  </a:cubicBezTo>
                  <a:cubicBezTo>
                    <a:pt x="714846" y="436451"/>
                    <a:pt x="754954" y="271282"/>
                    <a:pt x="721127" y="201570"/>
                  </a:cubicBezTo>
                  <a:cubicBezTo>
                    <a:pt x="685344" y="127841"/>
                    <a:pt x="572383" y="98133"/>
                    <a:pt x="500868" y="80782"/>
                  </a:cubicBezTo>
                  <a:close/>
                </a:path>
              </a:pathLst>
            </a:custGeom>
            <a:solidFill>
              <a:srgbClr val="2034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31D9082-444D-442C-8E38-667B028F164D}"/>
                </a:ext>
              </a:extLst>
            </p:cNvPr>
            <p:cNvSpPr/>
            <p:nvPr/>
          </p:nvSpPr>
          <p:spPr>
            <a:xfrm>
              <a:off x="4833057" y="4391425"/>
              <a:ext cx="1125986" cy="2179697"/>
            </a:xfrm>
            <a:custGeom>
              <a:avLst/>
              <a:gdLst>
                <a:gd name="connsiteX0" fmla="*/ 1109835 w 1524000"/>
                <a:gd name="connsiteY0" fmla="*/ 10125 h 2950175"/>
                <a:gd name="connsiteX1" fmla="*/ 72897 w 1524000"/>
                <a:gd name="connsiteY1" fmla="*/ 1142468 h 2950175"/>
                <a:gd name="connsiteX2" fmla="*/ 186888 w 1524000"/>
                <a:gd name="connsiteY2" fmla="*/ 2548409 h 2950175"/>
                <a:gd name="connsiteX3" fmla="*/ 498330 w 1524000"/>
                <a:gd name="connsiteY3" fmla="*/ 2910462 h 2950175"/>
                <a:gd name="connsiteX4" fmla="*/ 698304 w 1524000"/>
                <a:gd name="connsiteY4" fmla="*/ 2946297 h 2950175"/>
                <a:gd name="connsiteX5" fmla="*/ 717611 w 1524000"/>
                <a:gd name="connsiteY5" fmla="*/ 2940324 h 2950175"/>
                <a:gd name="connsiteX6" fmla="*/ 800453 w 1524000"/>
                <a:gd name="connsiteY6" fmla="*/ 2863867 h 2950175"/>
                <a:gd name="connsiteX7" fmla="*/ 612939 w 1524000"/>
                <a:gd name="connsiteY7" fmla="*/ 2578735 h 2950175"/>
                <a:gd name="connsiteX8" fmla="*/ 476757 w 1524000"/>
                <a:gd name="connsiteY8" fmla="*/ 2045541 h 2950175"/>
                <a:gd name="connsiteX9" fmla="*/ 935347 w 1524000"/>
                <a:gd name="connsiteY9" fmla="*/ 950063 h 2950175"/>
                <a:gd name="connsiteX10" fmla="*/ 1512871 w 1524000"/>
                <a:gd name="connsiteY10" fmla="*/ 498063 h 2950175"/>
                <a:gd name="connsiteX11" fmla="*/ 1491916 w 1524000"/>
                <a:gd name="connsiteY11" fmla="*/ 288719 h 2950175"/>
                <a:gd name="connsiteX12" fmla="*/ 1109835 w 1524000"/>
                <a:gd name="connsiteY12" fmla="*/ 10125 h 295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0" h="2950175">
                  <a:moveTo>
                    <a:pt x="1109835" y="10125"/>
                  </a:moveTo>
                  <a:cubicBezTo>
                    <a:pt x="576744" y="110936"/>
                    <a:pt x="194251" y="671881"/>
                    <a:pt x="72897" y="1142468"/>
                  </a:cubicBezTo>
                  <a:cubicBezTo>
                    <a:pt x="-34195" y="1557912"/>
                    <a:pt x="-31414" y="2161437"/>
                    <a:pt x="186888" y="2548409"/>
                  </a:cubicBezTo>
                  <a:cubicBezTo>
                    <a:pt x="262831" y="2683149"/>
                    <a:pt x="353962" y="2839668"/>
                    <a:pt x="498330" y="2910462"/>
                  </a:cubicBezTo>
                  <a:cubicBezTo>
                    <a:pt x="552854" y="2937235"/>
                    <a:pt x="637962" y="2962412"/>
                    <a:pt x="698304" y="2946297"/>
                  </a:cubicBezTo>
                  <a:cubicBezTo>
                    <a:pt x="704019" y="2944804"/>
                    <a:pt x="710557" y="2942796"/>
                    <a:pt x="717611" y="2940324"/>
                  </a:cubicBezTo>
                  <a:cubicBezTo>
                    <a:pt x="754270" y="2927350"/>
                    <a:pt x="802821" y="2901349"/>
                    <a:pt x="800453" y="2863867"/>
                  </a:cubicBezTo>
                  <a:cubicBezTo>
                    <a:pt x="798445" y="2831533"/>
                    <a:pt x="662572" y="2715637"/>
                    <a:pt x="612939" y="2578735"/>
                  </a:cubicBezTo>
                  <a:cubicBezTo>
                    <a:pt x="550332" y="2405843"/>
                    <a:pt x="493336" y="2228935"/>
                    <a:pt x="476757" y="2045541"/>
                  </a:cubicBezTo>
                  <a:cubicBezTo>
                    <a:pt x="439275" y="1629221"/>
                    <a:pt x="643110" y="1228296"/>
                    <a:pt x="935347" y="950063"/>
                  </a:cubicBezTo>
                  <a:cubicBezTo>
                    <a:pt x="1108394" y="785306"/>
                    <a:pt x="1433685" y="747721"/>
                    <a:pt x="1512871" y="498063"/>
                  </a:cubicBezTo>
                  <a:cubicBezTo>
                    <a:pt x="1532900" y="434992"/>
                    <a:pt x="1529810" y="365073"/>
                    <a:pt x="1491916" y="288719"/>
                  </a:cubicBezTo>
                  <a:cubicBezTo>
                    <a:pt x="1402433" y="108568"/>
                    <a:pt x="1308316" y="-27408"/>
                    <a:pt x="1109835" y="10125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C7682B3-6406-4936-87D0-8914F7B8D7F1}"/>
                </a:ext>
              </a:extLst>
            </p:cNvPr>
            <p:cNvSpPr/>
            <p:nvPr/>
          </p:nvSpPr>
          <p:spPr>
            <a:xfrm>
              <a:off x="5171190" y="6052165"/>
              <a:ext cx="266280" cy="266280"/>
            </a:xfrm>
            <a:custGeom>
              <a:avLst/>
              <a:gdLst>
                <a:gd name="connsiteX0" fmla="*/ 168103 w 360405"/>
                <a:gd name="connsiteY0" fmla="*/ 201878 h 360405"/>
                <a:gd name="connsiteX1" fmla="*/ 3861 w 360405"/>
                <a:gd name="connsiteY1" fmla="*/ 3861 h 360405"/>
                <a:gd name="connsiteX2" fmla="*/ 144934 w 360405"/>
                <a:gd name="connsiteY2" fmla="*/ 358397 h 360405"/>
                <a:gd name="connsiteX3" fmla="*/ 139786 w 360405"/>
                <a:gd name="connsiteY3" fmla="*/ 316024 h 360405"/>
                <a:gd name="connsiteX4" fmla="*/ 226335 w 360405"/>
                <a:gd name="connsiteY4" fmla="*/ 347637 h 360405"/>
                <a:gd name="connsiteX5" fmla="*/ 357522 w 360405"/>
                <a:gd name="connsiteY5" fmla="*/ 305109 h 360405"/>
                <a:gd name="connsiteX6" fmla="*/ 250791 w 360405"/>
                <a:gd name="connsiteY6" fmla="*/ 256712 h 360405"/>
                <a:gd name="connsiteX7" fmla="*/ 168103 w 360405"/>
                <a:gd name="connsiteY7" fmla="*/ 201878 h 36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405" h="360405">
                  <a:moveTo>
                    <a:pt x="168103" y="201878"/>
                  </a:moveTo>
                  <a:cubicBezTo>
                    <a:pt x="95302" y="147612"/>
                    <a:pt x="41910" y="79856"/>
                    <a:pt x="3861" y="3861"/>
                  </a:cubicBezTo>
                  <a:cubicBezTo>
                    <a:pt x="49582" y="118367"/>
                    <a:pt x="68168" y="250842"/>
                    <a:pt x="144934" y="358397"/>
                  </a:cubicBezTo>
                  <a:cubicBezTo>
                    <a:pt x="140918" y="344445"/>
                    <a:pt x="138962" y="330286"/>
                    <a:pt x="139786" y="316024"/>
                  </a:cubicBezTo>
                  <a:cubicBezTo>
                    <a:pt x="169597" y="324983"/>
                    <a:pt x="196266" y="340017"/>
                    <a:pt x="226335" y="347637"/>
                  </a:cubicBezTo>
                  <a:cubicBezTo>
                    <a:pt x="269480" y="358500"/>
                    <a:pt x="335126" y="348049"/>
                    <a:pt x="357522" y="305109"/>
                  </a:cubicBezTo>
                  <a:cubicBezTo>
                    <a:pt x="321533" y="289508"/>
                    <a:pt x="285029" y="277152"/>
                    <a:pt x="250791" y="256712"/>
                  </a:cubicBezTo>
                  <a:cubicBezTo>
                    <a:pt x="222370" y="239824"/>
                    <a:pt x="194619" y="221700"/>
                    <a:pt x="168103" y="201878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F2D6495-993F-4088-89DD-C63CA09EA68A}"/>
                </a:ext>
              </a:extLst>
            </p:cNvPr>
            <p:cNvSpPr/>
            <p:nvPr/>
          </p:nvSpPr>
          <p:spPr>
            <a:xfrm>
              <a:off x="5222886" y="6359566"/>
              <a:ext cx="197808" cy="178788"/>
            </a:xfrm>
            <a:custGeom>
              <a:avLst/>
              <a:gdLst>
                <a:gd name="connsiteX0" fmla="*/ 34753 w 267729"/>
                <a:gd name="connsiteY0" fmla="*/ 3861 h 241986"/>
                <a:gd name="connsiteX1" fmla="*/ 3861 w 267729"/>
                <a:gd name="connsiteY1" fmla="*/ 21882 h 241986"/>
                <a:gd name="connsiteX2" fmla="*/ 240390 w 267729"/>
                <a:gd name="connsiteY2" fmla="*/ 242656 h 241986"/>
                <a:gd name="connsiteX3" fmla="*/ 267266 w 267729"/>
                <a:gd name="connsiteY3" fmla="*/ 228188 h 241986"/>
                <a:gd name="connsiteX4" fmla="*/ 268657 w 267729"/>
                <a:gd name="connsiteY4" fmla="*/ 224482 h 241986"/>
                <a:gd name="connsiteX5" fmla="*/ 34753 w 267729"/>
                <a:gd name="connsiteY5" fmla="*/ 3861 h 24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7729" h="241986">
                  <a:moveTo>
                    <a:pt x="34753" y="3861"/>
                  </a:moveTo>
                  <a:lnTo>
                    <a:pt x="3861" y="21882"/>
                  </a:lnTo>
                  <a:cubicBezTo>
                    <a:pt x="73883" y="134483"/>
                    <a:pt x="155489" y="203166"/>
                    <a:pt x="240390" y="242656"/>
                  </a:cubicBezTo>
                  <a:cubicBezTo>
                    <a:pt x="250842" y="234933"/>
                    <a:pt x="255733" y="233749"/>
                    <a:pt x="267266" y="228188"/>
                  </a:cubicBezTo>
                  <a:lnTo>
                    <a:pt x="268657" y="224482"/>
                  </a:lnTo>
                  <a:cubicBezTo>
                    <a:pt x="182777" y="191015"/>
                    <a:pt x="106268" y="118780"/>
                    <a:pt x="34753" y="3861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DF94DE8-F9CA-4547-B88A-CC808078133B}"/>
                </a:ext>
              </a:extLst>
            </p:cNvPr>
            <p:cNvSpPr/>
            <p:nvPr/>
          </p:nvSpPr>
          <p:spPr>
            <a:xfrm>
              <a:off x="5153881" y="6382048"/>
              <a:ext cx="213024" cy="186397"/>
            </a:xfrm>
            <a:custGeom>
              <a:avLst/>
              <a:gdLst>
                <a:gd name="connsiteX0" fmla="*/ 37843 w 288324"/>
                <a:gd name="connsiteY0" fmla="*/ 3861 h 252283"/>
                <a:gd name="connsiteX1" fmla="*/ 3861 w 288324"/>
                <a:gd name="connsiteY1" fmla="*/ 22706 h 252283"/>
                <a:gd name="connsiteX2" fmla="*/ 233028 w 288324"/>
                <a:gd name="connsiteY2" fmla="*/ 252284 h 252283"/>
                <a:gd name="connsiteX3" fmla="*/ 284669 w 288324"/>
                <a:gd name="connsiteY3" fmla="*/ 245591 h 252283"/>
                <a:gd name="connsiteX4" fmla="*/ 37843 w 288324"/>
                <a:gd name="connsiteY4" fmla="*/ 3861 h 252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324" h="252283">
                  <a:moveTo>
                    <a:pt x="37843" y="3861"/>
                  </a:moveTo>
                  <a:lnTo>
                    <a:pt x="3861" y="22706"/>
                  </a:lnTo>
                  <a:cubicBezTo>
                    <a:pt x="75067" y="142412"/>
                    <a:pt x="147406" y="211404"/>
                    <a:pt x="233028" y="252284"/>
                  </a:cubicBezTo>
                  <a:cubicBezTo>
                    <a:pt x="261294" y="251203"/>
                    <a:pt x="261294" y="251203"/>
                    <a:pt x="284669" y="245591"/>
                  </a:cubicBezTo>
                  <a:cubicBezTo>
                    <a:pt x="197039" y="212382"/>
                    <a:pt x="111520" y="127892"/>
                    <a:pt x="37843" y="3861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AD88607-803F-4C31-8517-E492BB51B41B}"/>
                </a:ext>
              </a:extLst>
            </p:cNvPr>
            <p:cNvSpPr/>
            <p:nvPr/>
          </p:nvSpPr>
          <p:spPr>
            <a:xfrm>
              <a:off x="5078431" y="6373870"/>
              <a:ext cx="182592" cy="186397"/>
            </a:xfrm>
            <a:custGeom>
              <a:avLst/>
              <a:gdLst>
                <a:gd name="connsiteX0" fmla="*/ 111080 w 247135"/>
                <a:gd name="connsiteY0" fmla="*/ 131960 h 252283"/>
                <a:gd name="connsiteX1" fmla="*/ 37249 w 247135"/>
                <a:gd name="connsiteY1" fmla="*/ 3861 h 252283"/>
                <a:gd name="connsiteX2" fmla="*/ 4503 w 247135"/>
                <a:gd name="connsiteY2" fmla="*/ 20028 h 252283"/>
                <a:gd name="connsiteX3" fmla="*/ 94193 w 247135"/>
                <a:gd name="connsiteY3" fmla="*/ 164963 h 252283"/>
                <a:gd name="connsiteX4" fmla="*/ 149129 w 247135"/>
                <a:gd name="connsiteY4" fmla="*/ 213772 h 252283"/>
                <a:gd name="connsiteX5" fmla="*/ 244636 w 247135"/>
                <a:gd name="connsiteY5" fmla="*/ 250019 h 252283"/>
                <a:gd name="connsiteX6" fmla="*/ 111080 w 247135"/>
                <a:gd name="connsiteY6" fmla="*/ 131960 h 252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135" h="252283">
                  <a:moveTo>
                    <a:pt x="111080" y="131960"/>
                  </a:moveTo>
                  <a:cubicBezTo>
                    <a:pt x="102688" y="122435"/>
                    <a:pt x="31328" y="6797"/>
                    <a:pt x="37249" y="3861"/>
                  </a:cubicBezTo>
                  <a:cubicBezTo>
                    <a:pt x="37249" y="3861"/>
                    <a:pt x="4606" y="20028"/>
                    <a:pt x="4503" y="20028"/>
                  </a:cubicBezTo>
                  <a:cubicBezTo>
                    <a:pt x="-4507" y="24508"/>
                    <a:pt x="84153" y="153893"/>
                    <a:pt x="94193" y="164963"/>
                  </a:cubicBezTo>
                  <a:cubicBezTo>
                    <a:pt x="108249" y="180512"/>
                    <a:pt x="127556" y="198584"/>
                    <a:pt x="149129" y="213772"/>
                  </a:cubicBezTo>
                  <a:cubicBezTo>
                    <a:pt x="173997" y="231174"/>
                    <a:pt x="211942" y="249916"/>
                    <a:pt x="244636" y="250019"/>
                  </a:cubicBezTo>
                  <a:cubicBezTo>
                    <a:pt x="228881" y="246517"/>
                    <a:pt x="165347" y="193898"/>
                    <a:pt x="111080" y="131960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CCE57E6-A3F2-4DEA-870B-F191C2752F89}"/>
                </a:ext>
              </a:extLst>
            </p:cNvPr>
            <p:cNvSpPr/>
            <p:nvPr/>
          </p:nvSpPr>
          <p:spPr>
            <a:xfrm>
              <a:off x="5256361" y="6555741"/>
              <a:ext cx="7608" cy="3804"/>
            </a:xfrm>
            <a:custGeom>
              <a:avLst/>
              <a:gdLst>
                <a:gd name="connsiteX0" fmla="*/ 6436 w 10297"/>
                <a:gd name="connsiteY0" fmla="*/ 3913 h 5148"/>
                <a:gd name="connsiteX1" fmla="*/ 3861 w 10297"/>
                <a:gd name="connsiteY1" fmla="*/ 3861 h 5148"/>
                <a:gd name="connsiteX2" fmla="*/ 6436 w 10297"/>
                <a:gd name="connsiteY2" fmla="*/ 3913 h 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97" h="5148">
                  <a:moveTo>
                    <a:pt x="6436" y="3913"/>
                  </a:moveTo>
                  <a:cubicBezTo>
                    <a:pt x="5612" y="3965"/>
                    <a:pt x="4737" y="3965"/>
                    <a:pt x="3861" y="3861"/>
                  </a:cubicBezTo>
                  <a:cubicBezTo>
                    <a:pt x="4943" y="4119"/>
                    <a:pt x="5818" y="4170"/>
                    <a:pt x="6436" y="3913"/>
                  </a:cubicBezTo>
                  <a:close/>
                </a:path>
              </a:pathLst>
            </a:custGeom>
            <a:solidFill>
              <a:srgbClr val="CA79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F499296-C396-4BE5-A230-DA45241CF4F3}"/>
                </a:ext>
              </a:extLst>
            </p:cNvPr>
            <p:cNvSpPr/>
            <p:nvPr/>
          </p:nvSpPr>
          <p:spPr>
            <a:xfrm>
              <a:off x="5392393" y="4178709"/>
              <a:ext cx="730370" cy="787429"/>
            </a:xfrm>
            <a:custGeom>
              <a:avLst/>
              <a:gdLst>
                <a:gd name="connsiteX0" fmla="*/ 730696 w 988540"/>
                <a:gd name="connsiteY0" fmla="*/ 86576 h 1065770"/>
                <a:gd name="connsiteX1" fmla="*/ 398506 w 988540"/>
                <a:gd name="connsiteY1" fmla="*/ 86730 h 1065770"/>
                <a:gd name="connsiteX2" fmla="*/ 3861 w 988540"/>
                <a:gd name="connsiteY2" fmla="*/ 301995 h 1065770"/>
                <a:gd name="connsiteX3" fmla="*/ 10967 w 988540"/>
                <a:gd name="connsiteY3" fmla="*/ 314661 h 1065770"/>
                <a:gd name="connsiteX4" fmla="*/ 40366 w 988540"/>
                <a:gd name="connsiteY4" fmla="*/ 365581 h 1065770"/>
                <a:gd name="connsiteX5" fmla="*/ 494167 w 988540"/>
                <a:gd name="connsiteY5" fmla="*/ 1066930 h 1065770"/>
                <a:gd name="connsiteX6" fmla="*/ 965475 w 988540"/>
                <a:gd name="connsiteY6" fmla="*/ 848473 h 1065770"/>
                <a:gd name="connsiteX7" fmla="*/ 986842 w 988540"/>
                <a:gd name="connsiteY7" fmla="*/ 774847 h 1065770"/>
                <a:gd name="connsiteX8" fmla="*/ 986584 w 988540"/>
                <a:gd name="connsiteY8" fmla="*/ 770779 h 1065770"/>
                <a:gd name="connsiteX9" fmla="*/ 924028 w 988540"/>
                <a:gd name="connsiteY9" fmla="*/ 653185 h 1065770"/>
                <a:gd name="connsiteX10" fmla="*/ 730696 w 988540"/>
                <a:gd name="connsiteY10" fmla="*/ 86576 h 106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88540" h="1065770">
                  <a:moveTo>
                    <a:pt x="730696" y="86576"/>
                  </a:moveTo>
                  <a:cubicBezTo>
                    <a:pt x="651304" y="-57329"/>
                    <a:pt x="551781" y="15782"/>
                    <a:pt x="398506" y="86730"/>
                  </a:cubicBezTo>
                  <a:cubicBezTo>
                    <a:pt x="326579" y="120042"/>
                    <a:pt x="160586" y="209268"/>
                    <a:pt x="3861" y="301995"/>
                  </a:cubicBezTo>
                  <a:cubicBezTo>
                    <a:pt x="6230" y="306217"/>
                    <a:pt x="8547" y="310439"/>
                    <a:pt x="10967" y="314661"/>
                  </a:cubicBezTo>
                  <a:cubicBezTo>
                    <a:pt x="20801" y="331600"/>
                    <a:pt x="30635" y="348590"/>
                    <a:pt x="40366" y="365581"/>
                  </a:cubicBezTo>
                  <a:cubicBezTo>
                    <a:pt x="181593" y="603860"/>
                    <a:pt x="361847" y="825767"/>
                    <a:pt x="494167" y="1066930"/>
                  </a:cubicBezTo>
                  <a:cubicBezTo>
                    <a:pt x="641419" y="982080"/>
                    <a:pt x="811582" y="904078"/>
                    <a:pt x="965475" y="848473"/>
                  </a:cubicBezTo>
                  <a:cubicBezTo>
                    <a:pt x="967998" y="823502"/>
                    <a:pt x="975257" y="798788"/>
                    <a:pt x="986842" y="774847"/>
                  </a:cubicBezTo>
                  <a:cubicBezTo>
                    <a:pt x="986790" y="773508"/>
                    <a:pt x="986636" y="772118"/>
                    <a:pt x="986584" y="770779"/>
                  </a:cubicBezTo>
                  <a:cubicBezTo>
                    <a:pt x="965783" y="741535"/>
                    <a:pt x="944726" y="700655"/>
                    <a:pt x="924028" y="653185"/>
                  </a:cubicBezTo>
                  <a:cubicBezTo>
                    <a:pt x="836038" y="451306"/>
                    <a:pt x="755101" y="130751"/>
                    <a:pt x="730696" y="86576"/>
                  </a:cubicBezTo>
                  <a:close/>
                </a:path>
              </a:pathLst>
            </a:custGeom>
            <a:solidFill>
              <a:srgbClr val="F3F8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D8420EA-F5DD-45B4-B68F-9B692E21B8B5}"/>
                </a:ext>
              </a:extLst>
            </p:cNvPr>
            <p:cNvSpPr/>
            <p:nvPr/>
          </p:nvSpPr>
          <p:spPr>
            <a:xfrm>
              <a:off x="5659267" y="4036761"/>
              <a:ext cx="1388463" cy="1475955"/>
            </a:xfrm>
            <a:custGeom>
              <a:avLst/>
              <a:gdLst>
                <a:gd name="connsiteX0" fmla="*/ 1251554 w 1879256"/>
                <a:gd name="connsiteY0" fmla="*/ 46701 h 1997675"/>
                <a:gd name="connsiteX1" fmla="*/ 988818 w 1879256"/>
                <a:gd name="connsiteY1" fmla="*/ 213672 h 1997675"/>
                <a:gd name="connsiteX2" fmla="*/ 673412 w 1879256"/>
                <a:gd name="connsiteY2" fmla="*/ 184943 h 1997675"/>
                <a:gd name="connsiteX3" fmla="*/ 543975 w 1879256"/>
                <a:gd name="connsiteY3" fmla="*/ 90980 h 1997675"/>
                <a:gd name="connsiteX4" fmla="*/ 424578 w 1879256"/>
                <a:gd name="connsiteY4" fmla="*/ 35683 h 1997675"/>
                <a:gd name="connsiteX5" fmla="*/ 181304 w 1879256"/>
                <a:gd name="connsiteY5" fmla="*/ 73011 h 1997675"/>
                <a:gd name="connsiteX6" fmla="*/ 4654 w 1879256"/>
                <a:gd name="connsiteY6" fmla="*/ 374773 h 1997675"/>
                <a:gd name="connsiteX7" fmla="*/ 62319 w 1879256"/>
                <a:gd name="connsiteY7" fmla="*/ 656301 h 1997675"/>
                <a:gd name="connsiteX8" fmla="*/ 111540 w 1879256"/>
                <a:gd name="connsiteY8" fmla="*/ 1004659 h 1997675"/>
                <a:gd name="connsiteX9" fmla="*/ 183260 w 1879256"/>
                <a:gd name="connsiteY9" fmla="*/ 1481218 h 1997675"/>
                <a:gd name="connsiteX10" fmla="*/ 253900 w 1879256"/>
                <a:gd name="connsiteY10" fmla="*/ 1925701 h 1997675"/>
                <a:gd name="connsiteX11" fmla="*/ 710585 w 1879256"/>
                <a:gd name="connsiteY11" fmla="*/ 1981409 h 1997675"/>
                <a:gd name="connsiteX12" fmla="*/ 882653 w 1879256"/>
                <a:gd name="connsiteY12" fmla="*/ 1964213 h 1997675"/>
                <a:gd name="connsiteX13" fmla="*/ 1728576 w 1879256"/>
                <a:gd name="connsiteY13" fmla="*/ 1610912 h 1997675"/>
                <a:gd name="connsiteX14" fmla="*/ 1796641 w 1879256"/>
                <a:gd name="connsiteY14" fmla="*/ 1065413 h 1997675"/>
                <a:gd name="connsiteX15" fmla="*/ 1775995 w 1879256"/>
                <a:gd name="connsiteY15" fmla="*/ 732810 h 1997675"/>
                <a:gd name="connsiteX16" fmla="*/ 1825576 w 1879256"/>
                <a:gd name="connsiteY16" fmla="*/ 340586 h 1997675"/>
                <a:gd name="connsiteX17" fmla="*/ 1872789 w 1879256"/>
                <a:gd name="connsiteY17" fmla="*/ 131912 h 1997675"/>
                <a:gd name="connsiteX18" fmla="*/ 1251554 w 1879256"/>
                <a:gd name="connsiteY18" fmla="*/ 46701 h 199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79256" h="1997675">
                  <a:moveTo>
                    <a:pt x="1251554" y="46701"/>
                  </a:moveTo>
                  <a:cubicBezTo>
                    <a:pt x="1164232" y="119864"/>
                    <a:pt x="1123455" y="187723"/>
                    <a:pt x="988818" y="213672"/>
                  </a:cubicBezTo>
                  <a:cubicBezTo>
                    <a:pt x="883065" y="234061"/>
                    <a:pt x="773295" y="227934"/>
                    <a:pt x="673412" y="184943"/>
                  </a:cubicBezTo>
                  <a:cubicBezTo>
                    <a:pt x="623985" y="163627"/>
                    <a:pt x="579243" y="131242"/>
                    <a:pt x="543975" y="90980"/>
                  </a:cubicBezTo>
                  <a:cubicBezTo>
                    <a:pt x="491355" y="30895"/>
                    <a:pt x="505823" y="15501"/>
                    <a:pt x="424578" y="35683"/>
                  </a:cubicBezTo>
                  <a:cubicBezTo>
                    <a:pt x="340655" y="56535"/>
                    <a:pt x="265484" y="59830"/>
                    <a:pt x="181304" y="73011"/>
                  </a:cubicBezTo>
                  <a:cubicBezTo>
                    <a:pt x="11862" y="99475"/>
                    <a:pt x="-135" y="227470"/>
                    <a:pt x="4654" y="374773"/>
                  </a:cubicBezTo>
                  <a:cubicBezTo>
                    <a:pt x="7743" y="469251"/>
                    <a:pt x="44556" y="563780"/>
                    <a:pt x="62319" y="656301"/>
                  </a:cubicBezTo>
                  <a:cubicBezTo>
                    <a:pt x="84458" y="771528"/>
                    <a:pt x="99852" y="887939"/>
                    <a:pt x="111540" y="1004659"/>
                  </a:cubicBezTo>
                  <a:cubicBezTo>
                    <a:pt x="127655" y="1164937"/>
                    <a:pt x="179605" y="1320683"/>
                    <a:pt x="183260" y="1481218"/>
                  </a:cubicBezTo>
                  <a:cubicBezTo>
                    <a:pt x="185989" y="1600769"/>
                    <a:pt x="174920" y="1824169"/>
                    <a:pt x="253900" y="1925701"/>
                  </a:cubicBezTo>
                  <a:cubicBezTo>
                    <a:pt x="342096" y="2039074"/>
                    <a:pt x="587120" y="1985374"/>
                    <a:pt x="710585" y="1981409"/>
                  </a:cubicBezTo>
                  <a:cubicBezTo>
                    <a:pt x="768559" y="1979556"/>
                    <a:pt x="825863" y="1973377"/>
                    <a:pt x="882653" y="1964213"/>
                  </a:cubicBezTo>
                  <a:cubicBezTo>
                    <a:pt x="1149765" y="1921015"/>
                    <a:pt x="1572623" y="1871177"/>
                    <a:pt x="1728576" y="1610912"/>
                  </a:cubicBezTo>
                  <a:cubicBezTo>
                    <a:pt x="1830261" y="1441264"/>
                    <a:pt x="1816875" y="1253081"/>
                    <a:pt x="1796641" y="1065413"/>
                  </a:cubicBezTo>
                  <a:cubicBezTo>
                    <a:pt x="1784490" y="952966"/>
                    <a:pt x="1769868" y="840777"/>
                    <a:pt x="1775995" y="732810"/>
                  </a:cubicBezTo>
                  <a:cubicBezTo>
                    <a:pt x="1783460" y="602344"/>
                    <a:pt x="1800966" y="468736"/>
                    <a:pt x="1825576" y="340586"/>
                  </a:cubicBezTo>
                  <a:cubicBezTo>
                    <a:pt x="1836286" y="284775"/>
                    <a:pt x="1891170" y="182162"/>
                    <a:pt x="1872789" y="131912"/>
                  </a:cubicBezTo>
                  <a:cubicBezTo>
                    <a:pt x="1821612" y="-7874"/>
                    <a:pt x="1341037" y="-28263"/>
                    <a:pt x="1251554" y="46701"/>
                  </a:cubicBezTo>
                  <a:close/>
                </a:path>
              </a:pathLst>
            </a:custGeom>
            <a:solidFill>
              <a:srgbClr val="F3F8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DAE5B1A-CED0-49BC-A72C-8F0132741FB2}"/>
                </a:ext>
              </a:extLst>
            </p:cNvPr>
            <p:cNvSpPr/>
            <p:nvPr/>
          </p:nvSpPr>
          <p:spPr>
            <a:xfrm>
              <a:off x="5377671" y="4745404"/>
              <a:ext cx="2350877" cy="2111225"/>
            </a:xfrm>
            <a:custGeom>
              <a:avLst/>
              <a:gdLst>
                <a:gd name="connsiteX0" fmla="*/ 2772753 w 3181864"/>
                <a:gd name="connsiteY0" fmla="*/ 951070 h 2857500"/>
                <a:gd name="connsiteX1" fmla="*/ 2629981 w 3181864"/>
                <a:gd name="connsiteY1" fmla="*/ 289262 h 2857500"/>
                <a:gd name="connsiteX2" fmla="*/ 2280337 w 3181864"/>
                <a:gd name="connsiteY2" fmla="*/ 70908 h 2857500"/>
                <a:gd name="connsiteX3" fmla="*/ 1449808 w 3181864"/>
                <a:gd name="connsiteY3" fmla="*/ 29668 h 2857500"/>
                <a:gd name="connsiteX4" fmla="*/ 1139653 w 3181864"/>
                <a:gd name="connsiteY4" fmla="*/ 93768 h 2857500"/>
                <a:gd name="connsiteX5" fmla="*/ 676327 w 3181864"/>
                <a:gd name="connsiteY5" fmla="*/ 158332 h 2857500"/>
                <a:gd name="connsiteX6" fmla="*/ 352991 w 3181864"/>
                <a:gd name="connsiteY6" fmla="*/ 298993 h 2857500"/>
                <a:gd name="connsiteX7" fmla="*/ 225202 w 3181864"/>
                <a:gd name="connsiteY7" fmla="*/ 498709 h 2857500"/>
                <a:gd name="connsiteX8" fmla="*/ 225202 w 3181864"/>
                <a:gd name="connsiteY8" fmla="*/ 498864 h 2857500"/>
                <a:gd name="connsiteX9" fmla="*/ 168000 w 3181864"/>
                <a:gd name="connsiteY9" fmla="*/ 824207 h 2857500"/>
                <a:gd name="connsiteX10" fmla="*/ 132372 w 3181864"/>
                <a:gd name="connsiteY10" fmla="*/ 1116238 h 2857500"/>
                <a:gd name="connsiteX11" fmla="*/ 3861 w 3181864"/>
                <a:gd name="connsiteY11" fmla="*/ 2856430 h 2857500"/>
                <a:gd name="connsiteX12" fmla="*/ 3181247 w 3181864"/>
                <a:gd name="connsiteY12" fmla="*/ 2814108 h 2857500"/>
                <a:gd name="connsiteX13" fmla="*/ 2772753 w 3181864"/>
                <a:gd name="connsiteY13" fmla="*/ 951070 h 285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81864" h="2857500">
                  <a:moveTo>
                    <a:pt x="2772753" y="951070"/>
                  </a:moveTo>
                  <a:cubicBezTo>
                    <a:pt x="2743972" y="741005"/>
                    <a:pt x="2700930" y="488876"/>
                    <a:pt x="2629981" y="289262"/>
                  </a:cubicBezTo>
                  <a:cubicBezTo>
                    <a:pt x="2563255" y="101543"/>
                    <a:pt x="2443755" y="131765"/>
                    <a:pt x="2280337" y="70908"/>
                  </a:cubicBezTo>
                  <a:cubicBezTo>
                    <a:pt x="2011937" y="-29027"/>
                    <a:pt x="1722635" y="5881"/>
                    <a:pt x="1449808" y="29668"/>
                  </a:cubicBezTo>
                  <a:cubicBezTo>
                    <a:pt x="1340657" y="39193"/>
                    <a:pt x="1245613" y="76417"/>
                    <a:pt x="1139653" y="93768"/>
                  </a:cubicBezTo>
                  <a:cubicBezTo>
                    <a:pt x="984216" y="119203"/>
                    <a:pt x="829962" y="114878"/>
                    <a:pt x="676327" y="158332"/>
                  </a:cubicBezTo>
                  <a:cubicBezTo>
                    <a:pt x="559607" y="191335"/>
                    <a:pt x="445719" y="211981"/>
                    <a:pt x="352991" y="298993"/>
                  </a:cubicBezTo>
                  <a:cubicBezTo>
                    <a:pt x="277203" y="370096"/>
                    <a:pt x="222782" y="373700"/>
                    <a:pt x="225202" y="498709"/>
                  </a:cubicBezTo>
                  <a:cubicBezTo>
                    <a:pt x="225202" y="498761"/>
                    <a:pt x="225202" y="498812"/>
                    <a:pt x="225202" y="498864"/>
                  </a:cubicBezTo>
                  <a:cubicBezTo>
                    <a:pt x="227519" y="613730"/>
                    <a:pt x="185146" y="714026"/>
                    <a:pt x="168000" y="824207"/>
                  </a:cubicBezTo>
                  <a:cubicBezTo>
                    <a:pt x="153430" y="917758"/>
                    <a:pt x="141433" y="1020062"/>
                    <a:pt x="132372" y="1116238"/>
                  </a:cubicBezTo>
                  <a:cubicBezTo>
                    <a:pt x="102870" y="1429122"/>
                    <a:pt x="3861" y="2856430"/>
                    <a:pt x="3861" y="2856430"/>
                  </a:cubicBezTo>
                  <a:cubicBezTo>
                    <a:pt x="3861" y="2856430"/>
                    <a:pt x="3182226" y="2827804"/>
                    <a:pt x="3181247" y="2814108"/>
                  </a:cubicBezTo>
                  <a:cubicBezTo>
                    <a:pt x="3164565" y="2584015"/>
                    <a:pt x="2781918" y="1017745"/>
                    <a:pt x="2772753" y="951070"/>
                  </a:cubicBezTo>
                  <a:close/>
                </a:path>
              </a:pathLst>
            </a:custGeom>
            <a:solidFill>
              <a:srgbClr val="E7EC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502891D-87E4-47FA-BBCC-720E10EFB88C}"/>
                </a:ext>
              </a:extLst>
            </p:cNvPr>
            <p:cNvSpPr/>
            <p:nvPr/>
          </p:nvSpPr>
          <p:spPr>
            <a:xfrm>
              <a:off x="6470735" y="4813657"/>
              <a:ext cx="791233" cy="349969"/>
            </a:xfrm>
            <a:custGeom>
              <a:avLst/>
              <a:gdLst>
                <a:gd name="connsiteX0" fmla="*/ 959321 w 1070918"/>
                <a:gd name="connsiteY0" fmla="*/ 87990 h 473675"/>
                <a:gd name="connsiteX1" fmla="*/ 613332 w 1070918"/>
                <a:gd name="connsiteY1" fmla="*/ 14725 h 473675"/>
                <a:gd name="connsiteX2" fmla="*/ 255810 w 1070918"/>
                <a:gd name="connsiteY2" fmla="*/ 13746 h 473675"/>
                <a:gd name="connsiteX3" fmla="*/ 6306 w 1070918"/>
                <a:gd name="connsiteY3" fmla="*/ 110438 h 473675"/>
                <a:gd name="connsiteX4" fmla="*/ 17015 w 1070918"/>
                <a:gd name="connsiteY4" fmla="*/ 123001 h 473675"/>
                <a:gd name="connsiteX5" fmla="*/ 202830 w 1070918"/>
                <a:gd name="connsiteY5" fmla="*/ 135152 h 473675"/>
                <a:gd name="connsiteX6" fmla="*/ 636861 w 1070918"/>
                <a:gd name="connsiteY6" fmla="*/ 168618 h 473675"/>
                <a:gd name="connsiteX7" fmla="*/ 944029 w 1070918"/>
                <a:gd name="connsiteY7" fmla="*/ 391452 h 473675"/>
                <a:gd name="connsiteX8" fmla="*/ 1007873 w 1070918"/>
                <a:gd name="connsiteY8" fmla="*/ 471770 h 473675"/>
                <a:gd name="connsiteX9" fmla="*/ 1057454 w 1070918"/>
                <a:gd name="connsiteY9" fmla="*/ 364884 h 473675"/>
                <a:gd name="connsiteX10" fmla="*/ 959321 w 1070918"/>
                <a:gd name="connsiteY10" fmla="*/ 87990 h 47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0918" h="473675">
                  <a:moveTo>
                    <a:pt x="959321" y="87990"/>
                  </a:moveTo>
                  <a:cubicBezTo>
                    <a:pt x="856502" y="39078"/>
                    <a:pt x="725315" y="24095"/>
                    <a:pt x="613332" y="14725"/>
                  </a:cubicBezTo>
                  <a:cubicBezTo>
                    <a:pt x="495016" y="4839"/>
                    <a:pt x="373868" y="-3296"/>
                    <a:pt x="255810" y="13746"/>
                  </a:cubicBezTo>
                  <a:cubicBezTo>
                    <a:pt x="223425" y="18432"/>
                    <a:pt x="-23196" y="60960"/>
                    <a:pt x="6306" y="110438"/>
                  </a:cubicBezTo>
                  <a:cubicBezTo>
                    <a:pt x="8674" y="114454"/>
                    <a:pt x="12227" y="118624"/>
                    <a:pt x="17015" y="123001"/>
                  </a:cubicBezTo>
                  <a:cubicBezTo>
                    <a:pt x="47135" y="150649"/>
                    <a:pt x="164781" y="133968"/>
                    <a:pt x="202830" y="135152"/>
                  </a:cubicBezTo>
                  <a:cubicBezTo>
                    <a:pt x="349875" y="139734"/>
                    <a:pt x="493471" y="128562"/>
                    <a:pt x="636861" y="168618"/>
                  </a:cubicBezTo>
                  <a:cubicBezTo>
                    <a:pt x="765629" y="204555"/>
                    <a:pt x="925031" y="227776"/>
                    <a:pt x="944029" y="391452"/>
                  </a:cubicBezTo>
                  <a:cubicBezTo>
                    <a:pt x="947582" y="422189"/>
                    <a:pt x="967353" y="477022"/>
                    <a:pt x="1007873" y="471770"/>
                  </a:cubicBezTo>
                  <a:cubicBezTo>
                    <a:pt x="1054571" y="465747"/>
                    <a:pt x="1052769" y="398454"/>
                    <a:pt x="1057454" y="364884"/>
                  </a:cubicBezTo>
                  <a:cubicBezTo>
                    <a:pt x="1074496" y="243170"/>
                    <a:pt x="1084330" y="147405"/>
                    <a:pt x="959321" y="87990"/>
                  </a:cubicBezTo>
                  <a:close/>
                </a:path>
              </a:pathLst>
            </a:custGeom>
            <a:solidFill>
              <a:srgbClr val="E3EAE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C7F041F-771E-46DD-8E47-7B442B4F5094}"/>
                </a:ext>
              </a:extLst>
            </p:cNvPr>
            <p:cNvSpPr/>
            <p:nvPr/>
          </p:nvSpPr>
          <p:spPr>
            <a:xfrm>
              <a:off x="7755315" y="4919966"/>
              <a:ext cx="49451" cy="53256"/>
            </a:xfrm>
            <a:custGeom>
              <a:avLst/>
              <a:gdLst>
                <a:gd name="connsiteX0" fmla="*/ 27202 w 66932"/>
                <a:gd name="connsiteY0" fmla="*/ 4600 h 72081"/>
                <a:gd name="connsiteX1" fmla="*/ 4600 w 66932"/>
                <a:gd name="connsiteY1" fmla="*/ 40537 h 72081"/>
                <a:gd name="connsiteX2" fmla="*/ 6350 w 66932"/>
                <a:gd name="connsiteY2" fmla="*/ 48312 h 72081"/>
                <a:gd name="connsiteX3" fmla="*/ 42288 w 66932"/>
                <a:gd name="connsiteY3" fmla="*/ 70914 h 72081"/>
                <a:gd name="connsiteX4" fmla="*/ 64890 w 66932"/>
                <a:gd name="connsiteY4" fmla="*/ 34976 h 72081"/>
                <a:gd name="connsiteX5" fmla="*/ 63140 w 66932"/>
                <a:gd name="connsiteY5" fmla="*/ 27202 h 72081"/>
                <a:gd name="connsiteX6" fmla="*/ 27202 w 66932"/>
                <a:gd name="connsiteY6" fmla="*/ 4600 h 7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72081">
                  <a:moveTo>
                    <a:pt x="27202" y="4600"/>
                  </a:moveTo>
                  <a:cubicBezTo>
                    <a:pt x="11241" y="8255"/>
                    <a:pt x="944" y="24576"/>
                    <a:pt x="4600" y="40537"/>
                  </a:cubicBezTo>
                  <a:lnTo>
                    <a:pt x="6350" y="48312"/>
                  </a:lnTo>
                  <a:cubicBezTo>
                    <a:pt x="10006" y="64272"/>
                    <a:pt x="26327" y="74518"/>
                    <a:pt x="42288" y="70914"/>
                  </a:cubicBezTo>
                  <a:cubicBezTo>
                    <a:pt x="58248" y="67310"/>
                    <a:pt x="68546" y="50937"/>
                    <a:pt x="64890" y="34976"/>
                  </a:cubicBezTo>
                  <a:lnTo>
                    <a:pt x="63140" y="27202"/>
                  </a:lnTo>
                  <a:cubicBezTo>
                    <a:pt x="59484" y="11241"/>
                    <a:pt x="43163" y="944"/>
                    <a:pt x="27202" y="4600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061F69B-3F72-4BA0-A002-414BEE61388A}"/>
                </a:ext>
              </a:extLst>
            </p:cNvPr>
            <p:cNvSpPr/>
            <p:nvPr/>
          </p:nvSpPr>
          <p:spPr>
            <a:xfrm>
              <a:off x="7732959" y="5026274"/>
              <a:ext cx="53256" cy="57060"/>
            </a:xfrm>
            <a:custGeom>
              <a:avLst/>
              <a:gdLst>
                <a:gd name="connsiteX0" fmla="*/ 61116 w 72081"/>
                <a:gd name="connsiteY0" fmla="*/ 13681 h 77229"/>
                <a:gd name="connsiteX1" fmla="*/ 54989 w 72081"/>
                <a:gd name="connsiteY1" fmla="*/ 8635 h 77229"/>
                <a:gd name="connsiteX2" fmla="*/ 40367 w 72081"/>
                <a:gd name="connsiteY2" fmla="*/ 4053 h 77229"/>
                <a:gd name="connsiteX3" fmla="*/ 32283 w 72081"/>
                <a:gd name="connsiteY3" fmla="*/ 4774 h 77229"/>
                <a:gd name="connsiteX4" fmla="*/ 13182 w 72081"/>
                <a:gd name="connsiteY4" fmla="*/ 18418 h 77229"/>
                <a:gd name="connsiteX5" fmla="*/ 9423 w 72081"/>
                <a:gd name="connsiteY5" fmla="*/ 26501 h 77229"/>
                <a:gd name="connsiteX6" fmla="*/ 9011 w 72081"/>
                <a:gd name="connsiteY6" fmla="*/ 27531 h 77229"/>
                <a:gd name="connsiteX7" fmla="*/ 8342 w 72081"/>
                <a:gd name="connsiteY7" fmla="*/ 28767 h 77229"/>
                <a:gd name="connsiteX8" fmla="*/ 17764 w 72081"/>
                <a:gd name="connsiteY8" fmla="*/ 70162 h 77229"/>
                <a:gd name="connsiteX9" fmla="*/ 43971 w 72081"/>
                <a:gd name="connsiteY9" fmla="*/ 72839 h 77229"/>
                <a:gd name="connsiteX10" fmla="*/ 48244 w 72081"/>
                <a:gd name="connsiteY10" fmla="*/ 72221 h 77229"/>
                <a:gd name="connsiteX11" fmla="*/ 70847 w 72081"/>
                <a:gd name="connsiteY11" fmla="*/ 36284 h 77229"/>
                <a:gd name="connsiteX12" fmla="*/ 68993 w 72081"/>
                <a:gd name="connsiteY12" fmla="*/ 28664 h 77229"/>
                <a:gd name="connsiteX13" fmla="*/ 61116 w 72081"/>
                <a:gd name="connsiteY13" fmla="*/ 13681 h 7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081" h="77229">
                  <a:moveTo>
                    <a:pt x="61116" y="13681"/>
                  </a:moveTo>
                  <a:cubicBezTo>
                    <a:pt x="59365" y="11725"/>
                    <a:pt x="57357" y="9717"/>
                    <a:pt x="54989" y="8635"/>
                  </a:cubicBezTo>
                  <a:cubicBezTo>
                    <a:pt x="50510" y="5855"/>
                    <a:pt x="45618" y="4310"/>
                    <a:pt x="40367" y="4053"/>
                  </a:cubicBezTo>
                  <a:cubicBezTo>
                    <a:pt x="37689" y="3641"/>
                    <a:pt x="35012" y="3899"/>
                    <a:pt x="32283" y="4774"/>
                  </a:cubicBezTo>
                  <a:cubicBezTo>
                    <a:pt x="24715" y="5958"/>
                    <a:pt x="17043" y="11879"/>
                    <a:pt x="13182" y="18418"/>
                  </a:cubicBezTo>
                  <a:cubicBezTo>
                    <a:pt x="11689" y="20992"/>
                    <a:pt x="10504" y="23721"/>
                    <a:pt x="9423" y="26501"/>
                  </a:cubicBezTo>
                  <a:cubicBezTo>
                    <a:pt x="9269" y="26862"/>
                    <a:pt x="9114" y="27171"/>
                    <a:pt x="9011" y="27531"/>
                  </a:cubicBezTo>
                  <a:cubicBezTo>
                    <a:pt x="8806" y="27943"/>
                    <a:pt x="8599" y="28355"/>
                    <a:pt x="8342" y="28767"/>
                  </a:cubicBezTo>
                  <a:cubicBezTo>
                    <a:pt x="-256" y="42668"/>
                    <a:pt x="3863" y="61409"/>
                    <a:pt x="17764" y="70162"/>
                  </a:cubicBezTo>
                  <a:cubicBezTo>
                    <a:pt x="25745" y="75156"/>
                    <a:pt x="35476" y="75825"/>
                    <a:pt x="43971" y="72839"/>
                  </a:cubicBezTo>
                  <a:cubicBezTo>
                    <a:pt x="45361" y="72736"/>
                    <a:pt x="46803" y="72530"/>
                    <a:pt x="48244" y="72221"/>
                  </a:cubicBezTo>
                  <a:cubicBezTo>
                    <a:pt x="64205" y="68617"/>
                    <a:pt x="74502" y="52244"/>
                    <a:pt x="70847" y="36284"/>
                  </a:cubicBezTo>
                  <a:cubicBezTo>
                    <a:pt x="70280" y="33761"/>
                    <a:pt x="69817" y="31135"/>
                    <a:pt x="68993" y="28664"/>
                  </a:cubicBezTo>
                  <a:cubicBezTo>
                    <a:pt x="66728" y="22073"/>
                    <a:pt x="65801" y="18778"/>
                    <a:pt x="61116" y="13681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27CB92C-6475-4CE7-955F-CD270189B2BF}"/>
                </a:ext>
              </a:extLst>
            </p:cNvPr>
            <p:cNvSpPr/>
            <p:nvPr/>
          </p:nvSpPr>
          <p:spPr>
            <a:xfrm>
              <a:off x="7675100" y="4913993"/>
              <a:ext cx="49451" cy="60864"/>
            </a:xfrm>
            <a:custGeom>
              <a:avLst/>
              <a:gdLst>
                <a:gd name="connsiteX0" fmla="*/ 27187 w 66932"/>
                <a:gd name="connsiteY0" fmla="*/ 4600 h 82378"/>
                <a:gd name="connsiteX1" fmla="*/ 4584 w 66932"/>
                <a:gd name="connsiteY1" fmla="*/ 40537 h 82378"/>
                <a:gd name="connsiteX2" fmla="*/ 8137 w 66932"/>
                <a:gd name="connsiteY2" fmla="*/ 56138 h 82378"/>
                <a:gd name="connsiteX3" fmla="*/ 44074 w 66932"/>
                <a:gd name="connsiteY3" fmla="*/ 78740 h 82378"/>
                <a:gd name="connsiteX4" fmla="*/ 66677 w 66932"/>
                <a:gd name="connsiteY4" fmla="*/ 42803 h 82378"/>
                <a:gd name="connsiteX5" fmla="*/ 63124 w 66932"/>
                <a:gd name="connsiteY5" fmla="*/ 27202 h 82378"/>
                <a:gd name="connsiteX6" fmla="*/ 27187 w 66932"/>
                <a:gd name="connsiteY6" fmla="*/ 4600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82378">
                  <a:moveTo>
                    <a:pt x="27187" y="4600"/>
                  </a:moveTo>
                  <a:cubicBezTo>
                    <a:pt x="11226" y="8255"/>
                    <a:pt x="980" y="24576"/>
                    <a:pt x="4584" y="40537"/>
                  </a:cubicBezTo>
                  <a:lnTo>
                    <a:pt x="8137" y="56138"/>
                  </a:lnTo>
                  <a:cubicBezTo>
                    <a:pt x="11792" y="72098"/>
                    <a:pt x="28113" y="82396"/>
                    <a:pt x="44074" y="78740"/>
                  </a:cubicBezTo>
                  <a:cubicBezTo>
                    <a:pt x="60035" y="75085"/>
                    <a:pt x="70281" y="58712"/>
                    <a:pt x="66677" y="42803"/>
                  </a:cubicBezTo>
                  <a:lnTo>
                    <a:pt x="63124" y="27202"/>
                  </a:lnTo>
                  <a:cubicBezTo>
                    <a:pt x="59469" y="11241"/>
                    <a:pt x="43147" y="944"/>
                    <a:pt x="27187" y="4600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72B0766-FC18-4A5E-9253-B71271EE2234}"/>
                </a:ext>
              </a:extLst>
            </p:cNvPr>
            <p:cNvSpPr/>
            <p:nvPr/>
          </p:nvSpPr>
          <p:spPr>
            <a:xfrm>
              <a:off x="7649195" y="4986650"/>
              <a:ext cx="53256" cy="64668"/>
            </a:xfrm>
            <a:custGeom>
              <a:avLst/>
              <a:gdLst>
                <a:gd name="connsiteX0" fmla="*/ 27187 w 72081"/>
                <a:gd name="connsiteY0" fmla="*/ 4600 h 87527"/>
                <a:gd name="connsiteX1" fmla="*/ 4584 w 72081"/>
                <a:gd name="connsiteY1" fmla="*/ 40537 h 87527"/>
                <a:gd name="connsiteX2" fmla="*/ 9939 w 72081"/>
                <a:gd name="connsiteY2" fmla="*/ 63964 h 87527"/>
                <a:gd name="connsiteX3" fmla="*/ 45876 w 72081"/>
                <a:gd name="connsiteY3" fmla="*/ 86566 h 87527"/>
                <a:gd name="connsiteX4" fmla="*/ 68479 w 72081"/>
                <a:gd name="connsiteY4" fmla="*/ 50628 h 87527"/>
                <a:gd name="connsiteX5" fmla="*/ 63124 w 72081"/>
                <a:gd name="connsiteY5" fmla="*/ 27254 h 87527"/>
                <a:gd name="connsiteX6" fmla="*/ 27187 w 72081"/>
                <a:gd name="connsiteY6" fmla="*/ 4600 h 8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87527">
                  <a:moveTo>
                    <a:pt x="27187" y="4600"/>
                  </a:moveTo>
                  <a:cubicBezTo>
                    <a:pt x="11226" y="8255"/>
                    <a:pt x="980" y="24576"/>
                    <a:pt x="4584" y="40537"/>
                  </a:cubicBezTo>
                  <a:lnTo>
                    <a:pt x="9939" y="63964"/>
                  </a:lnTo>
                  <a:cubicBezTo>
                    <a:pt x="13594" y="79924"/>
                    <a:pt x="29915" y="90222"/>
                    <a:pt x="45876" y="86566"/>
                  </a:cubicBezTo>
                  <a:cubicBezTo>
                    <a:pt x="61837" y="82911"/>
                    <a:pt x="72134" y="66589"/>
                    <a:pt x="68479" y="50628"/>
                  </a:cubicBezTo>
                  <a:lnTo>
                    <a:pt x="63124" y="27254"/>
                  </a:lnTo>
                  <a:cubicBezTo>
                    <a:pt x="59469" y="11241"/>
                    <a:pt x="43147" y="944"/>
                    <a:pt x="27187" y="4600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8A2C05B-88BE-4AC7-BBC6-E93C9CDA8FBE}"/>
                </a:ext>
              </a:extLst>
            </p:cNvPr>
            <p:cNvSpPr/>
            <p:nvPr/>
          </p:nvSpPr>
          <p:spPr>
            <a:xfrm>
              <a:off x="7591413" y="4866340"/>
              <a:ext cx="49451" cy="60864"/>
            </a:xfrm>
            <a:custGeom>
              <a:avLst/>
              <a:gdLst>
                <a:gd name="connsiteX0" fmla="*/ 27187 w 66932"/>
                <a:gd name="connsiteY0" fmla="*/ 4584 h 82378"/>
                <a:gd name="connsiteX1" fmla="*/ 4584 w 66932"/>
                <a:gd name="connsiteY1" fmla="*/ 40522 h 82378"/>
                <a:gd name="connsiteX2" fmla="*/ 8137 w 66932"/>
                <a:gd name="connsiteY2" fmla="*/ 56122 h 82378"/>
                <a:gd name="connsiteX3" fmla="*/ 44074 w 66932"/>
                <a:gd name="connsiteY3" fmla="*/ 78725 h 82378"/>
                <a:gd name="connsiteX4" fmla="*/ 66677 w 66932"/>
                <a:gd name="connsiteY4" fmla="*/ 42787 h 82378"/>
                <a:gd name="connsiteX5" fmla="*/ 63124 w 66932"/>
                <a:gd name="connsiteY5" fmla="*/ 27187 h 82378"/>
                <a:gd name="connsiteX6" fmla="*/ 27187 w 66932"/>
                <a:gd name="connsiteY6" fmla="*/ 4584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82378">
                  <a:moveTo>
                    <a:pt x="27187" y="4584"/>
                  </a:moveTo>
                  <a:cubicBezTo>
                    <a:pt x="11226" y="8240"/>
                    <a:pt x="980" y="24561"/>
                    <a:pt x="4584" y="40522"/>
                  </a:cubicBezTo>
                  <a:lnTo>
                    <a:pt x="8137" y="56122"/>
                  </a:lnTo>
                  <a:cubicBezTo>
                    <a:pt x="11792" y="72083"/>
                    <a:pt x="28113" y="82329"/>
                    <a:pt x="44074" y="78725"/>
                  </a:cubicBezTo>
                  <a:cubicBezTo>
                    <a:pt x="60035" y="75069"/>
                    <a:pt x="70281" y="58748"/>
                    <a:pt x="66677" y="42787"/>
                  </a:cubicBezTo>
                  <a:lnTo>
                    <a:pt x="63124" y="27187"/>
                  </a:lnTo>
                  <a:cubicBezTo>
                    <a:pt x="59469" y="11226"/>
                    <a:pt x="43147" y="980"/>
                    <a:pt x="27187" y="4584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D468C32-41EA-48A5-9349-F8E9640713A4}"/>
                </a:ext>
              </a:extLst>
            </p:cNvPr>
            <p:cNvSpPr/>
            <p:nvPr/>
          </p:nvSpPr>
          <p:spPr>
            <a:xfrm>
              <a:off x="7569022" y="4960771"/>
              <a:ext cx="57060" cy="68473"/>
            </a:xfrm>
            <a:custGeom>
              <a:avLst/>
              <a:gdLst>
                <a:gd name="connsiteX0" fmla="*/ 37360 w 77229"/>
                <a:gd name="connsiteY0" fmla="*/ 4562 h 92675"/>
                <a:gd name="connsiteX1" fmla="*/ 14294 w 77229"/>
                <a:gd name="connsiteY1" fmla="*/ 34064 h 92675"/>
                <a:gd name="connsiteX2" fmla="*/ 14294 w 77229"/>
                <a:gd name="connsiteY2" fmla="*/ 33858 h 92675"/>
                <a:gd name="connsiteX3" fmla="*/ 14242 w 77229"/>
                <a:gd name="connsiteY3" fmla="*/ 34837 h 92675"/>
                <a:gd name="connsiteX4" fmla="*/ 8373 w 77229"/>
                <a:gd name="connsiteY4" fmla="*/ 44876 h 92675"/>
                <a:gd name="connsiteX5" fmla="*/ 17847 w 77229"/>
                <a:gd name="connsiteY5" fmla="*/ 86271 h 92675"/>
                <a:gd name="connsiteX6" fmla="*/ 59242 w 77229"/>
                <a:gd name="connsiteY6" fmla="*/ 76798 h 92675"/>
                <a:gd name="connsiteX7" fmla="*/ 73349 w 77229"/>
                <a:gd name="connsiteY7" fmla="*/ 27165 h 92675"/>
                <a:gd name="connsiteX8" fmla="*/ 37360 w 77229"/>
                <a:gd name="connsiteY8" fmla="*/ 4562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229" h="92675">
                  <a:moveTo>
                    <a:pt x="37360" y="4562"/>
                  </a:moveTo>
                  <a:cubicBezTo>
                    <a:pt x="22995" y="7858"/>
                    <a:pt x="14500" y="20317"/>
                    <a:pt x="14294" y="34064"/>
                  </a:cubicBezTo>
                  <a:cubicBezTo>
                    <a:pt x="14294" y="34013"/>
                    <a:pt x="14294" y="33910"/>
                    <a:pt x="14294" y="33858"/>
                  </a:cubicBezTo>
                  <a:cubicBezTo>
                    <a:pt x="14294" y="34167"/>
                    <a:pt x="14242" y="34528"/>
                    <a:pt x="14242" y="34837"/>
                  </a:cubicBezTo>
                  <a:cubicBezTo>
                    <a:pt x="12389" y="38234"/>
                    <a:pt x="10432" y="41581"/>
                    <a:pt x="8373" y="44876"/>
                  </a:cubicBezTo>
                  <a:cubicBezTo>
                    <a:pt x="-328" y="58726"/>
                    <a:pt x="3945" y="77570"/>
                    <a:pt x="17847" y="86271"/>
                  </a:cubicBezTo>
                  <a:cubicBezTo>
                    <a:pt x="31696" y="94973"/>
                    <a:pt x="50541" y="90699"/>
                    <a:pt x="59242" y="76798"/>
                  </a:cubicBezTo>
                  <a:cubicBezTo>
                    <a:pt x="68921" y="61403"/>
                    <a:pt x="76593" y="45906"/>
                    <a:pt x="73349" y="27165"/>
                  </a:cubicBezTo>
                  <a:cubicBezTo>
                    <a:pt x="70569" y="10998"/>
                    <a:pt x="52651" y="1061"/>
                    <a:pt x="37360" y="4562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2DD6AB3-86FB-4AEC-A995-4EEAC79145C8}"/>
                </a:ext>
              </a:extLst>
            </p:cNvPr>
            <p:cNvSpPr/>
            <p:nvPr/>
          </p:nvSpPr>
          <p:spPr>
            <a:xfrm>
              <a:off x="7497995" y="4861765"/>
              <a:ext cx="57060" cy="68473"/>
            </a:xfrm>
            <a:custGeom>
              <a:avLst/>
              <a:gdLst>
                <a:gd name="connsiteX0" fmla="*/ 18472 w 77229"/>
                <a:gd name="connsiteY0" fmla="*/ 17779 h 92675"/>
                <a:gd name="connsiteX1" fmla="*/ 10492 w 77229"/>
                <a:gd name="connsiteY1" fmla="*/ 36777 h 92675"/>
                <a:gd name="connsiteX2" fmla="*/ 8278 w 77229"/>
                <a:gd name="connsiteY2" fmla="*/ 44706 h 92675"/>
                <a:gd name="connsiteX3" fmla="*/ 8278 w 77229"/>
                <a:gd name="connsiteY3" fmla="*/ 44758 h 92675"/>
                <a:gd name="connsiteX4" fmla="*/ 17700 w 77229"/>
                <a:gd name="connsiteY4" fmla="*/ 86153 h 92675"/>
                <a:gd name="connsiteX5" fmla="*/ 59095 w 77229"/>
                <a:gd name="connsiteY5" fmla="*/ 76731 h 92675"/>
                <a:gd name="connsiteX6" fmla="*/ 67076 w 77229"/>
                <a:gd name="connsiteY6" fmla="*/ 57732 h 92675"/>
                <a:gd name="connsiteX7" fmla="*/ 69341 w 77229"/>
                <a:gd name="connsiteY7" fmla="*/ 49803 h 92675"/>
                <a:gd name="connsiteX8" fmla="*/ 69341 w 77229"/>
                <a:gd name="connsiteY8" fmla="*/ 49752 h 92675"/>
                <a:gd name="connsiteX9" fmla="*/ 59919 w 77229"/>
                <a:gd name="connsiteY9" fmla="*/ 8357 h 92675"/>
                <a:gd name="connsiteX10" fmla="*/ 18472 w 77229"/>
                <a:gd name="connsiteY10" fmla="*/ 17779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229" h="92675">
                  <a:moveTo>
                    <a:pt x="18472" y="17779"/>
                  </a:moveTo>
                  <a:cubicBezTo>
                    <a:pt x="14971" y="23700"/>
                    <a:pt x="12088" y="30084"/>
                    <a:pt x="10492" y="36777"/>
                  </a:cubicBezTo>
                  <a:cubicBezTo>
                    <a:pt x="9823" y="39455"/>
                    <a:pt x="9153" y="42132"/>
                    <a:pt x="8278" y="44706"/>
                  </a:cubicBezTo>
                  <a:cubicBezTo>
                    <a:pt x="8278" y="44706"/>
                    <a:pt x="8278" y="44758"/>
                    <a:pt x="8278" y="44758"/>
                  </a:cubicBezTo>
                  <a:cubicBezTo>
                    <a:pt x="-63" y="58865"/>
                    <a:pt x="3593" y="77297"/>
                    <a:pt x="17700" y="86153"/>
                  </a:cubicBezTo>
                  <a:cubicBezTo>
                    <a:pt x="31241" y="94699"/>
                    <a:pt x="50754" y="90787"/>
                    <a:pt x="59095" y="76731"/>
                  </a:cubicBezTo>
                  <a:cubicBezTo>
                    <a:pt x="62596" y="70810"/>
                    <a:pt x="65480" y="64425"/>
                    <a:pt x="67076" y="57732"/>
                  </a:cubicBezTo>
                  <a:cubicBezTo>
                    <a:pt x="67745" y="55055"/>
                    <a:pt x="68414" y="52378"/>
                    <a:pt x="69341" y="49803"/>
                  </a:cubicBezTo>
                  <a:cubicBezTo>
                    <a:pt x="69341" y="49803"/>
                    <a:pt x="69341" y="49752"/>
                    <a:pt x="69341" y="49752"/>
                  </a:cubicBezTo>
                  <a:cubicBezTo>
                    <a:pt x="77630" y="35696"/>
                    <a:pt x="74026" y="17264"/>
                    <a:pt x="59919" y="8357"/>
                  </a:cubicBezTo>
                  <a:cubicBezTo>
                    <a:pt x="46326" y="-190"/>
                    <a:pt x="26813" y="3723"/>
                    <a:pt x="18472" y="17779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AB67B94-E105-4FD1-B869-0F8F841BD04B}"/>
                </a:ext>
              </a:extLst>
            </p:cNvPr>
            <p:cNvSpPr/>
            <p:nvPr/>
          </p:nvSpPr>
          <p:spPr>
            <a:xfrm>
              <a:off x="7468871" y="4945943"/>
              <a:ext cx="60864" cy="68473"/>
            </a:xfrm>
            <a:custGeom>
              <a:avLst/>
              <a:gdLst>
                <a:gd name="connsiteX0" fmla="*/ 26433 w 82378"/>
                <a:gd name="connsiteY0" fmla="*/ 17785 h 92675"/>
                <a:gd name="connsiteX1" fmla="*/ 8361 w 82378"/>
                <a:gd name="connsiteY1" fmla="*/ 46566 h 92675"/>
                <a:gd name="connsiteX2" fmla="*/ 17834 w 82378"/>
                <a:gd name="connsiteY2" fmla="*/ 87961 h 92675"/>
                <a:gd name="connsiteX3" fmla="*/ 59230 w 82378"/>
                <a:gd name="connsiteY3" fmla="*/ 78539 h 92675"/>
                <a:gd name="connsiteX4" fmla="*/ 77301 w 82378"/>
                <a:gd name="connsiteY4" fmla="*/ 49758 h 92675"/>
                <a:gd name="connsiteX5" fmla="*/ 67879 w 82378"/>
                <a:gd name="connsiteY5" fmla="*/ 8363 h 92675"/>
                <a:gd name="connsiteX6" fmla="*/ 26433 w 82378"/>
                <a:gd name="connsiteY6" fmla="*/ 17785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378" h="92675">
                  <a:moveTo>
                    <a:pt x="26433" y="17785"/>
                  </a:moveTo>
                  <a:lnTo>
                    <a:pt x="8361" y="46566"/>
                  </a:lnTo>
                  <a:cubicBezTo>
                    <a:pt x="-340" y="60416"/>
                    <a:pt x="3984" y="79260"/>
                    <a:pt x="17834" y="87961"/>
                  </a:cubicBezTo>
                  <a:cubicBezTo>
                    <a:pt x="31684" y="96662"/>
                    <a:pt x="50528" y="92389"/>
                    <a:pt x="59230" y="78539"/>
                  </a:cubicBezTo>
                  <a:lnTo>
                    <a:pt x="77301" y="49758"/>
                  </a:lnTo>
                  <a:cubicBezTo>
                    <a:pt x="86003" y="35908"/>
                    <a:pt x="81729" y="17064"/>
                    <a:pt x="67879" y="8363"/>
                  </a:cubicBezTo>
                  <a:cubicBezTo>
                    <a:pt x="53978" y="-338"/>
                    <a:pt x="35134" y="3987"/>
                    <a:pt x="26433" y="17785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F81F9C8-4E40-4D83-A0C7-23D7E68036A7}"/>
                </a:ext>
              </a:extLst>
            </p:cNvPr>
            <p:cNvSpPr/>
            <p:nvPr/>
          </p:nvSpPr>
          <p:spPr>
            <a:xfrm>
              <a:off x="7411014" y="4846814"/>
              <a:ext cx="49451" cy="60864"/>
            </a:xfrm>
            <a:custGeom>
              <a:avLst/>
              <a:gdLst>
                <a:gd name="connsiteX0" fmla="*/ 27202 w 66932"/>
                <a:gd name="connsiteY0" fmla="*/ 4600 h 82378"/>
                <a:gd name="connsiteX1" fmla="*/ 4600 w 66932"/>
                <a:gd name="connsiteY1" fmla="*/ 40537 h 82378"/>
                <a:gd name="connsiteX2" fmla="*/ 8152 w 66932"/>
                <a:gd name="connsiteY2" fmla="*/ 56138 h 82378"/>
                <a:gd name="connsiteX3" fmla="*/ 44090 w 66932"/>
                <a:gd name="connsiteY3" fmla="*/ 78740 h 82378"/>
                <a:gd name="connsiteX4" fmla="*/ 66692 w 66932"/>
                <a:gd name="connsiteY4" fmla="*/ 42803 h 82378"/>
                <a:gd name="connsiteX5" fmla="*/ 63140 w 66932"/>
                <a:gd name="connsiteY5" fmla="*/ 27202 h 82378"/>
                <a:gd name="connsiteX6" fmla="*/ 27202 w 66932"/>
                <a:gd name="connsiteY6" fmla="*/ 4600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82378">
                  <a:moveTo>
                    <a:pt x="27202" y="4600"/>
                  </a:moveTo>
                  <a:cubicBezTo>
                    <a:pt x="11241" y="8255"/>
                    <a:pt x="944" y="24576"/>
                    <a:pt x="4600" y="40537"/>
                  </a:cubicBezTo>
                  <a:lnTo>
                    <a:pt x="8152" y="56138"/>
                  </a:lnTo>
                  <a:cubicBezTo>
                    <a:pt x="11808" y="72099"/>
                    <a:pt x="28129" y="82396"/>
                    <a:pt x="44090" y="78740"/>
                  </a:cubicBezTo>
                  <a:cubicBezTo>
                    <a:pt x="60051" y="75085"/>
                    <a:pt x="70348" y="58763"/>
                    <a:pt x="66692" y="42803"/>
                  </a:cubicBezTo>
                  <a:lnTo>
                    <a:pt x="63140" y="27202"/>
                  </a:lnTo>
                  <a:cubicBezTo>
                    <a:pt x="59484" y="11241"/>
                    <a:pt x="43111" y="944"/>
                    <a:pt x="27202" y="4600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8CE6866-989C-4D90-9C40-75CE59894E3D}"/>
                </a:ext>
              </a:extLst>
            </p:cNvPr>
            <p:cNvSpPr/>
            <p:nvPr/>
          </p:nvSpPr>
          <p:spPr>
            <a:xfrm>
              <a:off x="7379451" y="4945089"/>
              <a:ext cx="45648" cy="49451"/>
            </a:xfrm>
            <a:custGeom>
              <a:avLst/>
              <a:gdLst>
                <a:gd name="connsiteX0" fmla="*/ 26365 w 61783"/>
                <a:gd name="connsiteY0" fmla="*/ 4731 h 66932"/>
                <a:gd name="connsiteX1" fmla="*/ 39700 w 61783"/>
                <a:gd name="connsiteY1" fmla="*/ 63271 h 66932"/>
                <a:gd name="connsiteX2" fmla="*/ 26365 w 61783"/>
                <a:gd name="connsiteY2" fmla="*/ 4731 h 6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783" h="66932">
                  <a:moveTo>
                    <a:pt x="26365" y="4731"/>
                  </a:moveTo>
                  <a:cubicBezTo>
                    <a:pt x="-11375" y="13329"/>
                    <a:pt x="1960" y="71869"/>
                    <a:pt x="39700" y="63271"/>
                  </a:cubicBezTo>
                  <a:cubicBezTo>
                    <a:pt x="77491" y="54621"/>
                    <a:pt x="64104" y="-3919"/>
                    <a:pt x="26365" y="4731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E7DB8D1-0697-4BB9-9A0C-C6B5F78E5E0C}"/>
                </a:ext>
              </a:extLst>
            </p:cNvPr>
            <p:cNvSpPr/>
            <p:nvPr/>
          </p:nvSpPr>
          <p:spPr>
            <a:xfrm>
              <a:off x="7180637" y="4607989"/>
              <a:ext cx="57060" cy="72276"/>
            </a:xfrm>
            <a:custGeom>
              <a:avLst/>
              <a:gdLst>
                <a:gd name="connsiteX0" fmla="*/ 56559 w 77229"/>
                <a:gd name="connsiteY0" fmla="*/ 8732 h 97824"/>
                <a:gd name="connsiteX1" fmla="*/ 27160 w 77229"/>
                <a:gd name="connsiteY1" fmla="*/ 4819 h 97824"/>
                <a:gd name="connsiteX2" fmla="*/ 4558 w 77229"/>
                <a:gd name="connsiteY2" fmla="*/ 40756 h 97824"/>
                <a:gd name="connsiteX3" fmla="*/ 12589 w 77229"/>
                <a:gd name="connsiteY3" fmla="*/ 55121 h 97824"/>
                <a:gd name="connsiteX4" fmla="*/ 12332 w 77229"/>
                <a:gd name="connsiteY4" fmla="*/ 56254 h 97824"/>
                <a:gd name="connsiteX5" fmla="*/ 31948 w 77229"/>
                <a:gd name="connsiteY5" fmla="*/ 93890 h 97824"/>
                <a:gd name="connsiteX6" fmla="*/ 69585 w 77229"/>
                <a:gd name="connsiteY6" fmla="*/ 74274 h 97824"/>
                <a:gd name="connsiteX7" fmla="*/ 73652 w 77229"/>
                <a:gd name="connsiteY7" fmla="*/ 32004 h 97824"/>
                <a:gd name="connsiteX8" fmla="*/ 56559 w 77229"/>
                <a:gd name="connsiteY8" fmla="*/ 8732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229" h="97824">
                  <a:moveTo>
                    <a:pt x="56559" y="8732"/>
                  </a:moveTo>
                  <a:cubicBezTo>
                    <a:pt x="46673" y="3892"/>
                    <a:pt x="37972" y="2811"/>
                    <a:pt x="27160" y="4819"/>
                  </a:cubicBezTo>
                  <a:cubicBezTo>
                    <a:pt x="11096" y="7856"/>
                    <a:pt x="1057" y="25259"/>
                    <a:pt x="4558" y="40756"/>
                  </a:cubicBezTo>
                  <a:cubicBezTo>
                    <a:pt x="5845" y="46523"/>
                    <a:pt x="8728" y="51362"/>
                    <a:pt x="12589" y="55121"/>
                  </a:cubicBezTo>
                  <a:cubicBezTo>
                    <a:pt x="12486" y="55533"/>
                    <a:pt x="12384" y="55893"/>
                    <a:pt x="12332" y="56254"/>
                  </a:cubicBezTo>
                  <a:cubicBezTo>
                    <a:pt x="8471" y="72163"/>
                    <a:pt x="15627" y="88741"/>
                    <a:pt x="31948" y="93890"/>
                  </a:cubicBezTo>
                  <a:cubicBezTo>
                    <a:pt x="46777" y="98576"/>
                    <a:pt x="65724" y="90183"/>
                    <a:pt x="69585" y="74274"/>
                  </a:cubicBezTo>
                  <a:cubicBezTo>
                    <a:pt x="72726" y="61505"/>
                    <a:pt x="77977" y="45133"/>
                    <a:pt x="73652" y="32004"/>
                  </a:cubicBezTo>
                  <a:cubicBezTo>
                    <a:pt x="70512" y="22736"/>
                    <a:pt x="65981" y="13365"/>
                    <a:pt x="56559" y="8732"/>
                  </a:cubicBezTo>
                  <a:close/>
                </a:path>
              </a:pathLst>
            </a:custGeom>
            <a:solidFill>
              <a:srgbClr val="355C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4FE314C-CEB4-41FF-AFB6-636E2A0B3348}"/>
                </a:ext>
              </a:extLst>
            </p:cNvPr>
            <p:cNvSpPr/>
            <p:nvPr/>
          </p:nvSpPr>
          <p:spPr>
            <a:xfrm>
              <a:off x="7181226" y="4717224"/>
              <a:ext cx="53256" cy="64668"/>
            </a:xfrm>
            <a:custGeom>
              <a:avLst/>
              <a:gdLst>
                <a:gd name="connsiteX0" fmla="*/ 27186 w 72081"/>
                <a:gd name="connsiteY0" fmla="*/ 4584 h 87527"/>
                <a:gd name="connsiteX1" fmla="*/ 4584 w 72081"/>
                <a:gd name="connsiteY1" fmla="*/ 40522 h 87527"/>
                <a:gd name="connsiteX2" fmla="*/ 9939 w 72081"/>
                <a:gd name="connsiteY2" fmla="*/ 63948 h 87527"/>
                <a:gd name="connsiteX3" fmla="*/ 45876 w 72081"/>
                <a:gd name="connsiteY3" fmla="*/ 86551 h 87527"/>
                <a:gd name="connsiteX4" fmla="*/ 68479 w 72081"/>
                <a:gd name="connsiteY4" fmla="*/ 50613 h 87527"/>
                <a:gd name="connsiteX5" fmla="*/ 63124 w 72081"/>
                <a:gd name="connsiteY5" fmla="*/ 27186 h 87527"/>
                <a:gd name="connsiteX6" fmla="*/ 27186 w 72081"/>
                <a:gd name="connsiteY6" fmla="*/ 4584 h 8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87527">
                  <a:moveTo>
                    <a:pt x="27186" y="4584"/>
                  </a:moveTo>
                  <a:cubicBezTo>
                    <a:pt x="11226" y="8239"/>
                    <a:pt x="980" y="24561"/>
                    <a:pt x="4584" y="40522"/>
                  </a:cubicBezTo>
                  <a:lnTo>
                    <a:pt x="9939" y="63948"/>
                  </a:lnTo>
                  <a:cubicBezTo>
                    <a:pt x="13594" y="79909"/>
                    <a:pt x="29915" y="90154"/>
                    <a:pt x="45876" y="86551"/>
                  </a:cubicBezTo>
                  <a:cubicBezTo>
                    <a:pt x="61837" y="82895"/>
                    <a:pt x="72083" y="66574"/>
                    <a:pt x="68479" y="50613"/>
                  </a:cubicBezTo>
                  <a:lnTo>
                    <a:pt x="63124" y="27186"/>
                  </a:lnTo>
                  <a:cubicBezTo>
                    <a:pt x="59520" y="11226"/>
                    <a:pt x="43147" y="980"/>
                    <a:pt x="27186" y="4584"/>
                  </a:cubicBezTo>
                  <a:close/>
                </a:path>
              </a:pathLst>
            </a:custGeom>
            <a:solidFill>
              <a:srgbClr val="355C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A90F89A-C167-4B13-AB48-63A0D6D56BB9}"/>
                </a:ext>
              </a:extLst>
            </p:cNvPr>
            <p:cNvSpPr/>
            <p:nvPr/>
          </p:nvSpPr>
          <p:spPr>
            <a:xfrm>
              <a:off x="7093924" y="4706827"/>
              <a:ext cx="49451" cy="60864"/>
            </a:xfrm>
            <a:custGeom>
              <a:avLst/>
              <a:gdLst>
                <a:gd name="connsiteX0" fmla="*/ 27186 w 66932"/>
                <a:gd name="connsiteY0" fmla="*/ 4600 h 82378"/>
                <a:gd name="connsiteX1" fmla="*/ 4584 w 66932"/>
                <a:gd name="connsiteY1" fmla="*/ 40537 h 82378"/>
                <a:gd name="connsiteX2" fmla="*/ 8137 w 66932"/>
                <a:gd name="connsiteY2" fmla="*/ 56138 h 82378"/>
                <a:gd name="connsiteX3" fmla="*/ 44074 w 66932"/>
                <a:gd name="connsiteY3" fmla="*/ 78740 h 82378"/>
                <a:gd name="connsiteX4" fmla="*/ 66677 w 66932"/>
                <a:gd name="connsiteY4" fmla="*/ 42803 h 82378"/>
                <a:gd name="connsiteX5" fmla="*/ 63124 w 66932"/>
                <a:gd name="connsiteY5" fmla="*/ 27202 h 82378"/>
                <a:gd name="connsiteX6" fmla="*/ 27186 w 66932"/>
                <a:gd name="connsiteY6" fmla="*/ 4600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82378">
                  <a:moveTo>
                    <a:pt x="27186" y="4600"/>
                  </a:moveTo>
                  <a:cubicBezTo>
                    <a:pt x="11226" y="8204"/>
                    <a:pt x="980" y="24576"/>
                    <a:pt x="4584" y="40537"/>
                  </a:cubicBezTo>
                  <a:lnTo>
                    <a:pt x="8137" y="56138"/>
                  </a:lnTo>
                  <a:cubicBezTo>
                    <a:pt x="11792" y="72098"/>
                    <a:pt x="28113" y="82344"/>
                    <a:pt x="44074" y="78740"/>
                  </a:cubicBezTo>
                  <a:cubicBezTo>
                    <a:pt x="60035" y="75085"/>
                    <a:pt x="70281" y="58764"/>
                    <a:pt x="66677" y="42803"/>
                  </a:cubicBezTo>
                  <a:lnTo>
                    <a:pt x="63124" y="27202"/>
                  </a:lnTo>
                  <a:cubicBezTo>
                    <a:pt x="59468" y="11241"/>
                    <a:pt x="43147" y="944"/>
                    <a:pt x="27186" y="4600"/>
                  </a:cubicBezTo>
                  <a:close/>
                </a:path>
              </a:pathLst>
            </a:custGeom>
            <a:solidFill>
              <a:srgbClr val="355C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74FAA2B-C800-4A0D-8AC7-771C1121E2FA}"/>
                </a:ext>
              </a:extLst>
            </p:cNvPr>
            <p:cNvSpPr/>
            <p:nvPr/>
          </p:nvSpPr>
          <p:spPr>
            <a:xfrm>
              <a:off x="7093277" y="4597765"/>
              <a:ext cx="53256" cy="64668"/>
            </a:xfrm>
            <a:custGeom>
              <a:avLst/>
              <a:gdLst>
                <a:gd name="connsiteX0" fmla="*/ 27186 w 72081"/>
                <a:gd name="connsiteY0" fmla="*/ 4602 h 87527"/>
                <a:gd name="connsiteX1" fmla="*/ 4584 w 72081"/>
                <a:gd name="connsiteY1" fmla="*/ 40540 h 87527"/>
                <a:gd name="connsiteX2" fmla="*/ 9939 w 72081"/>
                <a:gd name="connsiteY2" fmla="*/ 63966 h 87527"/>
                <a:gd name="connsiteX3" fmla="*/ 45876 w 72081"/>
                <a:gd name="connsiteY3" fmla="*/ 86569 h 87527"/>
                <a:gd name="connsiteX4" fmla="*/ 68479 w 72081"/>
                <a:gd name="connsiteY4" fmla="*/ 50631 h 87527"/>
                <a:gd name="connsiteX5" fmla="*/ 63124 w 72081"/>
                <a:gd name="connsiteY5" fmla="*/ 27205 h 87527"/>
                <a:gd name="connsiteX6" fmla="*/ 27186 w 72081"/>
                <a:gd name="connsiteY6" fmla="*/ 4602 h 8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87527">
                  <a:moveTo>
                    <a:pt x="27186" y="4602"/>
                  </a:moveTo>
                  <a:cubicBezTo>
                    <a:pt x="11226" y="8257"/>
                    <a:pt x="980" y="24579"/>
                    <a:pt x="4584" y="40540"/>
                  </a:cubicBezTo>
                  <a:lnTo>
                    <a:pt x="9939" y="63966"/>
                  </a:lnTo>
                  <a:cubicBezTo>
                    <a:pt x="13594" y="79927"/>
                    <a:pt x="29915" y="90173"/>
                    <a:pt x="45876" y="86569"/>
                  </a:cubicBezTo>
                  <a:cubicBezTo>
                    <a:pt x="61837" y="82913"/>
                    <a:pt x="72083" y="66592"/>
                    <a:pt x="68479" y="50631"/>
                  </a:cubicBezTo>
                  <a:lnTo>
                    <a:pt x="63124" y="27205"/>
                  </a:lnTo>
                  <a:cubicBezTo>
                    <a:pt x="59520" y="11192"/>
                    <a:pt x="43199" y="946"/>
                    <a:pt x="27186" y="4602"/>
                  </a:cubicBezTo>
                  <a:close/>
                </a:path>
              </a:pathLst>
            </a:custGeom>
            <a:solidFill>
              <a:srgbClr val="355C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4B0FF7-00FE-4DC1-AA70-DB80F5E9AA88}"/>
                </a:ext>
              </a:extLst>
            </p:cNvPr>
            <p:cNvSpPr/>
            <p:nvPr/>
          </p:nvSpPr>
          <p:spPr>
            <a:xfrm>
              <a:off x="6998899" y="4582893"/>
              <a:ext cx="53256" cy="72276"/>
            </a:xfrm>
            <a:custGeom>
              <a:avLst/>
              <a:gdLst>
                <a:gd name="connsiteX0" fmla="*/ 27186 w 72081"/>
                <a:gd name="connsiteY0" fmla="*/ 4600 h 97824"/>
                <a:gd name="connsiteX1" fmla="*/ 4584 w 72081"/>
                <a:gd name="connsiteY1" fmla="*/ 40537 h 97824"/>
                <a:gd name="connsiteX2" fmla="*/ 11689 w 72081"/>
                <a:gd name="connsiteY2" fmla="*/ 71738 h 97824"/>
                <a:gd name="connsiteX3" fmla="*/ 47627 w 72081"/>
                <a:gd name="connsiteY3" fmla="*/ 94340 h 97824"/>
                <a:gd name="connsiteX4" fmla="*/ 70229 w 72081"/>
                <a:gd name="connsiteY4" fmla="*/ 58403 h 97824"/>
                <a:gd name="connsiteX5" fmla="*/ 63073 w 72081"/>
                <a:gd name="connsiteY5" fmla="*/ 27202 h 97824"/>
                <a:gd name="connsiteX6" fmla="*/ 27186 w 72081"/>
                <a:gd name="connsiteY6" fmla="*/ 4600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97824">
                  <a:moveTo>
                    <a:pt x="27186" y="4600"/>
                  </a:moveTo>
                  <a:cubicBezTo>
                    <a:pt x="11226" y="8255"/>
                    <a:pt x="980" y="24576"/>
                    <a:pt x="4584" y="40537"/>
                  </a:cubicBezTo>
                  <a:lnTo>
                    <a:pt x="11689" y="71738"/>
                  </a:lnTo>
                  <a:cubicBezTo>
                    <a:pt x="15345" y="87699"/>
                    <a:pt x="31666" y="97996"/>
                    <a:pt x="47627" y="94340"/>
                  </a:cubicBezTo>
                  <a:cubicBezTo>
                    <a:pt x="63587" y="90685"/>
                    <a:pt x="73885" y="74364"/>
                    <a:pt x="70229" y="58403"/>
                  </a:cubicBezTo>
                  <a:lnTo>
                    <a:pt x="63073" y="27202"/>
                  </a:lnTo>
                  <a:cubicBezTo>
                    <a:pt x="59469" y="11241"/>
                    <a:pt x="43147" y="944"/>
                    <a:pt x="27186" y="4600"/>
                  </a:cubicBezTo>
                  <a:close/>
                </a:path>
              </a:pathLst>
            </a:custGeom>
            <a:solidFill>
              <a:srgbClr val="355C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A205B10-D162-40CD-A859-0846F6B6E047}"/>
                </a:ext>
              </a:extLst>
            </p:cNvPr>
            <p:cNvSpPr/>
            <p:nvPr/>
          </p:nvSpPr>
          <p:spPr>
            <a:xfrm>
              <a:off x="7009524" y="4670720"/>
              <a:ext cx="53256" cy="60864"/>
            </a:xfrm>
            <a:custGeom>
              <a:avLst/>
              <a:gdLst>
                <a:gd name="connsiteX0" fmla="*/ 31702 w 72081"/>
                <a:gd name="connsiteY0" fmla="*/ 4558 h 82378"/>
                <a:gd name="connsiteX1" fmla="*/ 8791 w 72081"/>
                <a:gd name="connsiteY1" fmla="*/ 30455 h 82378"/>
                <a:gd name="connsiteX2" fmla="*/ 5907 w 72081"/>
                <a:gd name="connsiteY2" fmla="*/ 36582 h 82378"/>
                <a:gd name="connsiteX3" fmla="*/ 4826 w 72081"/>
                <a:gd name="connsiteY3" fmla="*/ 57949 h 82378"/>
                <a:gd name="connsiteX4" fmla="*/ 40763 w 72081"/>
                <a:gd name="connsiteY4" fmla="*/ 80552 h 82378"/>
                <a:gd name="connsiteX5" fmla="*/ 63675 w 72081"/>
                <a:gd name="connsiteY5" fmla="*/ 54654 h 82378"/>
                <a:gd name="connsiteX6" fmla="*/ 66558 w 72081"/>
                <a:gd name="connsiteY6" fmla="*/ 48527 h 82378"/>
                <a:gd name="connsiteX7" fmla="*/ 67640 w 72081"/>
                <a:gd name="connsiteY7" fmla="*/ 27160 h 82378"/>
                <a:gd name="connsiteX8" fmla="*/ 31702 w 72081"/>
                <a:gd name="connsiteY8" fmla="*/ 4558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81" h="82378">
                  <a:moveTo>
                    <a:pt x="31702" y="4558"/>
                  </a:moveTo>
                  <a:cubicBezTo>
                    <a:pt x="18779" y="7492"/>
                    <a:pt x="10335" y="18150"/>
                    <a:pt x="8791" y="30455"/>
                  </a:cubicBezTo>
                  <a:cubicBezTo>
                    <a:pt x="7761" y="32360"/>
                    <a:pt x="6782" y="34317"/>
                    <a:pt x="5907" y="36582"/>
                  </a:cubicBezTo>
                  <a:cubicBezTo>
                    <a:pt x="3281" y="43378"/>
                    <a:pt x="3487" y="50895"/>
                    <a:pt x="4826" y="57949"/>
                  </a:cubicBezTo>
                  <a:cubicBezTo>
                    <a:pt x="7863" y="74064"/>
                    <a:pt x="25266" y="84053"/>
                    <a:pt x="40763" y="80552"/>
                  </a:cubicBezTo>
                  <a:cubicBezTo>
                    <a:pt x="53687" y="77565"/>
                    <a:pt x="62130" y="66908"/>
                    <a:pt x="63675" y="54654"/>
                  </a:cubicBezTo>
                  <a:cubicBezTo>
                    <a:pt x="64705" y="52749"/>
                    <a:pt x="65683" y="50792"/>
                    <a:pt x="66558" y="48527"/>
                  </a:cubicBezTo>
                  <a:cubicBezTo>
                    <a:pt x="69184" y="41731"/>
                    <a:pt x="68978" y="34214"/>
                    <a:pt x="67640" y="27160"/>
                  </a:cubicBezTo>
                  <a:cubicBezTo>
                    <a:pt x="64602" y="11096"/>
                    <a:pt x="47199" y="1057"/>
                    <a:pt x="31702" y="4558"/>
                  </a:cubicBezTo>
                  <a:close/>
                </a:path>
              </a:pathLst>
            </a:custGeom>
            <a:solidFill>
              <a:srgbClr val="355C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B87EA63-8EEA-4599-B826-58850CED3247}"/>
                </a:ext>
              </a:extLst>
            </p:cNvPr>
            <p:cNvSpPr/>
            <p:nvPr/>
          </p:nvSpPr>
          <p:spPr>
            <a:xfrm>
              <a:off x="6917746" y="4601304"/>
              <a:ext cx="49451" cy="72276"/>
            </a:xfrm>
            <a:custGeom>
              <a:avLst/>
              <a:gdLst>
                <a:gd name="connsiteX0" fmla="*/ 27721 w 66932"/>
                <a:gd name="connsiteY0" fmla="*/ 4600 h 97824"/>
                <a:gd name="connsiteX1" fmla="*/ 5118 w 66932"/>
                <a:gd name="connsiteY1" fmla="*/ 40537 h 97824"/>
                <a:gd name="connsiteX2" fmla="*/ 7281 w 66932"/>
                <a:gd name="connsiteY2" fmla="*/ 50474 h 97824"/>
                <a:gd name="connsiteX3" fmla="*/ 7487 w 66932"/>
                <a:gd name="connsiteY3" fmla="*/ 52328 h 97824"/>
                <a:gd name="connsiteX4" fmla="*/ 17732 w 66932"/>
                <a:gd name="connsiteY4" fmla="*/ 92281 h 97824"/>
                <a:gd name="connsiteX5" fmla="*/ 59127 w 66932"/>
                <a:gd name="connsiteY5" fmla="*/ 82808 h 97824"/>
                <a:gd name="connsiteX6" fmla="*/ 63658 w 66932"/>
                <a:gd name="connsiteY6" fmla="*/ 27151 h 97824"/>
                <a:gd name="connsiteX7" fmla="*/ 27721 w 66932"/>
                <a:gd name="connsiteY7" fmla="*/ 4600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932" h="97824">
                  <a:moveTo>
                    <a:pt x="27721" y="4600"/>
                  </a:moveTo>
                  <a:cubicBezTo>
                    <a:pt x="11760" y="8255"/>
                    <a:pt x="1514" y="24577"/>
                    <a:pt x="5118" y="40537"/>
                  </a:cubicBezTo>
                  <a:cubicBezTo>
                    <a:pt x="5891" y="43832"/>
                    <a:pt x="6663" y="47179"/>
                    <a:pt x="7281" y="50474"/>
                  </a:cubicBezTo>
                  <a:cubicBezTo>
                    <a:pt x="7384" y="50989"/>
                    <a:pt x="7435" y="51658"/>
                    <a:pt x="7487" y="52328"/>
                  </a:cubicBezTo>
                  <a:cubicBezTo>
                    <a:pt x="175" y="66178"/>
                    <a:pt x="4088" y="83683"/>
                    <a:pt x="17732" y="92281"/>
                  </a:cubicBezTo>
                  <a:cubicBezTo>
                    <a:pt x="31325" y="100828"/>
                    <a:pt x="50735" y="96863"/>
                    <a:pt x="59127" y="82808"/>
                  </a:cubicBezTo>
                  <a:cubicBezTo>
                    <a:pt x="69785" y="64839"/>
                    <a:pt x="68086" y="46716"/>
                    <a:pt x="63658" y="27151"/>
                  </a:cubicBezTo>
                  <a:cubicBezTo>
                    <a:pt x="60054" y="11241"/>
                    <a:pt x="43681" y="944"/>
                    <a:pt x="27721" y="4600"/>
                  </a:cubicBezTo>
                  <a:close/>
                </a:path>
              </a:pathLst>
            </a:custGeom>
            <a:solidFill>
              <a:srgbClr val="355C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D43993-1605-4D14-AADF-F12EB3A990B8}"/>
                </a:ext>
              </a:extLst>
            </p:cNvPr>
            <p:cNvSpPr/>
            <p:nvPr/>
          </p:nvSpPr>
          <p:spPr>
            <a:xfrm>
              <a:off x="6659830" y="3684094"/>
              <a:ext cx="53256" cy="98905"/>
            </a:xfrm>
            <a:custGeom>
              <a:avLst/>
              <a:gdLst>
                <a:gd name="connsiteX0" fmla="*/ 4350 w 72081"/>
                <a:gd name="connsiteY0" fmla="*/ 31510 h 133864"/>
                <a:gd name="connsiteX1" fmla="*/ 13309 w 72081"/>
                <a:gd name="connsiteY1" fmla="*/ 111572 h 133864"/>
                <a:gd name="connsiteX2" fmla="*/ 71849 w 72081"/>
                <a:gd name="connsiteY2" fmla="*/ 98237 h 133864"/>
                <a:gd name="connsiteX3" fmla="*/ 64332 w 72081"/>
                <a:gd name="connsiteY3" fmla="*/ 34239 h 133864"/>
                <a:gd name="connsiteX4" fmla="*/ 4350 w 72081"/>
                <a:gd name="connsiteY4" fmla="*/ 31510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33864">
                  <a:moveTo>
                    <a:pt x="4350" y="31510"/>
                  </a:moveTo>
                  <a:cubicBezTo>
                    <a:pt x="2240" y="58644"/>
                    <a:pt x="7285" y="85211"/>
                    <a:pt x="13309" y="111572"/>
                  </a:cubicBezTo>
                  <a:cubicBezTo>
                    <a:pt x="21907" y="149311"/>
                    <a:pt x="80448" y="135977"/>
                    <a:pt x="71849" y="98237"/>
                  </a:cubicBezTo>
                  <a:cubicBezTo>
                    <a:pt x="66958" y="76818"/>
                    <a:pt x="62685" y="56275"/>
                    <a:pt x="64332" y="34239"/>
                  </a:cubicBezTo>
                  <a:cubicBezTo>
                    <a:pt x="67319" y="-4530"/>
                    <a:pt x="7285" y="-7001"/>
                    <a:pt x="4350" y="31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5F9BBD3-DF08-421F-BF24-9B04D0F63D76}"/>
                </a:ext>
              </a:extLst>
            </p:cNvPr>
            <p:cNvSpPr/>
            <p:nvPr/>
          </p:nvSpPr>
          <p:spPr>
            <a:xfrm>
              <a:off x="7691478" y="5155700"/>
              <a:ext cx="60864" cy="64668"/>
            </a:xfrm>
            <a:custGeom>
              <a:avLst/>
              <a:gdLst>
                <a:gd name="connsiteX0" fmla="*/ 46775 w 82378"/>
                <a:gd name="connsiteY0" fmla="*/ 4600 h 87527"/>
                <a:gd name="connsiteX1" fmla="*/ 21649 w 82378"/>
                <a:gd name="connsiteY1" fmla="*/ 16596 h 87527"/>
                <a:gd name="connsiteX2" fmla="*/ 4968 w 82378"/>
                <a:gd name="connsiteY2" fmla="*/ 45789 h 87527"/>
                <a:gd name="connsiteX3" fmla="*/ 24584 w 82378"/>
                <a:gd name="connsiteY3" fmla="*/ 83477 h 87527"/>
                <a:gd name="connsiteX4" fmla="*/ 62221 w 82378"/>
                <a:gd name="connsiteY4" fmla="*/ 63809 h 87527"/>
                <a:gd name="connsiteX5" fmla="*/ 62633 w 82378"/>
                <a:gd name="connsiteY5" fmla="*/ 62419 h 87527"/>
                <a:gd name="connsiteX6" fmla="*/ 82712 w 82378"/>
                <a:gd name="connsiteY6" fmla="*/ 27202 h 87527"/>
                <a:gd name="connsiteX7" fmla="*/ 46775 w 82378"/>
                <a:gd name="connsiteY7" fmla="*/ 4600 h 8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78" h="87527">
                  <a:moveTo>
                    <a:pt x="46775" y="4600"/>
                  </a:moveTo>
                  <a:cubicBezTo>
                    <a:pt x="37456" y="6711"/>
                    <a:pt x="28909" y="10212"/>
                    <a:pt x="21649" y="16596"/>
                  </a:cubicBezTo>
                  <a:cubicBezTo>
                    <a:pt x="13103" y="24062"/>
                    <a:pt x="7748" y="35028"/>
                    <a:pt x="4968" y="45789"/>
                  </a:cubicBezTo>
                  <a:cubicBezTo>
                    <a:pt x="849" y="61647"/>
                    <a:pt x="8417" y="78328"/>
                    <a:pt x="24584" y="83477"/>
                  </a:cubicBezTo>
                  <a:cubicBezTo>
                    <a:pt x="39567" y="88214"/>
                    <a:pt x="58153" y="79667"/>
                    <a:pt x="62221" y="63809"/>
                  </a:cubicBezTo>
                  <a:cubicBezTo>
                    <a:pt x="62375" y="63346"/>
                    <a:pt x="62478" y="62882"/>
                    <a:pt x="62633" y="62419"/>
                  </a:cubicBezTo>
                  <a:cubicBezTo>
                    <a:pt x="77152" y="57734"/>
                    <a:pt x="86162" y="42288"/>
                    <a:pt x="82712" y="27202"/>
                  </a:cubicBezTo>
                  <a:cubicBezTo>
                    <a:pt x="79108" y="11241"/>
                    <a:pt x="62736" y="944"/>
                    <a:pt x="46775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25C5770-3B42-43E3-9589-F34266C15A74}"/>
                </a:ext>
              </a:extLst>
            </p:cNvPr>
            <p:cNvSpPr/>
            <p:nvPr/>
          </p:nvSpPr>
          <p:spPr>
            <a:xfrm>
              <a:off x="7653330" y="5269601"/>
              <a:ext cx="53256" cy="79884"/>
            </a:xfrm>
            <a:custGeom>
              <a:avLst/>
              <a:gdLst>
                <a:gd name="connsiteX0" fmla="*/ 16287 w 72081"/>
                <a:gd name="connsiteY0" fmla="*/ 17819 h 108121"/>
                <a:gd name="connsiteX1" fmla="*/ 5732 w 72081"/>
                <a:gd name="connsiteY1" fmla="*/ 83052 h 108121"/>
                <a:gd name="connsiteX2" fmla="*/ 41670 w 72081"/>
                <a:gd name="connsiteY2" fmla="*/ 105655 h 108121"/>
                <a:gd name="connsiteX3" fmla="*/ 64272 w 72081"/>
                <a:gd name="connsiteY3" fmla="*/ 69666 h 108121"/>
                <a:gd name="connsiteX4" fmla="*/ 63809 w 72081"/>
                <a:gd name="connsiteY4" fmla="*/ 66988 h 108121"/>
                <a:gd name="connsiteX5" fmla="*/ 63758 w 72081"/>
                <a:gd name="connsiteY5" fmla="*/ 63693 h 108121"/>
                <a:gd name="connsiteX6" fmla="*/ 64118 w 72081"/>
                <a:gd name="connsiteY6" fmla="*/ 58699 h 108121"/>
                <a:gd name="connsiteX7" fmla="*/ 66435 w 72081"/>
                <a:gd name="connsiteY7" fmla="*/ 50873 h 108121"/>
                <a:gd name="connsiteX8" fmla="*/ 67156 w 72081"/>
                <a:gd name="connsiteY8" fmla="*/ 49689 h 108121"/>
                <a:gd name="connsiteX9" fmla="*/ 57734 w 72081"/>
                <a:gd name="connsiteY9" fmla="*/ 8294 h 108121"/>
                <a:gd name="connsiteX10" fmla="*/ 16287 w 72081"/>
                <a:gd name="connsiteY10" fmla="*/ 17819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081" h="108121">
                  <a:moveTo>
                    <a:pt x="16287" y="17819"/>
                  </a:moveTo>
                  <a:cubicBezTo>
                    <a:pt x="4703" y="37435"/>
                    <a:pt x="1305" y="60758"/>
                    <a:pt x="5732" y="83052"/>
                  </a:cubicBezTo>
                  <a:cubicBezTo>
                    <a:pt x="8924" y="99116"/>
                    <a:pt x="26070" y="109207"/>
                    <a:pt x="41670" y="105655"/>
                  </a:cubicBezTo>
                  <a:cubicBezTo>
                    <a:pt x="57991" y="101948"/>
                    <a:pt x="67465" y="85730"/>
                    <a:pt x="64272" y="69666"/>
                  </a:cubicBezTo>
                  <a:cubicBezTo>
                    <a:pt x="64015" y="68121"/>
                    <a:pt x="63861" y="67246"/>
                    <a:pt x="63809" y="66988"/>
                  </a:cubicBezTo>
                  <a:cubicBezTo>
                    <a:pt x="63758" y="65856"/>
                    <a:pt x="63758" y="64775"/>
                    <a:pt x="63758" y="63693"/>
                  </a:cubicBezTo>
                  <a:cubicBezTo>
                    <a:pt x="63809" y="63024"/>
                    <a:pt x="64787" y="56382"/>
                    <a:pt x="64118" y="58699"/>
                  </a:cubicBezTo>
                  <a:cubicBezTo>
                    <a:pt x="64736" y="56073"/>
                    <a:pt x="65405" y="53448"/>
                    <a:pt x="66435" y="50873"/>
                  </a:cubicBezTo>
                  <a:cubicBezTo>
                    <a:pt x="66641" y="50616"/>
                    <a:pt x="66847" y="50255"/>
                    <a:pt x="67156" y="49689"/>
                  </a:cubicBezTo>
                  <a:cubicBezTo>
                    <a:pt x="75445" y="35633"/>
                    <a:pt x="71841" y="17201"/>
                    <a:pt x="57734" y="8294"/>
                  </a:cubicBezTo>
                  <a:cubicBezTo>
                    <a:pt x="44141" y="-150"/>
                    <a:pt x="24577" y="3712"/>
                    <a:pt x="16287" y="1781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269C364-2D96-4891-A09C-4660FB6EA52E}"/>
                </a:ext>
              </a:extLst>
            </p:cNvPr>
            <p:cNvSpPr/>
            <p:nvPr/>
          </p:nvSpPr>
          <p:spPr>
            <a:xfrm>
              <a:off x="7597131" y="5389205"/>
              <a:ext cx="64668" cy="83688"/>
            </a:xfrm>
            <a:custGeom>
              <a:avLst/>
              <a:gdLst>
                <a:gd name="connsiteX0" fmla="*/ 65165 w 87527"/>
                <a:gd name="connsiteY0" fmla="*/ 5146 h 113270"/>
                <a:gd name="connsiteX1" fmla="*/ 27477 w 87527"/>
                <a:gd name="connsiteY1" fmla="*/ 24762 h 113270"/>
                <a:gd name="connsiteX2" fmla="*/ 23512 w 87527"/>
                <a:gd name="connsiteY2" fmla="*/ 37582 h 113270"/>
                <a:gd name="connsiteX3" fmla="*/ 21710 w 87527"/>
                <a:gd name="connsiteY3" fmla="*/ 41598 h 113270"/>
                <a:gd name="connsiteX4" fmla="*/ 21453 w 87527"/>
                <a:gd name="connsiteY4" fmla="*/ 42113 h 113270"/>
                <a:gd name="connsiteX5" fmla="*/ 8375 w 87527"/>
                <a:gd name="connsiteY5" fmla="*/ 63943 h 113270"/>
                <a:gd name="connsiteX6" fmla="*/ 17797 w 87527"/>
                <a:gd name="connsiteY6" fmla="*/ 105338 h 113270"/>
                <a:gd name="connsiteX7" fmla="*/ 59192 w 87527"/>
                <a:gd name="connsiteY7" fmla="*/ 95916 h 113270"/>
                <a:gd name="connsiteX8" fmla="*/ 84730 w 87527"/>
                <a:gd name="connsiteY8" fmla="*/ 42782 h 113270"/>
                <a:gd name="connsiteX9" fmla="*/ 65165 w 87527"/>
                <a:gd name="connsiteY9" fmla="*/ 5146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527" h="113270">
                  <a:moveTo>
                    <a:pt x="65165" y="5146"/>
                  </a:moveTo>
                  <a:cubicBezTo>
                    <a:pt x="50234" y="460"/>
                    <a:pt x="31544" y="8956"/>
                    <a:pt x="27477" y="24762"/>
                  </a:cubicBezTo>
                  <a:cubicBezTo>
                    <a:pt x="26396" y="29087"/>
                    <a:pt x="25160" y="33463"/>
                    <a:pt x="23512" y="37582"/>
                  </a:cubicBezTo>
                  <a:cubicBezTo>
                    <a:pt x="23152" y="38509"/>
                    <a:pt x="21814" y="41289"/>
                    <a:pt x="21710" y="41598"/>
                  </a:cubicBezTo>
                  <a:cubicBezTo>
                    <a:pt x="21607" y="41752"/>
                    <a:pt x="21556" y="41907"/>
                    <a:pt x="21453" y="42113"/>
                  </a:cubicBezTo>
                  <a:cubicBezTo>
                    <a:pt x="17437" y="49630"/>
                    <a:pt x="12855" y="56735"/>
                    <a:pt x="8375" y="63943"/>
                  </a:cubicBezTo>
                  <a:cubicBezTo>
                    <a:pt x="-326" y="77793"/>
                    <a:pt x="3948" y="96637"/>
                    <a:pt x="17797" y="105338"/>
                  </a:cubicBezTo>
                  <a:cubicBezTo>
                    <a:pt x="31647" y="114040"/>
                    <a:pt x="50491" y="109766"/>
                    <a:pt x="59192" y="95916"/>
                  </a:cubicBezTo>
                  <a:cubicBezTo>
                    <a:pt x="69696" y="79183"/>
                    <a:pt x="79839" y="62141"/>
                    <a:pt x="84730" y="42782"/>
                  </a:cubicBezTo>
                  <a:cubicBezTo>
                    <a:pt x="88849" y="26925"/>
                    <a:pt x="81435" y="10243"/>
                    <a:pt x="65165" y="514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8B0F8AE-96DF-4C9E-BCF0-A8602E5C9377}"/>
                </a:ext>
              </a:extLst>
            </p:cNvPr>
            <p:cNvSpPr/>
            <p:nvPr/>
          </p:nvSpPr>
          <p:spPr>
            <a:xfrm>
              <a:off x="7586748" y="5144810"/>
              <a:ext cx="57060" cy="68473"/>
            </a:xfrm>
            <a:custGeom>
              <a:avLst/>
              <a:gdLst>
                <a:gd name="connsiteX0" fmla="*/ 37360 w 77229"/>
                <a:gd name="connsiteY0" fmla="*/ 4563 h 92675"/>
                <a:gd name="connsiteX1" fmla="*/ 14294 w 77229"/>
                <a:gd name="connsiteY1" fmla="*/ 34013 h 92675"/>
                <a:gd name="connsiteX2" fmla="*/ 14294 w 77229"/>
                <a:gd name="connsiteY2" fmla="*/ 33755 h 92675"/>
                <a:gd name="connsiteX3" fmla="*/ 14243 w 77229"/>
                <a:gd name="connsiteY3" fmla="*/ 34734 h 92675"/>
                <a:gd name="connsiteX4" fmla="*/ 8373 w 77229"/>
                <a:gd name="connsiteY4" fmla="*/ 44774 h 92675"/>
                <a:gd name="connsiteX5" fmla="*/ 17847 w 77229"/>
                <a:gd name="connsiteY5" fmla="*/ 86169 h 92675"/>
                <a:gd name="connsiteX6" fmla="*/ 59242 w 77229"/>
                <a:gd name="connsiteY6" fmla="*/ 76695 h 92675"/>
                <a:gd name="connsiteX7" fmla="*/ 73349 w 77229"/>
                <a:gd name="connsiteY7" fmla="*/ 27062 h 92675"/>
                <a:gd name="connsiteX8" fmla="*/ 37360 w 77229"/>
                <a:gd name="connsiteY8" fmla="*/ 4563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229" h="92675">
                  <a:moveTo>
                    <a:pt x="37360" y="4563"/>
                  </a:moveTo>
                  <a:cubicBezTo>
                    <a:pt x="22995" y="7858"/>
                    <a:pt x="14500" y="20318"/>
                    <a:pt x="14294" y="34013"/>
                  </a:cubicBezTo>
                  <a:cubicBezTo>
                    <a:pt x="14294" y="33962"/>
                    <a:pt x="14294" y="33859"/>
                    <a:pt x="14294" y="33755"/>
                  </a:cubicBezTo>
                  <a:cubicBezTo>
                    <a:pt x="14294" y="34116"/>
                    <a:pt x="14243" y="34425"/>
                    <a:pt x="14243" y="34734"/>
                  </a:cubicBezTo>
                  <a:cubicBezTo>
                    <a:pt x="12389" y="38132"/>
                    <a:pt x="10433" y="41478"/>
                    <a:pt x="8373" y="44774"/>
                  </a:cubicBezTo>
                  <a:cubicBezTo>
                    <a:pt x="-328" y="58675"/>
                    <a:pt x="3945" y="77467"/>
                    <a:pt x="17847" y="86169"/>
                  </a:cubicBezTo>
                  <a:cubicBezTo>
                    <a:pt x="31697" y="94870"/>
                    <a:pt x="50541" y="90545"/>
                    <a:pt x="59242" y="76695"/>
                  </a:cubicBezTo>
                  <a:cubicBezTo>
                    <a:pt x="68921" y="61249"/>
                    <a:pt x="76593" y="45803"/>
                    <a:pt x="73349" y="27062"/>
                  </a:cubicBezTo>
                  <a:cubicBezTo>
                    <a:pt x="70517" y="10998"/>
                    <a:pt x="52651" y="1062"/>
                    <a:pt x="37360" y="456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8F2EE6D-ECF5-4167-9DE7-7F52924B5B5B}"/>
                </a:ext>
              </a:extLst>
            </p:cNvPr>
            <p:cNvSpPr/>
            <p:nvPr/>
          </p:nvSpPr>
          <p:spPr>
            <a:xfrm>
              <a:off x="7551591" y="5248940"/>
              <a:ext cx="60864" cy="76080"/>
            </a:xfrm>
            <a:custGeom>
              <a:avLst/>
              <a:gdLst>
                <a:gd name="connsiteX0" fmla="*/ 24448 w 82378"/>
                <a:gd name="connsiteY0" fmla="*/ 17826 h 102972"/>
                <a:gd name="connsiteX1" fmla="*/ 4934 w 82378"/>
                <a:gd name="connsiteY1" fmla="*/ 61332 h 102972"/>
                <a:gd name="connsiteX2" fmla="*/ 24551 w 82378"/>
                <a:gd name="connsiteY2" fmla="*/ 98968 h 102972"/>
                <a:gd name="connsiteX3" fmla="*/ 62187 w 82378"/>
                <a:gd name="connsiteY3" fmla="*/ 79301 h 102972"/>
                <a:gd name="connsiteX4" fmla="*/ 65482 w 82378"/>
                <a:gd name="connsiteY4" fmla="*/ 68128 h 102972"/>
                <a:gd name="connsiteX5" fmla="*/ 68417 w 82378"/>
                <a:gd name="connsiteY5" fmla="*/ 61332 h 102972"/>
                <a:gd name="connsiteX6" fmla="*/ 75213 w 82378"/>
                <a:gd name="connsiteY6" fmla="*/ 49696 h 102972"/>
                <a:gd name="connsiteX7" fmla="*/ 65791 w 82378"/>
                <a:gd name="connsiteY7" fmla="*/ 8301 h 102972"/>
                <a:gd name="connsiteX8" fmla="*/ 24448 w 82378"/>
                <a:gd name="connsiteY8" fmla="*/ 17826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378" h="102972">
                  <a:moveTo>
                    <a:pt x="24448" y="17826"/>
                  </a:moveTo>
                  <a:cubicBezTo>
                    <a:pt x="15901" y="31367"/>
                    <a:pt x="8899" y="45731"/>
                    <a:pt x="4934" y="61332"/>
                  </a:cubicBezTo>
                  <a:cubicBezTo>
                    <a:pt x="918" y="77189"/>
                    <a:pt x="8332" y="93871"/>
                    <a:pt x="24551" y="98968"/>
                  </a:cubicBezTo>
                  <a:cubicBezTo>
                    <a:pt x="39482" y="103705"/>
                    <a:pt x="58171" y="95158"/>
                    <a:pt x="62187" y="79301"/>
                  </a:cubicBezTo>
                  <a:cubicBezTo>
                    <a:pt x="63166" y="75542"/>
                    <a:pt x="64144" y="71783"/>
                    <a:pt x="65482" y="68128"/>
                  </a:cubicBezTo>
                  <a:cubicBezTo>
                    <a:pt x="65946" y="66841"/>
                    <a:pt x="67954" y="62567"/>
                    <a:pt x="68417" y="61332"/>
                  </a:cubicBezTo>
                  <a:cubicBezTo>
                    <a:pt x="70580" y="57367"/>
                    <a:pt x="72845" y="53506"/>
                    <a:pt x="75213" y="49696"/>
                  </a:cubicBezTo>
                  <a:cubicBezTo>
                    <a:pt x="83915" y="35846"/>
                    <a:pt x="79641" y="17002"/>
                    <a:pt x="65791" y="8301"/>
                  </a:cubicBezTo>
                  <a:cubicBezTo>
                    <a:pt x="51993" y="-298"/>
                    <a:pt x="33149" y="3976"/>
                    <a:pt x="24448" y="1782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44CE1B2-116C-4AFE-923F-147360899CDB}"/>
                </a:ext>
              </a:extLst>
            </p:cNvPr>
            <p:cNvSpPr/>
            <p:nvPr/>
          </p:nvSpPr>
          <p:spPr>
            <a:xfrm>
              <a:off x="7536291" y="5340067"/>
              <a:ext cx="45648" cy="49451"/>
            </a:xfrm>
            <a:custGeom>
              <a:avLst/>
              <a:gdLst>
                <a:gd name="connsiteX0" fmla="*/ 26364 w 61783"/>
                <a:gd name="connsiteY0" fmla="*/ 4721 h 66932"/>
                <a:gd name="connsiteX1" fmla="*/ 39700 w 61783"/>
                <a:gd name="connsiteY1" fmla="*/ 63261 h 66932"/>
                <a:gd name="connsiteX2" fmla="*/ 26364 w 61783"/>
                <a:gd name="connsiteY2" fmla="*/ 4721 h 6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783" h="66932">
                  <a:moveTo>
                    <a:pt x="26364" y="4721"/>
                  </a:moveTo>
                  <a:cubicBezTo>
                    <a:pt x="-11375" y="13319"/>
                    <a:pt x="1960" y="71860"/>
                    <a:pt x="39700" y="63261"/>
                  </a:cubicBezTo>
                  <a:cubicBezTo>
                    <a:pt x="77491" y="54663"/>
                    <a:pt x="64156" y="-3877"/>
                    <a:pt x="26364" y="47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EAF5130-87DD-4DE2-8638-063A2D7AE67A}"/>
                </a:ext>
              </a:extLst>
            </p:cNvPr>
            <p:cNvSpPr/>
            <p:nvPr/>
          </p:nvSpPr>
          <p:spPr>
            <a:xfrm>
              <a:off x="7509272" y="5437197"/>
              <a:ext cx="49451" cy="53256"/>
            </a:xfrm>
            <a:custGeom>
              <a:avLst/>
              <a:gdLst>
                <a:gd name="connsiteX0" fmla="*/ 27202 w 66932"/>
                <a:gd name="connsiteY0" fmla="*/ 4600 h 72081"/>
                <a:gd name="connsiteX1" fmla="*/ 4600 w 66932"/>
                <a:gd name="connsiteY1" fmla="*/ 40537 h 72081"/>
                <a:gd name="connsiteX2" fmla="*/ 6402 w 66932"/>
                <a:gd name="connsiteY2" fmla="*/ 48363 h 72081"/>
                <a:gd name="connsiteX3" fmla="*/ 42339 w 66932"/>
                <a:gd name="connsiteY3" fmla="*/ 70966 h 72081"/>
                <a:gd name="connsiteX4" fmla="*/ 64942 w 66932"/>
                <a:gd name="connsiteY4" fmla="*/ 35028 h 72081"/>
                <a:gd name="connsiteX5" fmla="*/ 63140 w 66932"/>
                <a:gd name="connsiteY5" fmla="*/ 27254 h 72081"/>
                <a:gd name="connsiteX6" fmla="*/ 27202 w 66932"/>
                <a:gd name="connsiteY6" fmla="*/ 4600 h 7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72081">
                  <a:moveTo>
                    <a:pt x="27202" y="4600"/>
                  </a:moveTo>
                  <a:cubicBezTo>
                    <a:pt x="11241" y="8255"/>
                    <a:pt x="944" y="24576"/>
                    <a:pt x="4600" y="40537"/>
                  </a:cubicBezTo>
                  <a:lnTo>
                    <a:pt x="6402" y="48363"/>
                  </a:lnTo>
                  <a:cubicBezTo>
                    <a:pt x="10057" y="64324"/>
                    <a:pt x="26378" y="74621"/>
                    <a:pt x="42339" y="70966"/>
                  </a:cubicBezTo>
                  <a:cubicBezTo>
                    <a:pt x="58300" y="67310"/>
                    <a:pt x="68597" y="50989"/>
                    <a:pt x="64942" y="35028"/>
                  </a:cubicBezTo>
                  <a:lnTo>
                    <a:pt x="63140" y="27254"/>
                  </a:lnTo>
                  <a:cubicBezTo>
                    <a:pt x="59536" y="11241"/>
                    <a:pt x="43163" y="944"/>
                    <a:pt x="27202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B4D1374-1494-4FE6-95AC-6033C7B3E1AE}"/>
                </a:ext>
              </a:extLst>
            </p:cNvPr>
            <p:cNvSpPr/>
            <p:nvPr/>
          </p:nvSpPr>
          <p:spPr>
            <a:xfrm>
              <a:off x="7487087" y="5119765"/>
              <a:ext cx="53256" cy="83688"/>
            </a:xfrm>
            <a:custGeom>
              <a:avLst/>
              <a:gdLst>
                <a:gd name="connsiteX0" fmla="*/ 48785 w 72081"/>
                <a:gd name="connsiteY0" fmla="*/ 5150 h 113270"/>
                <a:gd name="connsiteX1" fmla="*/ 11149 w 72081"/>
                <a:gd name="connsiteY1" fmla="*/ 24766 h 113270"/>
                <a:gd name="connsiteX2" fmla="*/ 5588 w 72081"/>
                <a:gd name="connsiteY2" fmla="*/ 90823 h 113270"/>
                <a:gd name="connsiteX3" fmla="*/ 41525 w 72081"/>
                <a:gd name="connsiteY3" fmla="*/ 113426 h 113270"/>
                <a:gd name="connsiteX4" fmla="*/ 64128 w 72081"/>
                <a:gd name="connsiteY4" fmla="*/ 77489 h 113270"/>
                <a:gd name="connsiteX5" fmla="*/ 68401 w 72081"/>
                <a:gd name="connsiteY5" fmla="*/ 42735 h 113270"/>
                <a:gd name="connsiteX6" fmla="*/ 48785 w 72081"/>
                <a:gd name="connsiteY6" fmla="*/ 5150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13270">
                  <a:moveTo>
                    <a:pt x="48785" y="5150"/>
                  </a:moveTo>
                  <a:cubicBezTo>
                    <a:pt x="33957" y="465"/>
                    <a:pt x="15010" y="8908"/>
                    <a:pt x="11149" y="24766"/>
                  </a:cubicBezTo>
                  <a:cubicBezTo>
                    <a:pt x="5794" y="46751"/>
                    <a:pt x="1263" y="68272"/>
                    <a:pt x="5588" y="90823"/>
                  </a:cubicBezTo>
                  <a:cubicBezTo>
                    <a:pt x="8677" y="106887"/>
                    <a:pt x="25977" y="116979"/>
                    <a:pt x="41525" y="113426"/>
                  </a:cubicBezTo>
                  <a:cubicBezTo>
                    <a:pt x="57898" y="109719"/>
                    <a:pt x="67166" y="93552"/>
                    <a:pt x="64128" y="77489"/>
                  </a:cubicBezTo>
                  <a:cubicBezTo>
                    <a:pt x="62377" y="68427"/>
                    <a:pt x="65467" y="54886"/>
                    <a:pt x="68401" y="42735"/>
                  </a:cubicBezTo>
                  <a:cubicBezTo>
                    <a:pt x="72315" y="26877"/>
                    <a:pt x="65158" y="10299"/>
                    <a:pt x="48785" y="515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01EDB07-5177-4394-B2B7-DDDA35B22E77}"/>
                </a:ext>
              </a:extLst>
            </p:cNvPr>
            <p:cNvSpPr/>
            <p:nvPr/>
          </p:nvSpPr>
          <p:spPr>
            <a:xfrm>
              <a:off x="7359356" y="5471395"/>
              <a:ext cx="49451" cy="53256"/>
            </a:xfrm>
            <a:custGeom>
              <a:avLst/>
              <a:gdLst>
                <a:gd name="connsiteX0" fmla="*/ 27202 w 66932"/>
                <a:gd name="connsiteY0" fmla="*/ 4600 h 72081"/>
                <a:gd name="connsiteX1" fmla="*/ 4600 w 66932"/>
                <a:gd name="connsiteY1" fmla="*/ 40537 h 72081"/>
                <a:gd name="connsiteX2" fmla="*/ 6350 w 66932"/>
                <a:gd name="connsiteY2" fmla="*/ 48312 h 72081"/>
                <a:gd name="connsiteX3" fmla="*/ 42288 w 66932"/>
                <a:gd name="connsiteY3" fmla="*/ 70914 h 72081"/>
                <a:gd name="connsiteX4" fmla="*/ 64890 w 66932"/>
                <a:gd name="connsiteY4" fmla="*/ 34977 h 72081"/>
                <a:gd name="connsiteX5" fmla="*/ 63088 w 66932"/>
                <a:gd name="connsiteY5" fmla="*/ 27151 h 72081"/>
                <a:gd name="connsiteX6" fmla="*/ 27202 w 66932"/>
                <a:gd name="connsiteY6" fmla="*/ 4600 h 7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72081">
                  <a:moveTo>
                    <a:pt x="27202" y="4600"/>
                  </a:moveTo>
                  <a:cubicBezTo>
                    <a:pt x="11241" y="8255"/>
                    <a:pt x="944" y="24576"/>
                    <a:pt x="4600" y="40537"/>
                  </a:cubicBezTo>
                  <a:lnTo>
                    <a:pt x="6350" y="48312"/>
                  </a:lnTo>
                  <a:cubicBezTo>
                    <a:pt x="10006" y="64273"/>
                    <a:pt x="26327" y="74570"/>
                    <a:pt x="42288" y="70914"/>
                  </a:cubicBezTo>
                  <a:cubicBezTo>
                    <a:pt x="58248" y="67259"/>
                    <a:pt x="68546" y="50937"/>
                    <a:pt x="64890" y="34977"/>
                  </a:cubicBezTo>
                  <a:lnTo>
                    <a:pt x="63088" y="27151"/>
                  </a:lnTo>
                  <a:cubicBezTo>
                    <a:pt x="59484" y="11242"/>
                    <a:pt x="43112" y="944"/>
                    <a:pt x="27202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C9873A-8850-4D28-8641-5A4C59761F74}"/>
                </a:ext>
              </a:extLst>
            </p:cNvPr>
            <p:cNvSpPr/>
            <p:nvPr/>
          </p:nvSpPr>
          <p:spPr>
            <a:xfrm>
              <a:off x="7173604" y="5507779"/>
              <a:ext cx="49451" cy="83688"/>
            </a:xfrm>
            <a:custGeom>
              <a:avLst/>
              <a:gdLst>
                <a:gd name="connsiteX0" fmla="*/ 27052 w 66932"/>
                <a:gd name="connsiteY0" fmla="*/ 4576 h 113270"/>
                <a:gd name="connsiteX1" fmla="*/ 4449 w 66932"/>
                <a:gd name="connsiteY1" fmla="*/ 40513 h 113270"/>
                <a:gd name="connsiteX2" fmla="*/ 5118 w 66932"/>
                <a:gd name="connsiteY2" fmla="*/ 43551 h 113270"/>
                <a:gd name="connsiteX3" fmla="*/ 5273 w 66932"/>
                <a:gd name="connsiteY3" fmla="*/ 49781 h 113270"/>
                <a:gd name="connsiteX4" fmla="*/ 5118 w 66932"/>
                <a:gd name="connsiteY4" fmla="*/ 60387 h 113270"/>
                <a:gd name="connsiteX5" fmla="*/ 7332 w 66932"/>
                <a:gd name="connsiteY5" fmla="*/ 89219 h 113270"/>
                <a:gd name="connsiteX6" fmla="*/ 43270 w 66932"/>
                <a:gd name="connsiteY6" fmla="*/ 111770 h 113270"/>
                <a:gd name="connsiteX7" fmla="*/ 65872 w 66932"/>
                <a:gd name="connsiteY7" fmla="*/ 75833 h 113270"/>
                <a:gd name="connsiteX8" fmla="*/ 65203 w 66932"/>
                <a:gd name="connsiteY8" fmla="*/ 72847 h 113270"/>
                <a:gd name="connsiteX9" fmla="*/ 65049 w 66932"/>
                <a:gd name="connsiteY9" fmla="*/ 66617 h 113270"/>
                <a:gd name="connsiteX10" fmla="*/ 65203 w 66932"/>
                <a:gd name="connsiteY10" fmla="*/ 56010 h 113270"/>
                <a:gd name="connsiteX11" fmla="*/ 62989 w 66932"/>
                <a:gd name="connsiteY11" fmla="*/ 27230 h 113270"/>
                <a:gd name="connsiteX12" fmla="*/ 27052 w 66932"/>
                <a:gd name="connsiteY12" fmla="*/ 4576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932" h="113270">
                  <a:moveTo>
                    <a:pt x="27052" y="4576"/>
                  </a:moveTo>
                  <a:cubicBezTo>
                    <a:pt x="10679" y="8283"/>
                    <a:pt x="1360" y="24450"/>
                    <a:pt x="4449" y="40513"/>
                  </a:cubicBezTo>
                  <a:cubicBezTo>
                    <a:pt x="4913" y="43757"/>
                    <a:pt x="5118" y="44735"/>
                    <a:pt x="5118" y="43551"/>
                  </a:cubicBezTo>
                  <a:cubicBezTo>
                    <a:pt x="5221" y="45610"/>
                    <a:pt x="5273" y="47670"/>
                    <a:pt x="5273" y="49781"/>
                  </a:cubicBezTo>
                  <a:cubicBezTo>
                    <a:pt x="5221" y="53333"/>
                    <a:pt x="5118" y="56834"/>
                    <a:pt x="5118" y="60387"/>
                  </a:cubicBezTo>
                  <a:cubicBezTo>
                    <a:pt x="5015" y="70066"/>
                    <a:pt x="5530" y="79694"/>
                    <a:pt x="7332" y="89219"/>
                  </a:cubicBezTo>
                  <a:cubicBezTo>
                    <a:pt x="10421" y="105283"/>
                    <a:pt x="27721" y="115375"/>
                    <a:pt x="43270" y="111770"/>
                  </a:cubicBezTo>
                  <a:cubicBezTo>
                    <a:pt x="59642" y="108012"/>
                    <a:pt x="68961" y="91897"/>
                    <a:pt x="65872" y="75833"/>
                  </a:cubicBezTo>
                  <a:cubicBezTo>
                    <a:pt x="65460" y="72641"/>
                    <a:pt x="65203" y="71611"/>
                    <a:pt x="65203" y="72847"/>
                  </a:cubicBezTo>
                  <a:cubicBezTo>
                    <a:pt x="65100" y="70787"/>
                    <a:pt x="65049" y="68728"/>
                    <a:pt x="65049" y="66617"/>
                  </a:cubicBezTo>
                  <a:cubicBezTo>
                    <a:pt x="65049" y="63064"/>
                    <a:pt x="65151" y="59563"/>
                    <a:pt x="65203" y="56010"/>
                  </a:cubicBezTo>
                  <a:cubicBezTo>
                    <a:pt x="65306" y="46383"/>
                    <a:pt x="64791" y="36703"/>
                    <a:pt x="62989" y="27230"/>
                  </a:cubicBezTo>
                  <a:cubicBezTo>
                    <a:pt x="59900" y="11063"/>
                    <a:pt x="42549" y="1023"/>
                    <a:pt x="27052" y="457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C7C98E1-9614-4C7B-AC8A-2543CF28BBCC}"/>
                </a:ext>
              </a:extLst>
            </p:cNvPr>
            <p:cNvSpPr/>
            <p:nvPr/>
          </p:nvSpPr>
          <p:spPr>
            <a:xfrm>
              <a:off x="7169770" y="5362824"/>
              <a:ext cx="49451" cy="83688"/>
            </a:xfrm>
            <a:custGeom>
              <a:avLst/>
              <a:gdLst>
                <a:gd name="connsiteX0" fmla="*/ 44186 w 66932"/>
                <a:gd name="connsiteY0" fmla="*/ 5120 h 113270"/>
                <a:gd name="connsiteX1" fmla="*/ 6549 w 66932"/>
                <a:gd name="connsiteY1" fmla="*/ 24788 h 113270"/>
                <a:gd name="connsiteX2" fmla="*/ 8815 w 66932"/>
                <a:gd name="connsiteY2" fmla="*/ 89095 h 113270"/>
                <a:gd name="connsiteX3" fmla="*/ 44752 w 66932"/>
                <a:gd name="connsiteY3" fmla="*/ 111697 h 113270"/>
                <a:gd name="connsiteX4" fmla="*/ 67355 w 66932"/>
                <a:gd name="connsiteY4" fmla="*/ 75760 h 113270"/>
                <a:gd name="connsiteX5" fmla="*/ 63853 w 66932"/>
                <a:gd name="connsiteY5" fmla="*/ 42808 h 113270"/>
                <a:gd name="connsiteX6" fmla="*/ 44186 w 66932"/>
                <a:gd name="connsiteY6" fmla="*/ 5120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113270">
                  <a:moveTo>
                    <a:pt x="44186" y="5120"/>
                  </a:moveTo>
                  <a:cubicBezTo>
                    <a:pt x="29667" y="538"/>
                    <a:pt x="9947" y="8776"/>
                    <a:pt x="6549" y="24788"/>
                  </a:cubicBezTo>
                  <a:cubicBezTo>
                    <a:pt x="1812" y="46824"/>
                    <a:pt x="3820" y="67264"/>
                    <a:pt x="8815" y="89095"/>
                  </a:cubicBezTo>
                  <a:cubicBezTo>
                    <a:pt x="12470" y="105056"/>
                    <a:pt x="28843" y="115301"/>
                    <a:pt x="44752" y="111697"/>
                  </a:cubicBezTo>
                  <a:cubicBezTo>
                    <a:pt x="60713" y="108042"/>
                    <a:pt x="70959" y="91721"/>
                    <a:pt x="67355" y="75760"/>
                  </a:cubicBezTo>
                  <a:cubicBezTo>
                    <a:pt x="64472" y="63146"/>
                    <a:pt x="61485" y="53827"/>
                    <a:pt x="63853" y="42808"/>
                  </a:cubicBezTo>
                  <a:cubicBezTo>
                    <a:pt x="67252" y="26745"/>
                    <a:pt x="60867" y="10372"/>
                    <a:pt x="44186" y="512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AD04B15-3B13-494F-88B6-F9403FE73068}"/>
                </a:ext>
              </a:extLst>
            </p:cNvPr>
            <p:cNvSpPr/>
            <p:nvPr/>
          </p:nvSpPr>
          <p:spPr>
            <a:xfrm>
              <a:off x="7173412" y="5216450"/>
              <a:ext cx="49451" cy="72276"/>
            </a:xfrm>
            <a:custGeom>
              <a:avLst/>
              <a:gdLst>
                <a:gd name="connsiteX0" fmla="*/ 27671 w 66932"/>
                <a:gd name="connsiteY0" fmla="*/ 4600 h 97824"/>
                <a:gd name="connsiteX1" fmla="*/ 5069 w 66932"/>
                <a:gd name="connsiteY1" fmla="*/ 40537 h 97824"/>
                <a:gd name="connsiteX2" fmla="*/ 7231 w 66932"/>
                <a:gd name="connsiteY2" fmla="*/ 50474 h 97824"/>
                <a:gd name="connsiteX3" fmla="*/ 7488 w 66932"/>
                <a:gd name="connsiteY3" fmla="*/ 52327 h 97824"/>
                <a:gd name="connsiteX4" fmla="*/ 17683 w 66932"/>
                <a:gd name="connsiteY4" fmla="*/ 92281 h 97824"/>
                <a:gd name="connsiteX5" fmla="*/ 59078 w 66932"/>
                <a:gd name="connsiteY5" fmla="*/ 82859 h 97824"/>
                <a:gd name="connsiteX6" fmla="*/ 63609 w 66932"/>
                <a:gd name="connsiteY6" fmla="*/ 27202 h 97824"/>
                <a:gd name="connsiteX7" fmla="*/ 27671 w 66932"/>
                <a:gd name="connsiteY7" fmla="*/ 4600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932" h="97824">
                  <a:moveTo>
                    <a:pt x="27671" y="4600"/>
                  </a:moveTo>
                  <a:cubicBezTo>
                    <a:pt x="11710" y="8255"/>
                    <a:pt x="1413" y="24576"/>
                    <a:pt x="5069" y="40537"/>
                  </a:cubicBezTo>
                  <a:cubicBezTo>
                    <a:pt x="5841" y="43832"/>
                    <a:pt x="6613" y="47127"/>
                    <a:pt x="7231" y="50474"/>
                  </a:cubicBezTo>
                  <a:cubicBezTo>
                    <a:pt x="7334" y="50989"/>
                    <a:pt x="7386" y="51658"/>
                    <a:pt x="7488" y="52327"/>
                  </a:cubicBezTo>
                  <a:cubicBezTo>
                    <a:pt x="177" y="66177"/>
                    <a:pt x="4090" y="83734"/>
                    <a:pt x="17683" y="92281"/>
                  </a:cubicBezTo>
                  <a:cubicBezTo>
                    <a:pt x="31275" y="100828"/>
                    <a:pt x="50737" y="96915"/>
                    <a:pt x="59078" y="82859"/>
                  </a:cubicBezTo>
                  <a:cubicBezTo>
                    <a:pt x="69736" y="64890"/>
                    <a:pt x="68037" y="46716"/>
                    <a:pt x="63609" y="27202"/>
                  </a:cubicBezTo>
                  <a:cubicBezTo>
                    <a:pt x="60005" y="11241"/>
                    <a:pt x="43632" y="944"/>
                    <a:pt x="27671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C500C59-6DBA-446A-8270-9FF174BFC6B8}"/>
                </a:ext>
              </a:extLst>
            </p:cNvPr>
            <p:cNvSpPr/>
            <p:nvPr/>
          </p:nvSpPr>
          <p:spPr>
            <a:xfrm>
              <a:off x="7161868" y="5072790"/>
              <a:ext cx="53256" cy="83688"/>
            </a:xfrm>
            <a:custGeom>
              <a:avLst/>
              <a:gdLst>
                <a:gd name="connsiteX0" fmla="*/ 31814 w 72081"/>
                <a:gd name="connsiteY0" fmla="*/ 4576 h 113270"/>
                <a:gd name="connsiteX1" fmla="*/ 9212 w 72081"/>
                <a:gd name="connsiteY1" fmla="*/ 40513 h 113270"/>
                <a:gd name="connsiteX2" fmla="*/ 4887 w 72081"/>
                <a:gd name="connsiteY2" fmla="*/ 75215 h 113270"/>
                <a:gd name="connsiteX3" fmla="*/ 24503 w 72081"/>
                <a:gd name="connsiteY3" fmla="*/ 112852 h 113270"/>
                <a:gd name="connsiteX4" fmla="*/ 62140 w 72081"/>
                <a:gd name="connsiteY4" fmla="*/ 93235 h 113270"/>
                <a:gd name="connsiteX5" fmla="*/ 67700 w 72081"/>
                <a:gd name="connsiteY5" fmla="*/ 27127 h 113270"/>
                <a:gd name="connsiteX6" fmla="*/ 31814 w 72081"/>
                <a:gd name="connsiteY6" fmla="*/ 4576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13270">
                  <a:moveTo>
                    <a:pt x="31814" y="4576"/>
                  </a:moveTo>
                  <a:cubicBezTo>
                    <a:pt x="15441" y="8334"/>
                    <a:pt x="6122" y="24449"/>
                    <a:pt x="9212" y="40513"/>
                  </a:cubicBezTo>
                  <a:cubicBezTo>
                    <a:pt x="10962" y="49523"/>
                    <a:pt x="7873" y="63064"/>
                    <a:pt x="4887" y="75215"/>
                  </a:cubicBezTo>
                  <a:cubicBezTo>
                    <a:pt x="1025" y="91125"/>
                    <a:pt x="8182" y="107703"/>
                    <a:pt x="24503" y="112852"/>
                  </a:cubicBezTo>
                  <a:cubicBezTo>
                    <a:pt x="39331" y="117537"/>
                    <a:pt x="58278" y="109145"/>
                    <a:pt x="62140" y="93235"/>
                  </a:cubicBezTo>
                  <a:cubicBezTo>
                    <a:pt x="67494" y="71251"/>
                    <a:pt x="72025" y="49730"/>
                    <a:pt x="67700" y="27127"/>
                  </a:cubicBezTo>
                  <a:cubicBezTo>
                    <a:pt x="64662" y="11063"/>
                    <a:pt x="47311" y="1023"/>
                    <a:pt x="31814" y="457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E30D134-F129-4E1C-825E-0C0332D5C4F3}"/>
                </a:ext>
              </a:extLst>
            </p:cNvPr>
            <p:cNvSpPr/>
            <p:nvPr/>
          </p:nvSpPr>
          <p:spPr>
            <a:xfrm>
              <a:off x="7088573" y="5030181"/>
              <a:ext cx="53256" cy="87492"/>
            </a:xfrm>
            <a:custGeom>
              <a:avLst/>
              <a:gdLst>
                <a:gd name="connsiteX0" fmla="*/ 4721 w 72081"/>
                <a:gd name="connsiteY0" fmla="*/ 39747 h 118418"/>
                <a:gd name="connsiteX1" fmla="*/ 9046 w 72081"/>
                <a:gd name="connsiteY1" fmla="*/ 61990 h 118418"/>
                <a:gd name="connsiteX2" fmla="*/ 9509 w 72081"/>
                <a:gd name="connsiteY2" fmla="*/ 71823 h 118418"/>
                <a:gd name="connsiteX3" fmla="*/ 8685 w 72081"/>
                <a:gd name="connsiteY3" fmla="*/ 88145 h 118418"/>
                <a:gd name="connsiteX4" fmla="*/ 37363 w 72081"/>
                <a:gd name="connsiteY4" fmla="*/ 119500 h 118418"/>
                <a:gd name="connsiteX5" fmla="*/ 68719 w 72081"/>
                <a:gd name="connsiteY5" fmla="*/ 90822 h 118418"/>
                <a:gd name="connsiteX6" fmla="*/ 63313 w 72081"/>
                <a:gd name="connsiteY6" fmla="*/ 26361 h 118418"/>
                <a:gd name="connsiteX7" fmla="*/ 4721 w 72081"/>
                <a:gd name="connsiteY7" fmla="*/ 39747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081" h="118418">
                  <a:moveTo>
                    <a:pt x="4721" y="39747"/>
                  </a:moveTo>
                  <a:cubicBezTo>
                    <a:pt x="6420" y="47110"/>
                    <a:pt x="8119" y="54524"/>
                    <a:pt x="9046" y="61990"/>
                  </a:cubicBezTo>
                  <a:cubicBezTo>
                    <a:pt x="8891" y="61475"/>
                    <a:pt x="9509" y="70639"/>
                    <a:pt x="9509" y="71823"/>
                  </a:cubicBezTo>
                  <a:cubicBezTo>
                    <a:pt x="9458" y="77281"/>
                    <a:pt x="9149" y="82687"/>
                    <a:pt x="8685" y="88145"/>
                  </a:cubicBezTo>
                  <a:cubicBezTo>
                    <a:pt x="7295" y="104414"/>
                    <a:pt x="21506" y="118779"/>
                    <a:pt x="37363" y="119500"/>
                  </a:cubicBezTo>
                  <a:cubicBezTo>
                    <a:pt x="54251" y="120221"/>
                    <a:pt x="67328" y="107143"/>
                    <a:pt x="68719" y="90822"/>
                  </a:cubicBezTo>
                  <a:cubicBezTo>
                    <a:pt x="70572" y="68992"/>
                    <a:pt x="68152" y="47676"/>
                    <a:pt x="63313" y="26361"/>
                  </a:cubicBezTo>
                  <a:cubicBezTo>
                    <a:pt x="54663" y="-11379"/>
                    <a:pt x="-3877" y="1956"/>
                    <a:pt x="4721" y="397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7A429B0-D30C-450F-8CEB-65CDA382FD3F}"/>
                </a:ext>
              </a:extLst>
            </p:cNvPr>
            <p:cNvSpPr/>
            <p:nvPr/>
          </p:nvSpPr>
          <p:spPr>
            <a:xfrm>
              <a:off x="7082080" y="5175960"/>
              <a:ext cx="53256" cy="91297"/>
            </a:xfrm>
            <a:custGeom>
              <a:avLst/>
              <a:gdLst>
                <a:gd name="connsiteX0" fmla="*/ 47696 w 72081"/>
                <a:gd name="connsiteY0" fmla="*/ 5135 h 123567"/>
                <a:gd name="connsiteX1" fmla="*/ 10059 w 72081"/>
                <a:gd name="connsiteY1" fmla="*/ 24752 h 123567"/>
                <a:gd name="connsiteX2" fmla="*/ 6301 w 72081"/>
                <a:gd name="connsiteY2" fmla="*/ 98635 h 123567"/>
                <a:gd name="connsiteX3" fmla="*/ 42238 w 72081"/>
                <a:gd name="connsiteY3" fmla="*/ 121237 h 123567"/>
                <a:gd name="connsiteX4" fmla="*/ 64841 w 72081"/>
                <a:gd name="connsiteY4" fmla="*/ 85248 h 123567"/>
                <a:gd name="connsiteX5" fmla="*/ 64017 w 72081"/>
                <a:gd name="connsiteY5" fmla="*/ 80615 h 123567"/>
                <a:gd name="connsiteX6" fmla="*/ 63863 w 72081"/>
                <a:gd name="connsiteY6" fmla="*/ 77474 h 123567"/>
                <a:gd name="connsiteX7" fmla="*/ 64326 w 72081"/>
                <a:gd name="connsiteY7" fmla="*/ 63058 h 123567"/>
                <a:gd name="connsiteX8" fmla="*/ 67312 w 72081"/>
                <a:gd name="connsiteY8" fmla="*/ 42772 h 123567"/>
                <a:gd name="connsiteX9" fmla="*/ 47696 w 72081"/>
                <a:gd name="connsiteY9" fmla="*/ 5135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81" h="123567">
                  <a:moveTo>
                    <a:pt x="47696" y="5135"/>
                  </a:moveTo>
                  <a:cubicBezTo>
                    <a:pt x="33022" y="502"/>
                    <a:pt x="13766" y="8842"/>
                    <a:pt x="10059" y="24752"/>
                  </a:cubicBezTo>
                  <a:cubicBezTo>
                    <a:pt x="4499" y="48796"/>
                    <a:pt x="1409" y="74179"/>
                    <a:pt x="6301" y="98635"/>
                  </a:cubicBezTo>
                  <a:cubicBezTo>
                    <a:pt x="9493" y="114699"/>
                    <a:pt x="26638" y="124790"/>
                    <a:pt x="42238" y="121237"/>
                  </a:cubicBezTo>
                  <a:cubicBezTo>
                    <a:pt x="58560" y="117530"/>
                    <a:pt x="68033" y="101312"/>
                    <a:pt x="64841" y="85248"/>
                  </a:cubicBezTo>
                  <a:cubicBezTo>
                    <a:pt x="64480" y="83704"/>
                    <a:pt x="64275" y="82159"/>
                    <a:pt x="64017" y="80615"/>
                  </a:cubicBezTo>
                  <a:cubicBezTo>
                    <a:pt x="64017" y="80100"/>
                    <a:pt x="63966" y="79070"/>
                    <a:pt x="63863" y="77474"/>
                  </a:cubicBezTo>
                  <a:cubicBezTo>
                    <a:pt x="63811" y="72685"/>
                    <a:pt x="63914" y="67846"/>
                    <a:pt x="64326" y="63058"/>
                  </a:cubicBezTo>
                  <a:cubicBezTo>
                    <a:pt x="65047" y="54820"/>
                    <a:pt x="65768" y="49568"/>
                    <a:pt x="67312" y="42772"/>
                  </a:cubicBezTo>
                  <a:cubicBezTo>
                    <a:pt x="71019" y="26863"/>
                    <a:pt x="64171" y="10335"/>
                    <a:pt x="47696" y="51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6C124CA-F566-438E-BC32-86EB5DC3DC3D}"/>
                </a:ext>
              </a:extLst>
            </p:cNvPr>
            <p:cNvSpPr/>
            <p:nvPr/>
          </p:nvSpPr>
          <p:spPr>
            <a:xfrm>
              <a:off x="7079729" y="5340885"/>
              <a:ext cx="49451" cy="95100"/>
            </a:xfrm>
            <a:custGeom>
              <a:avLst/>
              <a:gdLst>
                <a:gd name="connsiteX0" fmla="*/ 44338 w 66932"/>
                <a:gd name="connsiteY0" fmla="*/ 5106 h 128716"/>
                <a:gd name="connsiteX1" fmla="*/ 6702 w 66932"/>
                <a:gd name="connsiteY1" fmla="*/ 24722 h 128716"/>
                <a:gd name="connsiteX2" fmla="*/ 3973 w 66932"/>
                <a:gd name="connsiteY2" fmla="*/ 98399 h 128716"/>
                <a:gd name="connsiteX3" fmla="*/ 63955 w 66932"/>
                <a:gd name="connsiteY3" fmla="*/ 101077 h 128716"/>
                <a:gd name="connsiteX4" fmla="*/ 63955 w 66932"/>
                <a:gd name="connsiteY4" fmla="*/ 42743 h 128716"/>
                <a:gd name="connsiteX5" fmla="*/ 44338 w 66932"/>
                <a:gd name="connsiteY5" fmla="*/ 5106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32" h="128716">
                  <a:moveTo>
                    <a:pt x="44338" y="5106"/>
                  </a:moveTo>
                  <a:cubicBezTo>
                    <a:pt x="29974" y="575"/>
                    <a:pt x="9946" y="8710"/>
                    <a:pt x="6702" y="24722"/>
                  </a:cubicBezTo>
                  <a:cubicBezTo>
                    <a:pt x="1708" y="49281"/>
                    <a:pt x="5929" y="73583"/>
                    <a:pt x="3973" y="98399"/>
                  </a:cubicBezTo>
                  <a:cubicBezTo>
                    <a:pt x="935" y="137117"/>
                    <a:pt x="60969" y="139537"/>
                    <a:pt x="63955" y="101077"/>
                  </a:cubicBezTo>
                  <a:cubicBezTo>
                    <a:pt x="65396" y="82490"/>
                    <a:pt x="60505" y="59630"/>
                    <a:pt x="63955" y="42743"/>
                  </a:cubicBezTo>
                  <a:cubicBezTo>
                    <a:pt x="67250" y="26730"/>
                    <a:pt x="61123" y="10409"/>
                    <a:pt x="44338" y="510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C3E7FCF-1F52-4449-99ED-A04F98025381}"/>
                </a:ext>
              </a:extLst>
            </p:cNvPr>
            <p:cNvSpPr/>
            <p:nvPr/>
          </p:nvSpPr>
          <p:spPr>
            <a:xfrm>
              <a:off x="7087394" y="5503701"/>
              <a:ext cx="53256" cy="87492"/>
            </a:xfrm>
            <a:custGeom>
              <a:avLst/>
              <a:gdLst>
                <a:gd name="connsiteX0" fmla="*/ 4721 w 72081"/>
                <a:gd name="connsiteY0" fmla="*/ 39699 h 118418"/>
                <a:gd name="connsiteX1" fmla="*/ 9767 w 72081"/>
                <a:gd name="connsiteY1" fmla="*/ 65494 h 118418"/>
                <a:gd name="connsiteX2" fmla="*/ 10230 w 72081"/>
                <a:gd name="connsiteY2" fmla="*/ 75019 h 118418"/>
                <a:gd name="connsiteX3" fmla="*/ 10024 w 72081"/>
                <a:gd name="connsiteY3" fmla="*/ 80477 h 118418"/>
                <a:gd name="connsiteX4" fmla="*/ 29692 w 72081"/>
                <a:gd name="connsiteY4" fmla="*/ 118114 h 118418"/>
                <a:gd name="connsiteX5" fmla="*/ 67328 w 72081"/>
                <a:gd name="connsiteY5" fmla="*/ 98446 h 118418"/>
                <a:gd name="connsiteX6" fmla="*/ 63313 w 72081"/>
                <a:gd name="connsiteY6" fmla="*/ 26365 h 118418"/>
                <a:gd name="connsiteX7" fmla="*/ 4721 w 72081"/>
                <a:gd name="connsiteY7" fmla="*/ 39699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081" h="118418">
                  <a:moveTo>
                    <a:pt x="4721" y="39699"/>
                  </a:moveTo>
                  <a:cubicBezTo>
                    <a:pt x="6678" y="48246"/>
                    <a:pt x="8634" y="56793"/>
                    <a:pt x="9767" y="65494"/>
                  </a:cubicBezTo>
                  <a:cubicBezTo>
                    <a:pt x="10230" y="69201"/>
                    <a:pt x="10436" y="69819"/>
                    <a:pt x="10230" y="75019"/>
                  </a:cubicBezTo>
                  <a:cubicBezTo>
                    <a:pt x="10230" y="74607"/>
                    <a:pt x="9046" y="85265"/>
                    <a:pt x="10024" y="80477"/>
                  </a:cubicBezTo>
                  <a:cubicBezTo>
                    <a:pt x="6678" y="96489"/>
                    <a:pt x="12907" y="112862"/>
                    <a:pt x="29692" y="118114"/>
                  </a:cubicBezTo>
                  <a:cubicBezTo>
                    <a:pt x="44108" y="122644"/>
                    <a:pt x="63982" y="114458"/>
                    <a:pt x="67328" y="98446"/>
                  </a:cubicBezTo>
                  <a:cubicBezTo>
                    <a:pt x="72426" y="74041"/>
                    <a:pt x="68770" y="50409"/>
                    <a:pt x="63313" y="26365"/>
                  </a:cubicBezTo>
                  <a:cubicBezTo>
                    <a:pt x="54663" y="-11375"/>
                    <a:pt x="-3877" y="1960"/>
                    <a:pt x="4721" y="396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2BC69DE-D027-46A0-8ED6-9207DDFF0C4F}"/>
                </a:ext>
              </a:extLst>
            </p:cNvPr>
            <p:cNvSpPr/>
            <p:nvPr/>
          </p:nvSpPr>
          <p:spPr>
            <a:xfrm>
              <a:off x="6980493" y="5060353"/>
              <a:ext cx="53256" cy="87492"/>
            </a:xfrm>
            <a:custGeom>
              <a:avLst/>
              <a:gdLst>
                <a:gd name="connsiteX0" fmla="*/ 63015 w 72081"/>
                <a:gd name="connsiteY0" fmla="*/ 27176 h 118418"/>
                <a:gd name="connsiteX1" fmla="*/ 27077 w 72081"/>
                <a:gd name="connsiteY1" fmla="*/ 4573 h 118418"/>
                <a:gd name="connsiteX2" fmla="*/ 4475 w 72081"/>
                <a:gd name="connsiteY2" fmla="*/ 40511 h 118418"/>
                <a:gd name="connsiteX3" fmla="*/ 5453 w 72081"/>
                <a:gd name="connsiteY3" fmla="*/ 62753 h 118418"/>
                <a:gd name="connsiteX4" fmla="*/ 9109 w 72081"/>
                <a:gd name="connsiteY4" fmla="*/ 96940 h 118418"/>
                <a:gd name="connsiteX5" fmla="*/ 67649 w 72081"/>
                <a:gd name="connsiteY5" fmla="*/ 83554 h 118418"/>
                <a:gd name="connsiteX6" fmla="*/ 63015 w 72081"/>
                <a:gd name="connsiteY6" fmla="*/ 27176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18418">
                  <a:moveTo>
                    <a:pt x="63015" y="27176"/>
                  </a:moveTo>
                  <a:cubicBezTo>
                    <a:pt x="59823" y="11112"/>
                    <a:pt x="42678" y="1021"/>
                    <a:pt x="27077" y="4573"/>
                  </a:cubicBezTo>
                  <a:cubicBezTo>
                    <a:pt x="10808" y="8280"/>
                    <a:pt x="1283" y="24498"/>
                    <a:pt x="4475" y="40511"/>
                  </a:cubicBezTo>
                  <a:cubicBezTo>
                    <a:pt x="5556" y="46020"/>
                    <a:pt x="5144" y="52095"/>
                    <a:pt x="5453" y="62753"/>
                  </a:cubicBezTo>
                  <a:cubicBezTo>
                    <a:pt x="5813" y="74235"/>
                    <a:pt x="6792" y="85664"/>
                    <a:pt x="9109" y="96940"/>
                  </a:cubicBezTo>
                  <a:cubicBezTo>
                    <a:pt x="17038" y="134885"/>
                    <a:pt x="75526" y="121448"/>
                    <a:pt x="67649" y="83554"/>
                  </a:cubicBezTo>
                  <a:cubicBezTo>
                    <a:pt x="64045" y="66048"/>
                    <a:pt x="66876" y="46535"/>
                    <a:pt x="63015" y="2717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452DF19-C7A0-4C53-B8F7-A8028A2ABBFA}"/>
                </a:ext>
              </a:extLst>
            </p:cNvPr>
            <p:cNvSpPr/>
            <p:nvPr/>
          </p:nvSpPr>
          <p:spPr>
            <a:xfrm>
              <a:off x="6986271" y="5192485"/>
              <a:ext cx="53256" cy="64668"/>
            </a:xfrm>
            <a:custGeom>
              <a:avLst/>
              <a:gdLst>
                <a:gd name="connsiteX0" fmla="*/ 27186 w 72081"/>
                <a:gd name="connsiteY0" fmla="*/ 4599 h 87527"/>
                <a:gd name="connsiteX1" fmla="*/ 4584 w 72081"/>
                <a:gd name="connsiteY1" fmla="*/ 40537 h 87527"/>
                <a:gd name="connsiteX2" fmla="*/ 9939 w 72081"/>
                <a:gd name="connsiteY2" fmla="*/ 63963 h 87527"/>
                <a:gd name="connsiteX3" fmla="*/ 45876 w 72081"/>
                <a:gd name="connsiteY3" fmla="*/ 86566 h 87527"/>
                <a:gd name="connsiteX4" fmla="*/ 68479 w 72081"/>
                <a:gd name="connsiteY4" fmla="*/ 50628 h 87527"/>
                <a:gd name="connsiteX5" fmla="*/ 63124 w 72081"/>
                <a:gd name="connsiteY5" fmla="*/ 27254 h 87527"/>
                <a:gd name="connsiteX6" fmla="*/ 27186 w 72081"/>
                <a:gd name="connsiteY6" fmla="*/ 4599 h 8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87527">
                  <a:moveTo>
                    <a:pt x="27186" y="4599"/>
                  </a:moveTo>
                  <a:cubicBezTo>
                    <a:pt x="11226" y="8255"/>
                    <a:pt x="980" y="24628"/>
                    <a:pt x="4584" y="40537"/>
                  </a:cubicBezTo>
                  <a:lnTo>
                    <a:pt x="9939" y="63963"/>
                  </a:lnTo>
                  <a:cubicBezTo>
                    <a:pt x="13543" y="79924"/>
                    <a:pt x="29915" y="90170"/>
                    <a:pt x="45876" y="86566"/>
                  </a:cubicBezTo>
                  <a:cubicBezTo>
                    <a:pt x="61837" y="82910"/>
                    <a:pt x="72134" y="66589"/>
                    <a:pt x="68479" y="50628"/>
                  </a:cubicBezTo>
                  <a:lnTo>
                    <a:pt x="63124" y="27254"/>
                  </a:lnTo>
                  <a:cubicBezTo>
                    <a:pt x="59520" y="11241"/>
                    <a:pt x="43147" y="944"/>
                    <a:pt x="27186" y="45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07B30CD-6073-49ED-BDA2-4BE1320EB2E3}"/>
                </a:ext>
              </a:extLst>
            </p:cNvPr>
            <p:cNvSpPr/>
            <p:nvPr/>
          </p:nvSpPr>
          <p:spPr>
            <a:xfrm>
              <a:off x="7000201" y="5335595"/>
              <a:ext cx="49451" cy="102708"/>
            </a:xfrm>
            <a:custGeom>
              <a:avLst/>
              <a:gdLst>
                <a:gd name="connsiteX0" fmla="*/ 4368 w 66932"/>
                <a:gd name="connsiteY0" fmla="*/ 31522 h 139013"/>
                <a:gd name="connsiteX1" fmla="*/ 4780 w 66932"/>
                <a:gd name="connsiteY1" fmla="*/ 105302 h 139013"/>
                <a:gd name="connsiteX2" fmla="*/ 64762 w 66932"/>
                <a:gd name="connsiteY2" fmla="*/ 107979 h 139013"/>
                <a:gd name="connsiteX3" fmla="*/ 64350 w 66932"/>
                <a:gd name="connsiteY3" fmla="*/ 34148 h 139013"/>
                <a:gd name="connsiteX4" fmla="*/ 4368 w 66932"/>
                <a:gd name="connsiteY4" fmla="*/ 31522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32" h="139013">
                  <a:moveTo>
                    <a:pt x="4368" y="31522"/>
                  </a:moveTo>
                  <a:cubicBezTo>
                    <a:pt x="2463" y="56184"/>
                    <a:pt x="6685" y="80692"/>
                    <a:pt x="4780" y="105302"/>
                  </a:cubicBezTo>
                  <a:cubicBezTo>
                    <a:pt x="1794" y="144020"/>
                    <a:pt x="61827" y="146491"/>
                    <a:pt x="64762" y="107979"/>
                  </a:cubicBezTo>
                  <a:cubicBezTo>
                    <a:pt x="66667" y="83369"/>
                    <a:pt x="62445" y="58810"/>
                    <a:pt x="64350" y="34148"/>
                  </a:cubicBezTo>
                  <a:cubicBezTo>
                    <a:pt x="67336" y="-4519"/>
                    <a:pt x="7303" y="-6990"/>
                    <a:pt x="4368" y="3152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37EB0B1-9C7D-4FEE-85B6-BCAAD808E6E3}"/>
                </a:ext>
              </a:extLst>
            </p:cNvPr>
            <p:cNvSpPr/>
            <p:nvPr/>
          </p:nvSpPr>
          <p:spPr>
            <a:xfrm>
              <a:off x="7020392" y="5554792"/>
              <a:ext cx="49451" cy="60864"/>
            </a:xfrm>
            <a:custGeom>
              <a:avLst/>
              <a:gdLst>
                <a:gd name="connsiteX0" fmla="*/ 27187 w 66932"/>
                <a:gd name="connsiteY0" fmla="*/ 4581 h 82378"/>
                <a:gd name="connsiteX1" fmla="*/ 4584 w 66932"/>
                <a:gd name="connsiteY1" fmla="*/ 40519 h 82378"/>
                <a:gd name="connsiteX2" fmla="*/ 8137 w 66932"/>
                <a:gd name="connsiteY2" fmla="*/ 56119 h 82378"/>
                <a:gd name="connsiteX3" fmla="*/ 44074 w 66932"/>
                <a:gd name="connsiteY3" fmla="*/ 78722 h 82378"/>
                <a:gd name="connsiteX4" fmla="*/ 66677 w 66932"/>
                <a:gd name="connsiteY4" fmla="*/ 42784 h 82378"/>
                <a:gd name="connsiteX5" fmla="*/ 63124 w 66932"/>
                <a:gd name="connsiteY5" fmla="*/ 27184 h 82378"/>
                <a:gd name="connsiteX6" fmla="*/ 27187 w 66932"/>
                <a:gd name="connsiteY6" fmla="*/ 4581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82378">
                  <a:moveTo>
                    <a:pt x="27187" y="4581"/>
                  </a:moveTo>
                  <a:cubicBezTo>
                    <a:pt x="11226" y="8237"/>
                    <a:pt x="980" y="24558"/>
                    <a:pt x="4584" y="40519"/>
                  </a:cubicBezTo>
                  <a:lnTo>
                    <a:pt x="8137" y="56119"/>
                  </a:lnTo>
                  <a:cubicBezTo>
                    <a:pt x="11792" y="72080"/>
                    <a:pt x="28113" y="82326"/>
                    <a:pt x="44074" y="78722"/>
                  </a:cubicBezTo>
                  <a:cubicBezTo>
                    <a:pt x="60035" y="75066"/>
                    <a:pt x="70281" y="58745"/>
                    <a:pt x="66677" y="42784"/>
                  </a:cubicBezTo>
                  <a:lnTo>
                    <a:pt x="63124" y="27184"/>
                  </a:lnTo>
                  <a:cubicBezTo>
                    <a:pt x="59520" y="11275"/>
                    <a:pt x="43147" y="977"/>
                    <a:pt x="27187" y="458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07E12A0-D478-4283-96A5-18C4672354B5}"/>
                </a:ext>
              </a:extLst>
            </p:cNvPr>
            <p:cNvSpPr/>
            <p:nvPr/>
          </p:nvSpPr>
          <p:spPr>
            <a:xfrm>
              <a:off x="6856613" y="5026399"/>
              <a:ext cx="53256" cy="72276"/>
            </a:xfrm>
            <a:custGeom>
              <a:avLst/>
              <a:gdLst>
                <a:gd name="connsiteX0" fmla="*/ 17684 w 72081"/>
                <a:gd name="connsiteY0" fmla="*/ 17834 h 97824"/>
                <a:gd name="connsiteX1" fmla="*/ 5327 w 72081"/>
                <a:gd name="connsiteY1" fmla="*/ 75242 h 97824"/>
                <a:gd name="connsiteX2" fmla="*/ 41265 w 72081"/>
                <a:gd name="connsiteY2" fmla="*/ 97844 h 97824"/>
                <a:gd name="connsiteX3" fmla="*/ 63868 w 72081"/>
                <a:gd name="connsiteY3" fmla="*/ 61907 h 97824"/>
                <a:gd name="connsiteX4" fmla="*/ 63610 w 72081"/>
                <a:gd name="connsiteY4" fmla="*/ 59538 h 97824"/>
                <a:gd name="connsiteX5" fmla="*/ 63610 w 72081"/>
                <a:gd name="connsiteY5" fmla="*/ 58869 h 97824"/>
                <a:gd name="connsiteX6" fmla="*/ 64125 w 72081"/>
                <a:gd name="connsiteY6" fmla="*/ 57119 h 97824"/>
                <a:gd name="connsiteX7" fmla="*/ 64228 w 72081"/>
                <a:gd name="connsiteY7" fmla="*/ 56861 h 97824"/>
                <a:gd name="connsiteX8" fmla="*/ 65103 w 72081"/>
                <a:gd name="connsiteY8" fmla="*/ 55265 h 97824"/>
                <a:gd name="connsiteX9" fmla="*/ 68501 w 72081"/>
                <a:gd name="connsiteY9" fmla="*/ 49756 h 97824"/>
                <a:gd name="connsiteX10" fmla="*/ 59079 w 72081"/>
                <a:gd name="connsiteY10" fmla="*/ 8361 h 97824"/>
                <a:gd name="connsiteX11" fmla="*/ 17684 w 72081"/>
                <a:gd name="connsiteY11" fmla="*/ 17834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081" h="97824">
                  <a:moveTo>
                    <a:pt x="17684" y="17834"/>
                  </a:moveTo>
                  <a:cubicBezTo>
                    <a:pt x="6408" y="35752"/>
                    <a:pt x="1054" y="54081"/>
                    <a:pt x="5327" y="75242"/>
                  </a:cubicBezTo>
                  <a:cubicBezTo>
                    <a:pt x="8571" y="91305"/>
                    <a:pt x="25613" y="101397"/>
                    <a:pt x="41265" y="97844"/>
                  </a:cubicBezTo>
                  <a:cubicBezTo>
                    <a:pt x="57483" y="94137"/>
                    <a:pt x="67111" y="77919"/>
                    <a:pt x="63868" y="61907"/>
                  </a:cubicBezTo>
                  <a:cubicBezTo>
                    <a:pt x="63713" y="61289"/>
                    <a:pt x="63661" y="60362"/>
                    <a:pt x="63610" y="59538"/>
                  </a:cubicBezTo>
                  <a:cubicBezTo>
                    <a:pt x="63610" y="59333"/>
                    <a:pt x="63610" y="59126"/>
                    <a:pt x="63610" y="58869"/>
                  </a:cubicBezTo>
                  <a:cubicBezTo>
                    <a:pt x="63765" y="58303"/>
                    <a:pt x="63919" y="57736"/>
                    <a:pt x="64125" y="57119"/>
                  </a:cubicBezTo>
                  <a:cubicBezTo>
                    <a:pt x="64176" y="57016"/>
                    <a:pt x="64176" y="56912"/>
                    <a:pt x="64228" y="56861"/>
                  </a:cubicBezTo>
                  <a:cubicBezTo>
                    <a:pt x="64485" y="56346"/>
                    <a:pt x="64794" y="55780"/>
                    <a:pt x="65103" y="55265"/>
                  </a:cubicBezTo>
                  <a:cubicBezTo>
                    <a:pt x="66184" y="53411"/>
                    <a:pt x="67317" y="51558"/>
                    <a:pt x="68501" y="49756"/>
                  </a:cubicBezTo>
                  <a:cubicBezTo>
                    <a:pt x="77202" y="35906"/>
                    <a:pt x="72929" y="17062"/>
                    <a:pt x="59079" y="8361"/>
                  </a:cubicBezTo>
                  <a:cubicBezTo>
                    <a:pt x="45229" y="-340"/>
                    <a:pt x="26385" y="3985"/>
                    <a:pt x="17684" y="1783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0F14E76-E13D-4BFC-BF5E-009FE3A8939E}"/>
                </a:ext>
              </a:extLst>
            </p:cNvPr>
            <p:cNvSpPr/>
            <p:nvPr/>
          </p:nvSpPr>
          <p:spPr>
            <a:xfrm>
              <a:off x="6853484" y="5148349"/>
              <a:ext cx="57060" cy="68473"/>
            </a:xfrm>
            <a:custGeom>
              <a:avLst/>
              <a:gdLst>
                <a:gd name="connsiteX0" fmla="*/ 18522 w 77229"/>
                <a:gd name="connsiteY0" fmla="*/ 17791 h 92675"/>
                <a:gd name="connsiteX1" fmla="*/ 10541 w 77229"/>
                <a:gd name="connsiteY1" fmla="*/ 36790 h 92675"/>
                <a:gd name="connsiteX2" fmla="*/ 8276 w 77229"/>
                <a:gd name="connsiteY2" fmla="*/ 44719 h 92675"/>
                <a:gd name="connsiteX3" fmla="*/ 8276 w 77229"/>
                <a:gd name="connsiteY3" fmla="*/ 44770 h 92675"/>
                <a:gd name="connsiteX4" fmla="*/ 17749 w 77229"/>
                <a:gd name="connsiteY4" fmla="*/ 86166 h 92675"/>
                <a:gd name="connsiteX5" fmla="*/ 59144 w 77229"/>
                <a:gd name="connsiteY5" fmla="*/ 76743 h 92675"/>
                <a:gd name="connsiteX6" fmla="*/ 67125 w 77229"/>
                <a:gd name="connsiteY6" fmla="*/ 57745 h 92675"/>
                <a:gd name="connsiteX7" fmla="*/ 69390 w 77229"/>
                <a:gd name="connsiteY7" fmla="*/ 49816 h 92675"/>
                <a:gd name="connsiteX8" fmla="*/ 69390 w 77229"/>
                <a:gd name="connsiteY8" fmla="*/ 49765 h 92675"/>
                <a:gd name="connsiteX9" fmla="*/ 59968 w 77229"/>
                <a:gd name="connsiteY9" fmla="*/ 8369 h 92675"/>
                <a:gd name="connsiteX10" fmla="*/ 18522 w 77229"/>
                <a:gd name="connsiteY10" fmla="*/ 17791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229" h="92675">
                  <a:moveTo>
                    <a:pt x="18522" y="17791"/>
                  </a:moveTo>
                  <a:cubicBezTo>
                    <a:pt x="15021" y="23712"/>
                    <a:pt x="12189" y="30097"/>
                    <a:pt x="10541" y="36790"/>
                  </a:cubicBezTo>
                  <a:cubicBezTo>
                    <a:pt x="9872" y="39518"/>
                    <a:pt x="9203" y="42144"/>
                    <a:pt x="8276" y="44719"/>
                  </a:cubicBezTo>
                  <a:cubicBezTo>
                    <a:pt x="8276" y="44719"/>
                    <a:pt x="8276" y="44719"/>
                    <a:pt x="8276" y="44770"/>
                  </a:cubicBezTo>
                  <a:cubicBezTo>
                    <a:pt x="-65" y="58826"/>
                    <a:pt x="3590" y="77310"/>
                    <a:pt x="17749" y="86166"/>
                  </a:cubicBezTo>
                  <a:cubicBezTo>
                    <a:pt x="31290" y="94712"/>
                    <a:pt x="50803" y="90799"/>
                    <a:pt x="59144" y="76743"/>
                  </a:cubicBezTo>
                  <a:cubicBezTo>
                    <a:pt x="62646" y="70822"/>
                    <a:pt x="65529" y="64387"/>
                    <a:pt x="67125" y="57745"/>
                  </a:cubicBezTo>
                  <a:cubicBezTo>
                    <a:pt x="67794" y="55016"/>
                    <a:pt x="68463" y="52390"/>
                    <a:pt x="69390" y="49816"/>
                  </a:cubicBezTo>
                  <a:cubicBezTo>
                    <a:pt x="69390" y="49816"/>
                    <a:pt x="69390" y="49765"/>
                    <a:pt x="69390" y="49765"/>
                  </a:cubicBezTo>
                  <a:cubicBezTo>
                    <a:pt x="77731" y="35657"/>
                    <a:pt x="74075" y="17225"/>
                    <a:pt x="59968" y="8369"/>
                  </a:cubicBezTo>
                  <a:cubicBezTo>
                    <a:pt x="46376" y="-177"/>
                    <a:pt x="26862" y="3684"/>
                    <a:pt x="18522" y="1779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FC954BC-6673-4714-BBC5-5999955F50B3}"/>
                </a:ext>
              </a:extLst>
            </p:cNvPr>
            <p:cNvSpPr/>
            <p:nvPr/>
          </p:nvSpPr>
          <p:spPr>
            <a:xfrm>
              <a:off x="6849201" y="5229840"/>
              <a:ext cx="53256" cy="72276"/>
            </a:xfrm>
            <a:custGeom>
              <a:avLst/>
              <a:gdLst>
                <a:gd name="connsiteX0" fmla="*/ 27202 w 72081"/>
                <a:gd name="connsiteY0" fmla="*/ 4599 h 97824"/>
                <a:gd name="connsiteX1" fmla="*/ 4600 w 72081"/>
                <a:gd name="connsiteY1" fmla="*/ 40537 h 97824"/>
                <a:gd name="connsiteX2" fmla="*/ 11705 w 72081"/>
                <a:gd name="connsiteY2" fmla="*/ 71789 h 97824"/>
                <a:gd name="connsiteX3" fmla="*/ 47642 w 72081"/>
                <a:gd name="connsiteY3" fmla="*/ 94392 h 97824"/>
                <a:gd name="connsiteX4" fmla="*/ 70245 w 72081"/>
                <a:gd name="connsiteY4" fmla="*/ 58454 h 97824"/>
                <a:gd name="connsiteX5" fmla="*/ 63140 w 72081"/>
                <a:gd name="connsiteY5" fmla="*/ 27254 h 97824"/>
                <a:gd name="connsiteX6" fmla="*/ 27202 w 72081"/>
                <a:gd name="connsiteY6" fmla="*/ 4599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97824">
                  <a:moveTo>
                    <a:pt x="27202" y="4599"/>
                  </a:moveTo>
                  <a:cubicBezTo>
                    <a:pt x="11241" y="8255"/>
                    <a:pt x="944" y="24576"/>
                    <a:pt x="4600" y="40537"/>
                  </a:cubicBezTo>
                  <a:lnTo>
                    <a:pt x="11705" y="71789"/>
                  </a:lnTo>
                  <a:cubicBezTo>
                    <a:pt x="15360" y="87750"/>
                    <a:pt x="31682" y="97996"/>
                    <a:pt x="47642" y="94392"/>
                  </a:cubicBezTo>
                  <a:cubicBezTo>
                    <a:pt x="63603" y="90737"/>
                    <a:pt x="73849" y="74415"/>
                    <a:pt x="70245" y="58454"/>
                  </a:cubicBezTo>
                  <a:lnTo>
                    <a:pt x="63140" y="27254"/>
                  </a:lnTo>
                  <a:cubicBezTo>
                    <a:pt x="59484" y="11241"/>
                    <a:pt x="43111" y="944"/>
                    <a:pt x="27202" y="45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2215625-C075-4A13-838C-99D557E2BC61}"/>
                </a:ext>
              </a:extLst>
            </p:cNvPr>
            <p:cNvSpPr/>
            <p:nvPr/>
          </p:nvSpPr>
          <p:spPr>
            <a:xfrm>
              <a:off x="6866315" y="5340787"/>
              <a:ext cx="49451" cy="79884"/>
            </a:xfrm>
            <a:custGeom>
              <a:avLst/>
              <a:gdLst>
                <a:gd name="connsiteX0" fmla="*/ 52694 w 66932"/>
                <a:gd name="connsiteY0" fmla="*/ 8329 h 108121"/>
                <a:gd name="connsiteX1" fmla="*/ 11298 w 66932"/>
                <a:gd name="connsiteY1" fmla="*/ 17751 h 108121"/>
                <a:gd name="connsiteX2" fmla="*/ 8518 w 66932"/>
                <a:gd name="connsiteY2" fmla="*/ 81233 h 108121"/>
                <a:gd name="connsiteX3" fmla="*/ 44456 w 66932"/>
                <a:gd name="connsiteY3" fmla="*/ 103836 h 108121"/>
                <a:gd name="connsiteX4" fmla="*/ 67058 w 66932"/>
                <a:gd name="connsiteY4" fmla="*/ 67899 h 108121"/>
                <a:gd name="connsiteX5" fmla="*/ 63711 w 66932"/>
                <a:gd name="connsiteY5" fmla="*/ 51732 h 108121"/>
                <a:gd name="connsiteX6" fmla="*/ 63609 w 66932"/>
                <a:gd name="connsiteY6" fmla="*/ 48128 h 108121"/>
                <a:gd name="connsiteX7" fmla="*/ 63609 w 66932"/>
                <a:gd name="connsiteY7" fmla="*/ 47356 h 108121"/>
                <a:gd name="connsiteX8" fmla="*/ 63609 w 66932"/>
                <a:gd name="connsiteY8" fmla="*/ 46738 h 108121"/>
                <a:gd name="connsiteX9" fmla="*/ 52694 w 66932"/>
                <a:gd name="connsiteY9" fmla="*/ 8329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932" h="108121">
                  <a:moveTo>
                    <a:pt x="52694" y="8329"/>
                  </a:moveTo>
                  <a:cubicBezTo>
                    <a:pt x="39462" y="-12"/>
                    <a:pt x="19176" y="3437"/>
                    <a:pt x="11298" y="17751"/>
                  </a:cubicBezTo>
                  <a:cubicBezTo>
                    <a:pt x="74" y="38088"/>
                    <a:pt x="3627" y="59558"/>
                    <a:pt x="8518" y="81233"/>
                  </a:cubicBezTo>
                  <a:cubicBezTo>
                    <a:pt x="12173" y="97194"/>
                    <a:pt x="28495" y="107492"/>
                    <a:pt x="44456" y="103836"/>
                  </a:cubicBezTo>
                  <a:cubicBezTo>
                    <a:pt x="60417" y="100181"/>
                    <a:pt x="70662" y="83859"/>
                    <a:pt x="67058" y="67899"/>
                  </a:cubicBezTo>
                  <a:cubicBezTo>
                    <a:pt x="65823" y="62544"/>
                    <a:pt x="64535" y="57138"/>
                    <a:pt x="63711" y="51732"/>
                  </a:cubicBezTo>
                  <a:cubicBezTo>
                    <a:pt x="63763" y="51578"/>
                    <a:pt x="63711" y="49878"/>
                    <a:pt x="63609" y="48128"/>
                  </a:cubicBezTo>
                  <a:cubicBezTo>
                    <a:pt x="63918" y="48076"/>
                    <a:pt x="64484" y="46171"/>
                    <a:pt x="63609" y="47356"/>
                  </a:cubicBezTo>
                  <a:cubicBezTo>
                    <a:pt x="63609" y="47149"/>
                    <a:pt x="63609" y="46944"/>
                    <a:pt x="63609" y="46738"/>
                  </a:cubicBezTo>
                  <a:cubicBezTo>
                    <a:pt x="69581" y="32939"/>
                    <a:pt x="66131" y="16824"/>
                    <a:pt x="52694" y="832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A58F34A-FED5-4C36-A941-A97E2B0FD41E}"/>
                </a:ext>
              </a:extLst>
            </p:cNvPr>
            <p:cNvSpPr/>
            <p:nvPr/>
          </p:nvSpPr>
          <p:spPr>
            <a:xfrm>
              <a:off x="6891317" y="5468895"/>
              <a:ext cx="49451" cy="72276"/>
            </a:xfrm>
            <a:custGeom>
              <a:avLst/>
              <a:gdLst>
                <a:gd name="connsiteX0" fmla="*/ 27606 w 66932"/>
                <a:gd name="connsiteY0" fmla="*/ 4584 h 97824"/>
                <a:gd name="connsiteX1" fmla="*/ 5003 w 66932"/>
                <a:gd name="connsiteY1" fmla="*/ 40521 h 97824"/>
                <a:gd name="connsiteX2" fmla="*/ 6445 w 66932"/>
                <a:gd name="connsiteY2" fmla="*/ 47215 h 97824"/>
                <a:gd name="connsiteX3" fmla="*/ 6959 w 66932"/>
                <a:gd name="connsiteY3" fmla="*/ 51694 h 97824"/>
                <a:gd name="connsiteX4" fmla="*/ 6857 w 66932"/>
                <a:gd name="connsiteY4" fmla="*/ 53496 h 97824"/>
                <a:gd name="connsiteX5" fmla="*/ 17617 w 66932"/>
                <a:gd name="connsiteY5" fmla="*/ 92317 h 97824"/>
                <a:gd name="connsiteX6" fmla="*/ 59013 w 66932"/>
                <a:gd name="connsiteY6" fmla="*/ 82843 h 97824"/>
                <a:gd name="connsiteX7" fmla="*/ 63543 w 66932"/>
                <a:gd name="connsiteY7" fmla="*/ 27187 h 97824"/>
                <a:gd name="connsiteX8" fmla="*/ 27606 w 66932"/>
                <a:gd name="connsiteY8" fmla="*/ 4584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932" h="97824">
                  <a:moveTo>
                    <a:pt x="27606" y="4584"/>
                  </a:moveTo>
                  <a:cubicBezTo>
                    <a:pt x="11645" y="8239"/>
                    <a:pt x="1399" y="24612"/>
                    <a:pt x="5003" y="40521"/>
                  </a:cubicBezTo>
                  <a:cubicBezTo>
                    <a:pt x="5518" y="42735"/>
                    <a:pt x="6033" y="45001"/>
                    <a:pt x="6445" y="47215"/>
                  </a:cubicBezTo>
                  <a:cubicBezTo>
                    <a:pt x="6651" y="48296"/>
                    <a:pt x="6857" y="50561"/>
                    <a:pt x="6959" y="51694"/>
                  </a:cubicBezTo>
                  <a:cubicBezTo>
                    <a:pt x="6959" y="52312"/>
                    <a:pt x="6857" y="52878"/>
                    <a:pt x="6857" y="53496"/>
                  </a:cubicBezTo>
                  <a:cubicBezTo>
                    <a:pt x="575" y="67243"/>
                    <a:pt x="4179" y="83822"/>
                    <a:pt x="17617" y="92317"/>
                  </a:cubicBezTo>
                  <a:cubicBezTo>
                    <a:pt x="31004" y="100709"/>
                    <a:pt x="50929" y="97105"/>
                    <a:pt x="59013" y="82843"/>
                  </a:cubicBezTo>
                  <a:cubicBezTo>
                    <a:pt x="68898" y="65338"/>
                    <a:pt x="67868" y="46236"/>
                    <a:pt x="63543" y="27187"/>
                  </a:cubicBezTo>
                  <a:cubicBezTo>
                    <a:pt x="59888" y="11226"/>
                    <a:pt x="43515" y="980"/>
                    <a:pt x="27606" y="45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AFE37CA-6E66-4D59-8EB7-7B0364E1553D}"/>
                </a:ext>
              </a:extLst>
            </p:cNvPr>
            <p:cNvSpPr/>
            <p:nvPr/>
          </p:nvSpPr>
          <p:spPr>
            <a:xfrm>
              <a:off x="6897474" y="5601046"/>
              <a:ext cx="53256" cy="64668"/>
            </a:xfrm>
            <a:custGeom>
              <a:avLst/>
              <a:gdLst>
                <a:gd name="connsiteX0" fmla="*/ 27202 w 72081"/>
                <a:gd name="connsiteY0" fmla="*/ 4584 h 87527"/>
                <a:gd name="connsiteX1" fmla="*/ 4600 w 72081"/>
                <a:gd name="connsiteY1" fmla="*/ 40521 h 87527"/>
                <a:gd name="connsiteX2" fmla="*/ 9954 w 72081"/>
                <a:gd name="connsiteY2" fmla="*/ 63948 h 87527"/>
                <a:gd name="connsiteX3" fmla="*/ 45892 w 72081"/>
                <a:gd name="connsiteY3" fmla="*/ 86550 h 87527"/>
                <a:gd name="connsiteX4" fmla="*/ 68494 w 72081"/>
                <a:gd name="connsiteY4" fmla="*/ 50613 h 87527"/>
                <a:gd name="connsiteX5" fmla="*/ 63140 w 72081"/>
                <a:gd name="connsiteY5" fmla="*/ 27187 h 87527"/>
                <a:gd name="connsiteX6" fmla="*/ 27202 w 72081"/>
                <a:gd name="connsiteY6" fmla="*/ 4584 h 8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87527">
                  <a:moveTo>
                    <a:pt x="27202" y="4584"/>
                  </a:moveTo>
                  <a:cubicBezTo>
                    <a:pt x="11241" y="8240"/>
                    <a:pt x="944" y="24561"/>
                    <a:pt x="4600" y="40521"/>
                  </a:cubicBezTo>
                  <a:lnTo>
                    <a:pt x="9954" y="63948"/>
                  </a:lnTo>
                  <a:cubicBezTo>
                    <a:pt x="13610" y="79909"/>
                    <a:pt x="29931" y="90206"/>
                    <a:pt x="45892" y="86550"/>
                  </a:cubicBezTo>
                  <a:cubicBezTo>
                    <a:pt x="61853" y="82895"/>
                    <a:pt x="72150" y="66574"/>
                    <a:pt x="68494" y="50613"/>
                  </a:cubicBezTo>
                  <a:lnTo>
                    <a:pt x="63140" y="27187"/>
                  </a:lnTo>
                  <a:cubicBezTo>
                    <a:pt x="59536" y="11226"/>
                    <a:pt x="43163" y="980"/>
                    <a:pt x="27202" y="45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A5101AA-1DDD-4B3F-A0D1-9A1503EE29C4}"/>
                </a:ext>
              </a:extLst>
            </p:cNvPr>
            <p:cNvSpPr/>
            <p:nvPr/>
          </p:nvSpPr>
          <p:spPr>
            <a:xfrm>
              <a:off x="6776901" y="5610112"/>
              <a:ext cx="49451" cy="79884"/>
            </a:xfrm>
            <a:custGeom>
              <a:avLst/>
              <a:gdLst>
                <a:gd name="connsiteX0" fmla="*/ 44637 w 66932"/>
                <a:gd name="connsiteY0" fmla="*/ 5135 h 108121"/>
                <a:gd name="connsiteX1" fmla="*/ 7000 w 66932"/>
                <a:gd name="connsiteY1" fmla="*/ 24803 h 108121"/>
                <a:gd name="connsiteX2" fmla="*/ 7464 w 66932"/>
                <a:gd name="connsiteY2" fmla="*/ 81283 h 108121"/>
                <a:gd name="connsiteX3" fmla="*/ 43401 w 66932"/>
                <a:gd name="connsiteY3" fmla="*/ 103886 h 108121"/>
                <a:gd name="connsiteX4" fmla="*/ 66004 w 66932"/>
                <a:gd name="connsiteY4" fmla="*/ 67948 h 108121"/>
                <a:gd name="connsiteX5" fmla="*/ 63841 w 66932"/>
                <a:gd name="connsiteY5" fmla="*/ 58012 h 108121"/>
                <a:gd name="connsiteX6" fmla="*/ 63224 w 66932"/>
                <a:gd name="connsiteY6" fmla="*/ 51627 h 108121"/>
                <a:gd name="connsiteX7" fmla="*/ 63584 w 66932"/>
                <a:gd name="connsiteY7" fmla="*/ 46118 h 108121"/>
                <a:gd name="connsiteX8" fmla="*/ 63687 w 66932"/>
                <a:gd name="connsiteY8" fmla="*/ 45294 h 108121"/>
                <a:gd name="connsiteX9" fmla="*/ 64253 w 66932"/>
                <a:gd name="connsiteY9" fmla="*/ 42875 h 108121"/>
                <a:gd name="connsiteX10" fmla="*/ 44637 w 66932"/>
                <a:gd name="connsiteY10" fmla="*/ 5135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932" h="108121">
                  <a:moveTo>
                    <a:pt x="44637" y="5135"/>
                  </a:moveTo>
                  <a:cubicBezTo>
                    <a:pt x="29963" y="501"/>
                    <a:pt x="10656" y="8842"/>
                    <a:pt x="7000" y="24803"/>
                  </a:cubicBezTo>
                  <a:cubicBezTo>
                    <a:pt x="2470" y="44419"/>
                    <a:pt x="3036" y="61770"/>
                    <a:pt x="7464" y="81283"/>
                  </a:cubicBezTo>
                  <a:cubicBezTo>
                    <a:pt x="11119" y="97244"/>
                    <a:pt x="27440" y="107490"/>
                    <a:pt x="43401" y="103886"/>
                  </a:cubicBezTo>
                  <a:cubicBezTo>
                    <a:pt x="59362" y="100231"/>
                    <a:pt x="69608" y="83909"/>
                    <a:pt x="66004" y="67948"/>
                  </a:cubicBezTo>
                  <a:cubicBezTo>
                    <a:pt x="65283" y="64653"/>
                    <a:pt x="64459" y="61307"/>
                    <a:pt x="63841" y="58012"/>
                  </a:cubicBezTo>
                  <a:cubicBezTo>
                    <a:pt x="63584" y="56673"/>
                    <a:pt x="63327" y="52091"/>
                    <a:pt x="63224" y="51627"/>
                  </a:cubicBezTo>
                  <a:cubicBezTo>
                    <a:pt x="63275" y="49774"/>
                    <a:pt x="63327" y="47920"/>
                    <a:pt x="63584" y="46118"/>
                  </a:cubicBezTo>
                  <a:cubicBezTo>
                    <a:pt x="63636" y="45758"/>
                    <a:pt x="63636" y="45552"/>
                    <a:pt x="63687" y="45294"/>
                  </a:cubicBezTo>
                  <a:cubicBezTo>
                    <a:pt x="63841" y="44780"/>
                    <a:pt x="63996" y="44007"/>
                    <a:pt x="64253" y="42875"/>
                  </a:cubicBezTo>
                  <a:cubicBezTo>
                    <a:pt x="67960" y="26862"/>
                    <a:pt x="61112" y="10335"/>
                    <a:pt x="44637" y="51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3ED1081-C8BE-4C18-8C8D-03C97DE3C367}"/>
                </a:ext>
              </a:extLst>
            </p:cNvPr>
            <p:cNvSpPr/>
            <p:nvPr/>
          </p:nvSpPr>
          <p:spPr>
            <a:xfrm>
              <a:off x="6782065" y="5445233"/>
              <a:ext cx="49451" cy="83688"/>
            </a:xfrm>
            <a:custGeom>
              <a:avLst/>
              <a:gdLst>
                <a:gd name="connsiteX0" fmla="*/ 44186 w 66932"/>
                <a:gd name="connsiteY0" fmla="*/ 5101 h 113270"/>
                <a:gd name="connsiteX1" fmla="*/ 6549 w 66932"/>
                <a:gd name="connsiteY1" fmla="*/ 24769 h 113270"/>
                <a:gd name="connsiteX2" fmla="*/ 8814 w 66932"/>
                <a:gd name="connsiteY2" fmla="*/ 89076 h 113270"/>
                <a:gd name="connsiteX3" fmla="*/ 44752 w 66932"/>
                <a:gd name="connsiteY3" fmla="*/ 111678 h 113270"/>
                <a:gd name="connsiteX4" fmla="*/ 67355 w 66932"/>
                <a:gd name="connsiteY4" fmla="*/ 75741 h 113270"/>
                <a:gd name="connsiteX5" fmla="*/ 63854 w 66932"/>
                <a:gd name="connsiteY5" fmla="*/ 42789 h 113270"/>
                <a:gd name="connsiteX6" fmla="*/ 44186 w 66932"/>
                <a:gd name="connsiteY6" fmla="*/ 5101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113270">
                  <a:moveTo>
                    <a:pt x="44186" y="5101"/>
                  </a:moveTo>
                  <a:cubicBezTo>
                    <a:pt x="29718" y="571"/>
                    <a:pt x="9947" y="8757"/>
                    <a:pt x="6549" y="24769"/>
                  </a:cubicBezTo>
                  <a:cubicBezTo>
                    <a:pt x="1812" y="46805"/>
                    <a:pt x="3820" y="67246"/>
                    <a:pt x="8814" y="89076"/>
                  </a:cubicBezTo>
                  <a:cubicBezTo>
                    <a:pt x="12419" y="105036"/>
                    <a:pt x="28791" y="115282"/>
                    <a:pt x="44752" y="111678"/>
                  </a:cubicBezTo>
                  <a:cubicBezTo>
                    <a:pt x="60713" y="108023"/>
                    <a:pt x="70959" y="91702"/>
                    <a:pt x="67355" y="75741"/>
                  </a:cubicBezTo>
                  <a:cubicBezTo>
                    <a:pt x="64471" y="63126"/>
                    <a:pt x="61485" y="53859"/>
                    <a:pt x="63854" y="42789"/>
                  </a:cubicBezTo>
                  <a:cubicBezTo>
                    <a:pt x="67252" y="26726"/>
                    <a:pt x="60867" y="10353"/>
                    <a:pt x="44186" y="510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FE268DC-8071-4C68-AAC1-E745EF57459E}"/>
                </a:ext>
              </a:extLst>
            </p:cNvPr>
            <p:cNvSpPr/>
            <p:nvPr/>
          </p:nvSpPr>
          <p:spPr>
            <a:xfrm>
              <a:off x="6764002" y="5255327"/>
              <a:ext cx="49451" cy="83688"/>
            </a:xfrm>
            <a:custGeom>
              <a:avLst/>
              <a:gdLst>
                <a:gd name="connsiteX0" fmla="*/ 27186 w 66932"/>
                <a:gd name="connsiteY0" fmla="*/ 4600 h 113270"/>
                <a:gd name="connsiteX1" fmla="*/ 4584 w 66932"/>
                <a:gd name="connsiteY1" fmla="*/ 40537 h 113270"/>
                <a:gd name="connsiteX2" fmla="*/ 8085 w 66932"/>
                <a:gd name="connsiteY2" fmla="*/ 73489 h 113270"/>
                <a:gd name="connsiteX3" fmla="*/ 27753 w 66932"/>
                <a:gd name="connsiteY3" fmla="*/ 111125 h 113270"/>
                <a:gd name="connsiteX4" fmla="*/ 65389 w 66932"/>
                <a:gd name="connsiteY4" fmla="*/ 91509 h 113270"/>
                <a:gd name="connsiteX5" fmla="*/ 63124 w 66932"/>
                <a:gd name="connsiteY5" fmla="*/ 27202 h 113270"/>
                <a:gd name="connsiteX6" fmla="*/ 27186 w 66932"/>
                <a:gd name="connsiteY6" fmla="*/ 4600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113270">
                  <a:moveTo>
                    <a:pt x="27186" y="4600"/>
                  </a:moveTo>
                  <a:cubicBezTo>
                    <a:pt x="11226" y="8255"/>
                    <a:pt x="980" y="24576"/>
                    <a:pt x="4584" y="40537"/>
                  </a:cubicBezTo>
                  <a:cubicBezTo>
                    <a:pt x="7467" y="53151"/>
                    <a:pt x="10453" y="62470"/>
                    <a:pt x="8085" y="73489"/>
                  </a:cubicBezTo>
                  <a:cubicBezTo>
                    <a:pt x="4687" y="89501"/>
                    <a:pt x="11020" y="105873"/>
                    <a:pt x="27753" y="111125"/>
                  </a:cubicBezTo>
                  <a:cubicBezTo>
                    <a:pt x="42272" y="115708"/>
                    <a:pt x="61940" y="107470"/>
                    <a:pt x="65389" y="91509"/>
                  </a:cubicBezTo>
                  <a:cubicBezTo>
                    <a:pt x="70126" y="69472"/>
                    <a:pt x="68118" y="49032"/>
                    <a:pt x="63124" y="27202"/>
                  </a:cubicBezTo>
                  <a:cubicBezTo>
                    <a:pt x="59520" y="11241"/>
                    <a:pt x="43147" y="944"/>
                    <a:pt x="27186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BA5EDE1-C4B4-4C4F-8106-68E99F5B1358}"/>
                </a:ext>
              </a:extLst>
            </p:cNvPr>
            <p:cNvSpPr/>
            <p:nvPr/>
          </p:nvSpPr>
          <p:spPr>
            <a:xfrm>
              <a:off x="6747101" y="5101428"/>
              <a:ext cx="49451" cy="79884"/>
            </a:xfrm>
            <a:custGeom>
              <a:avLst/>
              <a:gdLst>
                <a:gd name="connsiteX0" fmla="*/ 27202 w 66932"/>
                <a:gd name="connsiteY0" fmla="*/ 4584 h 108121"/>
                <a:gd name="connsiteX1" fmla="*/ 4600 w 66932"/>
                <a:gd name="connsiteY1" fmla="*/ 40522 h 108121"/>
                <a:gd name="connsiteX2" fmla="*/ 7946 w 66932"/>
                <a:gd name="connsiteY2" fmla="*/ 56688 h 108121"/>
                <a:gd name="connsiteX3" fmla="*/ 8049 w 66932"/>
                <a:gd name="connsiteY3" fmla="*/ 60292 h 108121"/>
                <a:gd name="connsiteX4" fmla="*/ 8101 w 66932"/>
                <a:gd name="connsiteY4" fmla="*/ 61065 h 108121"/>
                <a:gd name="connsiteX5" fmla="*/ 8101 w 66932"/>
                <a:gd name="connsiteY5" fmla="*/ 61683 h 108121"/>
                <a:gd name="connsiteX6" fmla="*/ 19016 w 66932"/>
                <a:gd name="connsiteY6" fmla="*/ 100040 h 108121"/>
                <a:gd name="connsiteX7" fmla="*/ 60411 w 66932"/>
                <a:gd name="connsiteY7" fmla="*/ 90618 h 108121"/>
                <a:gd name="connsiteX8" fmla="*/ 63140 w 66932"/>
                <a:gd name="connsiteY8" fmla="*/ 27135 h 108121"/>
                <a:gd name="connsiteX9" fmla="*/ 27202 w 66932"/>
                <a:gd name="connsiteY9" fmla="*/ 4584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932" h="108121">
                  <a:moveTo>
                    <a:pt x="27202" y="4584"/>
                  </a:moveTo>
                  <a:cubicBezTo>
                    <a:pt x="11241" y="8240"/>
                    <a:pt x="944" y="24561"/>
                    <a:pt x="4600" y="40522"/>
                  </a:cubicBezTo>
                  <a:cubicBezTo>
                    <a:pt x="5784" y="45876"/>
                    <a:pt x="7123" y="51282"/>
                    <a:pt x="7946" y="56688"/>
                  </a:cubicBezTo>
                  <a:cubicBezTo>
                    <a:pt x="7895" y="56843"/>
                    <a:pt x="7998" y="58542"/>
                    <a:pt x="8049" y="60292"/>
                  </a:cubicBezTo>
                  <a:cubicBezTo>
                    <a:pt x="7689" y="60344"/>
                    <a:pt x="7174" y="62249"/>
                    <a:pt x="8101" y="61065"/>
                  </a:cubicBezTo>
                  <a:cubicBezTo>
                    <a:pt x="8101" y="61271"/>
                    <a:pt x="8101" y="61477"/>
                    <a:pt x="8101" y="61683"/>
                  </a:cubicBezTo>
                  <a:cubicBezTo>
                    <a:pt x="2128" y="75429"/>
                    <a:pt x="5578" y="91596"/>
                    <a:pt x="19016" y="100040"/>
                  </a:cubicBezTo>
                  <a:cubicBezTo>
                    <a:pt x="32248" y="108381"/>
                    <a:pt x="52533" y="104931"/>
                    <a:pt x="60411" y="90618"/>
                  </a:cubicBezTo>
                  <a:cubicBezTo>
                    <a:pt x="71635" y="70281"/>
                    <a:pt x="68082" y="48811"/>
                    <a:pt x="63140" y="27135"/>
                  </a:cubicBezTo>
                  <a:cubicBezTo>
                    <a:pt x="59484" y="11226"/>
                    <a:pt x="43112" y="980"/>
                    <a:pt x="27202" y="45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7CBF5C5-D76E-4901-81F9-B51834D6B446}"/>
                </a:ext>
              </a:extLst>
            </p:cNvPr>
            <p:cNvSpPr/>
            <p:nvPr/>
          </p:nvSpPr>
          <p:spPr>
            <a:xfrm>
              <a:off x="6634099" y="4987303"/>
              <a:ext cx="49451" cy="91297"/>
            </a:xfrm>
            <a:custGeom>
              <a:avLst/>
              <a:gdLst>
                <a:gd name="connsiteX0" fmla="*/ 45562 w 66932"/>
                <a:gd name="connsiteY0" fmla="*/ 5106 h 123567"/>
                <a:gd name="connsiteX1" fmla="*/ 7926 w 66932"/>
                <a:gd name="connsiteY1" fmla="*/ 24722 h 123567"/>
                <a:gd name="connsiteX2" fmla="*/ 4940 w 66932"/>
                <a:gd name="connsiteY2" fmla="*/ 59682 h 123567"/>
                <a:gd name="connsiteX3" fmla="*/ 5146 w 66932"/>
                <a:gd name="connsiteY3" fmla="*/ 73995 h 123567"/>
                <a:gd name="connsiteX4" fmla="*/ 4734 w 66932"/>
                <a:gd name="connsiteY4" fmla="*/ 82902 h 123567"/>
                <a:gd name="connsiteX5" fmla="*/ 24350 w 66932"/>
                <a:gd name="connsiteY5" fmla="*/ 120539 h 123567"/>
                <a:gd name="connsiteX6" fmla="*/ 61987 w 66932"/>
                <a:gd name="connsiteY6" fmla="*/ 100922 h 123567"/>
                <a:gd name="connsiteX7" fmla="*/ 64973 w 66932"/>
                <a:gd name="connsiteY7" fmla="*/ 65963 h 123567"/>
                <a:gd name="connsiteX8" fmla="*/ 64767 w 66932"/>
                <a:gd name="connsiteY8" fmla="*/ 51650 h 123567"/>
                <a:gd name="connsiteX9" fmla="*/ 65179 w 66932"/>
                <a:gd name="connsiteY9" fmla="*/ 42691 h 123567"/>
                <a:gd name="connsiteX10" fmla="*/ 45562 w 66932"/>
                <a:gd name="connsiteY10" fmla="*/ 5106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932" h="123567">
                  <a:moveTo>
                    <a:pt x="45562" y="5106"/>
                  </a:moveTo>
                  <a:cubicBezTo>
                    <a:pt x="31146" y="575"/>
                    <a:pt x="11273" y="8710"/>
                    <a:pt x="7926" y="24722"/>
                  </a:cubicBezTo>
                  <a:cubicBezTo>
                    <a:pt x="5455" y="36513"/>
                    <a:pt x="4631" y="47685"/>
                    <a:pt x="4940" y="59682"/>
                  </a:cubicBezTo>
                  <a:cubicBezTo>
                    <a:pt x="5043" y="64418"/>
                    <a:pt x="5300" y="69207"/>
                    <a:pt x="5146" y="73995"/>
                  </a:cubicBezTo>
                  <a:cubicBezTo>
                    <a:pt x="5094" y="75488"/>
                    <a:pt x="4116" y="85888"/>
                    <a:pt x="4734" y="82902"/>
                  </a:cubicBezTo>
                  <a:cubicBezTo>
                    <a:pt x="1387" y="98914"/>
                    <a:pt x="7617" y="115287"/>
                    <a:pt x="24350" y="120539"/>
                  </a:cubicBezTo>
                  <a:cubicBezTo>
                    <a:pt x="38766" y="125069"/>
                    <a:pt x="58640" y="116934"/>
                    <a:pt x="61987" y="100922"/>
                  </a:cubicBezTo>
                  <a:cubicBezTo>
                    <a:pt x="64458" y="89132"/>
                    <a:pt x="65282" y="77959"/>
                    <a:pt x="64973" y="65963"/>
                  </a:cubicBezTo>
                  <a:cubicBezTo>
                    <a:pt x="64870" y="61226"/>
                    <a:pt x="64612" y="56438"/>
                    <a:pt x="64767" y="51650"/>
                  </a:cubicBezTo>
                  <a:cubicBezTo>
                    <a:pt x="64819" y="50157"/>
                    <a:pt x="65797" y="39756"/>
                    <a:pt x="65179" y="42691"/>
                  </a:cubicBezTo>
                  <a:cubicBezTo>
                    <a:pt x="68577" y="26730"/>
                    <a:pt x="62296" y="10409"/>
                    <a:pt x="45562" y="510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3C8D28C-8532-4C40-A80C-C8958BA1010F}"/>
                </a:ext>
              </a:extLst>
            </p:cNvPr>
            <p:cNvSpPr/>
            <p:nvPr/>
          </p:nvSpPr>
          <p:spPr>
            <a:xfrm>
              <a:off x="6623051" y="5117546"/>
              <a:ext cx="49451" cy="72276"/>
            </a:xfrm>
            <a:custGeom>
              <a:avLst/>
              <a:gdLst>
                <a:gd name="connsiteX0" fmla="*/ 27616 w 66932"/>
                <a:gd name="connsiteY0" fmla="*/ 4600 h 97824"/>
                <a:gd name="connsiteX1" fmla="*/ 5014 w 66932"/>
                <a:gd name="connsiteY1" fmla="*/ 40537 h 97824"/>
                <a:gd name="connsiteX2" fmla="*/ 6455 w 66932"/>
                <a:gd name="connsiteY2" fmla="*/ 47282 h 97824"/>
                <a:gd name="connsiteX3" fmla="*/ 6970 w 66932"/>
                <a:gd name="connsiteY3" fmla="*/ 51761 h 97824"/>
                <a:gd name="connsiteX4" fmla="*/ 6867 w 66932"/>
                <a:gd name="connsiteY4" fmla="*/ 53512 h 97824"/>
                <a:gd name="connsiteX5" fmla="*/ 17628 w 66932"/>
                <a:gd name="connsiteY5" fmla="*/ 92332 h 97824"/>
                <a:gd name="connsiteX6" fmla="*/ 59023 w 66932"/>
                <a:gd name="connsiteY6" fmla="*/ 82910 h 97824"/>
                <a:gd name="connsiteX7" fmla="*/ 63554 w 66932"/>
                <a:gd name="connsiteY7" fmla="*/ 27253 h 97824"/>
                <a:gd name="connsiteX8" fmla="*/ 27616 w 66932"/>
                <a:gd name="connsiteY8" fmla="*/ 4600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932" h="97824">
                  <a:moveTo>
                    <a:pt x="27616" y="4600"/>
                  </a:moveTo>
                  <a:cubicBezTo>
                    <a:pt x="11655" y="8203"/>
                    <a:pt x="1410" y="24576"/>
                    <a:pt x="5014" y="40537"/>
                  </a:cubicBezTo>
                  <a:cubicBezTo>
                    <a:pt x="5528" y="42751"/>
                    <a:pt x="6044" y="45016"/>
                    <a:pt x="6455" y="47282"/>
                  </a:cubicBezTo>
                  <a:cubicBezTo>
                    <a:pt x="6661" y="48363"/>
                    <a:pt x="6867" y="50628"/>
                    <a:pt x="6970" y="51761"/>
                  </a:cubicBezTo>
                  <a:cubicBezTo>
                    <a:pt x="6970" y="52327"/>
                    <a:pt x="6867" y="52945"/>
                    <a:pt x="6867" y="53512"/>
                  </a:cubicBezTo>
                  <a:cubicBezTo>
                    <a:pt x="586" y="67310"/>
                    <a:pt x="4139" y="83837"/>
                    <a:pt x="17628" y="92332"/>
                  </a:cubicBezTo>
                  <a:cubicBezTo>
                    <a:pt x="31014" y="100725"/>
                    <a:pt x="50940" y="97121"/>
                    <a:pt x="59023" y="82910"/>
                  </a:cubicBezTo>
                  <a:cubicBezTo>
                    <a:pt x="68908" y="65353"/>
                    <a:pt x="67879" y="46303"/>
                    <a:pt x="63554" y="27253"/>
                  </a:cubicBezTo>
                  <a:cubicBezTo>
                    <a:pt x="59950" y="11241"/>
                    <a:pt x="43526" y="944"/>
                    <a:pt x="27616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DF1C29A-27B0-4C0E-B761-80D4847122C2}"/>
                </a:ext>
              </a:extLst>
            </p:cNvPr>
            <p:cNvSpPr/>
            <p:nvPr/>
          </p:nvSpPr>
          <p:spPr>
            <a:xfrm>
              <a:off x="6631890" y="5261221"/>
              <a:ext cx="49451" cy="79884"/>
            </a:xfrm>
            <a:custGeom>
              <a:avLst/>
              <a:gdLst>
                <a:gd name="connsiteX0" fmla="*/ 27187 w 66932"/>
                <a:gd name="connsiteY0" fmla="*/ 4602 h 108121"/>
                <a:gd name="connsiteX1" fmla="*/ 4584 w 66932"/>
                <a:gd name="connsiteY1" fmla="*/ 40540 h 108121"/>
                <a:gd name="connsiteX2" fmla="*/ 6746 w 66932"/>
                <a:gd name="connsiteY2" fmla="*/ 50477 h 108121"/>
                <a:gd name="connsiteX3" fmla="*/ 7364 w 66932"/>
                <a:gd name="connsiteY3" fmla="*/ 56861 h 108121"/>
                <a:gd name="connsiteX4" fmla="*/ 7004 w 66932"/>
                <a:gd name="connsiteY4" fmla="*/ 62370 h 108121"/>
                <a:gd name="connsiteX5" fmla="*/ 6901 w 66932"/>
                <a:gd name="connsiteY5" fmla="*/ 63194 h 108121"/>
                <a:gd name="connsiteX6" fmla="*/ 6335 w 66932"/>
                <a:gd name="connsiteY6" fmla="*/ 65614 h 108121"/>
                <a:gd name="connsiteX7" fmla="*/ 25951 w 66932"/>
                <a:gd name="connsiteY7" fmla="*/ 103250 h 108121"/>
                <a:gd name="connsiteX8" fmla="*/ 63588 w 66932"/>
                <a:gd name="connsiteY8" fmla="*/ 83634 h 108121"/>
                <a:gd name="connsiteX9" fmla="*/ 63124 w 66932"/>
                <a:gd name="connsiteY9" fmla="*/ 27153 h 108121"/>
                <a:gd name="connsiteX10" fmla="*/ 27187 w 66932"/>
                <a:gd name="connsiteY10" fmla="*/ 4602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932" h="108121">
                  <a:moveTo>
                    <a:pt x="27187" y="4602"/>
                  </a:moveTo>
                  <a:cubicBezTo>
                    <a:pt x="11226" y="8258"/>
                    <a:pt x="980" y="24579"/>
                    <a:pt x="4584" y="40540"/>
                  </a:cubicBezTo>
                  <a:cubicBezTo>
                    <a:pt x="5356" y="43835"/>
                    <a:pt x="6128" y="47182"/>
                    <a:pt x="6746" y="50477"/>
                  </a:cubicBezTo>
                  <a:cubicBezTo>
                    <a:pt x="7004" y="51815"/>
                    <a:pt x="7261" y="56398"/>
                    <a:pt x="7364" y="56861"/>
                  </a:cubicBezTo>
                  <a:cubicBezTo>
                    <a:pt x="7364" y="58715"/>
                    <a:pt x="7261" y="60568"/>
                    <a:pt x="7004" y="62370"/>
                  </a:cubicBezTo>
                  <a:cubicBezTo>
                    <a:pt x="6952" y="62679"/>
                    <a:pt x="6901" y="62936"/>
                    <a:pt x="6901" y="63194"/>
                  </a:cubicBezTo>
                  <a:cubicBezTo>
                    <a:pt x="6746" y="63709"/>
                    <a:pt x="6592" y="64481"/>
                    <a:pt x="6335" y="65614"/>
                  </a:cubicBezTo>
                  <a:cubicBezTo>
                    <a:pt x="2679" y="81575"/>
                    <a:pt x="9475" y="98050"/>
                    <a:pt x="25951" y="103250"/>
                  </a:cubicBezTo>
                  <a:cubicBezTo>
                    <a:pt x="40624" y="107884"/>
                    <a:pt x="59932" y="99543"/>
                    <a:pt x="63588" y="83634"/>
                  </a:cubicBezTo>
                  <a:cubicBezTo>
                    <a:pt x="68118" y="64018"/>
                    <a:pt x="67552" y="46667"/>
                    <a:pt x="63124" y="27153"/>
                  </a:cubicBezTo>
                  <a:cubicBezTo>
                    <a:pt x="59468" y="11193"/>
                    <a:pt x="43096" y="947"/>
                    <a:pt x="27187" y="46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CE72D00-AFAB-4F2C-AF0D-147AC7F45217}"/>
                </a:ext>
              </a:extLst>
            </p:cNvPr>
            <p:cNvSpPr/>
            <p:nvPr/>
          </p:nvSpPr>
          <p:spPr>
            <a:xfrm>
              <a:off x="6640360" y="5404874"/>
              <a:ext cx="49451" cy="60864"/>
            </a:xfrm>
            <a:custGeom>
              <a:avLst/>
              <a:gdLst>
                <a:gd name="connsiteX0" fmla="*/ 27202 w 66932"/>
                <a:gd name="connsiteY0" fmla="*/ 4584 h 82378"/>
                <a:gd name="connsiteX1" fmla="*/ 4600 w 66932"/>
                <a:gd name="connsiteY1" fmla="*/ 40522 h 82378"/>
                <a:gd name="connsiteX2" fmla="*/ 8152 w 66932"/>
                <a:gd name="connsiteY2" fmla="*/ 56122 h 82378"/>
                <a:gd name="connsiteX3" fmla="*/ 44090 w 66932"/>
                <a:gd name="connsiteY3" fmla="*/ 78673 h 82378"/>
                <a:gd name="connsiteX4" fmla="*/ 66692 w 66932"/>
                <a:gd name="connsiteY4" fmla="*/ 42736 h 82378"/>
                <a:gd name="connsiteX5" fmla="*/ 63140 w 66932"/>
                <a:gd name="connsiteY5" fmla="*/ 27135 h 82378"/>
                <a:gd name="connsiteX6" fmla="*/ 27202 w 66932"/>
                <a:gd name="connsiteY6" fmla="*/ 4584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82378">
                  <a:moveTo>
                    <a:pt x="27202" y="4584"/>
                  </a:moveTo>
                  <a:cubicBezTo>
                    <a:pt x="11241" y="8240"/>
                    <a:pt x="944" y="24561"/>
                    <a:pt x="4600" y="40522"/>
                  </a:cubicBezTo>
                  <a:lnTo>
                    <a:pt x="8152" y="56122"/>
                  </a:lnTo>
                  <a:cubicBezTo>
                    <a:pt x="11808" y="72031"/>
                    <a:pt x="28129" y="82329"/>
                    <a:pt x="44090" y="78673"/>
                  </a:cubicBezTo>
                  <a:cubicBezTo>
                    <a:pt x="60051" y="75069"/>
                    <a:pt x="70348" y="58696"/>
                    <a:pt x="66692" y="42736"/>
                  </a:cubicBezTo>
                  <a:lnTo>
                    <a:pt x="63140" y="27135"/>
                  </a:lnTo>
                  <a:cubicBezTo>
                    <a:pt x="59536" y="11226"/>
                    <a:pt x="43163" y="980"/>
                    <a:pt x="27202" y="45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BDD1901-A3EA-4F5B-8CEA-ED41AE957382}"/>
                </a:ext>
              </a:extLst>
            </p:cNvPr>
            <p:cNvSpPr/>
            <p:nvPr/>
          </p:nvSpPr>
          <p:spPr>
            <a:xfrm>
              <a:off x="6646088" y="5530026"/>
              <a:ext cx="53256" cy="79884"/>
            </a:xfrm>
            <a:custGeom>
              <a:avLst/>
              <a:gdLst>
                <a:gd name="connsiteX0" fmla="*/ 14714 w 72081"/>
                <a:gd name="connsiteY0" fmla="*/ 17764 h 108121"/>
                <a:gd name="connsiteX1" fmla="*/ 6373 w 72081"/>
                <a:gd name="connsiteY1" fmla="*/ 47009 h 108121"/>
                <a:gd name="connsiteX2" fmla="*/ 5601 w 72081"/>
                <a:gd name="connsiteY2" fmla="*/ 60241 h 108121"/>
                <a:gd name="connsiteX3" fmla="*/ 5035 w 72081"/>
                <a:gd name="connsiteY3" fmla="*/ 66007 h 108121"/>
                <a:gd name="connsiteX4" fmla="*/ 4777 w 72081"/>
                <a:gd name="connsiteY4" fmla="*/ 67346 h 108121"/>
                <a:gd name="connsiteX5" fmla="*/ 24393 w 72081"/>
                <a:gd name="connsiteY5" fmla="*/ 104983 h 108121"/>
                <a:gd name="connsiteX6" fmla="*/ 62030 w 72081"/>
                <a:gd name="connsiteY6" fmla="*/ 85366 h 108121"/>
                <a:gd name="connsiteX7" fmla="*/ 65892 w 72081"/>
                <a:gd name="connsiteY7" fmla="*/ 57409 h 108121"/>
                <a:gd name="connsiteX8" fmla="*/ 66509 w 72081"/>
                <a:gd name="connsiteY8" fmla="*/ 47987 h 108121"/>
                <a:gd name="connsiteX9" fmla="*/ 66715 w 72081"/>
                <a:gd name="connsiteY9" fmla="*/ 47318 h 108121"/>
                <a:gd name="connsiteX10" fmla="*/ 56109 w 72081"/>
                <a:gd name="connsiteY10" fmla="*/ 8291 h 108121"/>
                <a:gd name="connsiteX11" fmla="*/ 14714 w 72081"/>
                <a:gd name="connsiteY11" fmla="*/ 17764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081" h="108121">
                  <a:moveTo>
                    <a:pt x="14714" y="17764"/>
                  </a:moveTo>
                  <a:cubicBezTo>
                    <a:pt x="9617" y="26980"/>
                    <a:pt x="7094" y="36454"/>
                    <a:pt x="6373" y="47009"/>
                  </a:cubicBezTo>
                  <a:cubicBezTo>
                    <a:pt x="6064" y="51437"/>
                    <a:pt x="5961" y="55813"/>
                    <a:pt x="5601" y="60241"/>
                  </a:cubicBezTo>
                  <a:cubicBezTo>
                    <a:pt x="5447" y="62146"/>
                    <a:pt x="5292" y="64051"/>
                    <a:pt x="5035" y="66007"/>
                  </a:cubicBezTo>
                  <a:cubicBezTo>
                    <a:pt x="4571" y="69508"/>
                    <a:pt x="4520" y="69972"/>
                    <a:pt x="4777" y="67346"/>
                  </a:cubicBezTo>
                  <a:cubicBezTo>
                    <a:pt x="1276" y="83307"/>
                    <a:pt x="7815" y="99731"/>
                    <a:pt x="24393" y="104983"/>
                  </a:cubicBezTo>
                  <a:cubicBezTo>
                    <a:pt x="38964" y="109565"/>
                    <a:pt x="58529" y="101327"/>
                    <a:pt x="62030" y="85366"/>
                  </a:cubicBezTo>
                  <a:cubicBezTo>
                    <a:pt x="64089" y="76098"/>
                    <a:pt x="65428" y="66882"/>
                    <a:pt x="65892" y="57409"/>
                  </a:cubicBezTo>
                  <a:cubicBezTo>
                    <a:pt x="66046" y="54268"/>
                    <a:pt x="66149" y="51128"/>
                    <a:pt x="66509" y="47987"/>
                  </a:cubicBezTo>
                  <a:cubicBezTo>
                    <a:pt x="66561" y="47781"/>
                    <a:pt x="66664" y="47524"/>
                    <a:pt x="66715" y="47318"/>
                  </a:cubicBezTo>
                  <a:cubicBezTo>
                    <a:pt x="73100" y="33468"/>
                    <a:pt x="69753" y="16889"/>
                    <a:pt x="56109" y="8291"/>
                  </a:cubicBezTo>
                  <a:cubicBezTo>
                    <a:pt x="42825" y="2"/>
                    <a:pt x="22591" y="3451"/>
                    <a:pt x="14714" y="1776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1E5C9AC-6922-4CDF-A948-A8FE8BE1DEA3}"/>
                </a:ext>
              </a:extLst>
            </p:cNvPr>
            <p:cNvSpPr/>
            <p:nvPr/>
          </p:nvSpPr>
          <p:spPr>
            <a:xfrm>
              <a:off x="6544891" y="5651146"/>
              <a:ext cx="49451" cy="60864"/>
            </a:xfrm>
            <a:custGeom>
              <a:avLst/>
              <a:gdLst>
                <a:gd name="connsiteX0" fmla="*/ 27187 w 66932"/>
                <a:gd name="connsiteY0" fmla="*/ 4584 h 82378"/>
                <a:gd name="connsiteX1" fmla="*/ 4584 w 66932"/>
                <a:gd name="connsiteY1" fmla="*/ 40522 h 82378"/>
                <a:gd name="connsiteX2" fmla="*/ 8137 w 66932"/>
                <a:gd name="connsiteY2" fmla="*/ 56122 h 82378"/>
                <a:gd name="connsiteX3" fmla="*/ 44074 w 66932"/>
                <a:gd name="connsiteY3" fmla="*/ 78725 h 82378"/>
                <a:gd name="connsiteX4" fmla="*/ 66677 w 66932"/>
                <a:gd name="connsiteY4" fmla="*/ 42736 h 82378"/>
                <a:gd name="connsiteX5" fmla="*/ 63124 w 66932"/>
                <a:gd name="connsiteY5" fmla="*/ 27135 h 82378"/>
                <a:gd name="connsiteX6" fmla="*/ 27187 w 66932"/>
                <a:gd name="connsiteY6" fmla="*/ 4584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82378">
                  <a:moveTo>
                    <a:pt x="27187" y="4584"/>
                  </a:moveTo>
                  <a:cubicBezTo>
                    <a:pt x="11226" y="8240"/>
                    <a:pt x="980" y="24561"/>
                    <a:pt x="4584" y="40522"/>
                  </a:cubicBezTo>
                  <a:lnTo>
                    <a:pt x="8137" y="56122"/>
                  </a:lnTo>
                  <a:cubicBezTo>
                    <a:pt x="11792" y="72083"/>
                    <a:pt x="28113" y="82329"/>
                    <a:pt x="44074" y="78725"/>
                  </a:cubicBezTo>
                  <a:cubicBezTo>
                    <a:pt x="60035" y="75069"/>
                    <a:pt x="70281" y="58748"/>
                    <a:pt x="66677" y="42736"/>
                  </a:cubicBezTo>
                  <a:lnTo>
                    <a:pt x="63124" y="27135"/>
                  </a:lnTo>
                  <a:cubicBezTo>
                    <a:pt x="59468" y="11226"/>
                    <a:pt x="43147" y="980"/>
                    <a:pt x="27187" y="45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AE9E76C-B862-40C0-A8DA-C331F25A7311}"/>
                </a:ext>
              </a:extLst>
            </p:cNvPr>
            <p:cNvSpPr/>
            <p:nvPr/>
          </p:nvSpPr>
          <p:spPr>
            <a:xfrm>
              <a:off x="6531131" y="5484919"/>
              <a:ext cx="53256" cy="98905"/>
            </a:xfrm>
            <a:custGeom>
              <a:avLst/>
              <a:gdLst>
                <a:gd name="connsiteX0" fmla="*/ 63111 w 72081"/>
                <a:gd name="connsiteY0" fmla="*/ 26505 h 133864"/>
                <a:gd name="connsiteX1" fmla="*/ 4571 w 72081"/>
                <a:gd name="connsiteY1" fmla="*/ 39841 h 133864"/>
                <a:gd name="connsiteX2" fmla="*/ 12808 w 72081"/>
                <a:gd name="connsiteY2" fmla="*/ 111870 h 133864"/>
                <a:gd name="connsiteX3" fmla="*/ 71349 w 72081"/>
                <a:gd name="connsiteY3" fmla="*/ 98535 h 133864"/>
                <a:gd name="connsiteX4" fmla="*/ 63111 w 72081"/>
                <a:gd name="connsiteY4" fmla="*/ 26505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33864">
                  <a:moveTo>
                    <a:pt x="63111" y="26505"/>
                  </a:moveTo>
                  <a:cubicBezTo>
                    <a:pt x="55336" y="-11492"/>
                    <a:pt x="-3204" y="1998"/>
                    <a:pt x="4571" y="39841"/>
                  </a:cubicBezTo>
                  <a:cubicBezTo>
                    <a:pt x="9462" y="63627"/>
                    <a:pt x="7917" y="88083"/>
                    <a:pt x="12808" y="111870"/>
                  </a:cubicBezTo>
                  <a:cubicBezTo>
                    <a:pt x="20583" y="149816"/>
                    <a:pt x="79072" y="136378"/>
                    <a:pt x="71349" y="98535"/>
                  </a:cubicBezTo>
                  <a:cubicBezTo>
                    <a:pt x="66458" y="74800"/>
                    <a:pt x="68002" y="50292"/>
                    <a:pt x="63111" y="2650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DC6539A-573E-46DE-A036-F68B45199C2A}"/>
                </a:ext>
              </a:extLst>
            </p:cNvPr>
            <p:cNvSpPr/>
            <p:nvPr/>
          </p:nvSpPr>
          <p:spPr>
            <a:xfrm>
              <a:off x="6536363" y="5325354"/>
              <a:ext cx="53256" cy="87492"/>
            </a:xfrm>
            <a:custGeom>
              <a:avLst/>
              <a:gdLst>
                <a:gd name="connsiteX0" fmla="*/ 44084 w 72081"/>
                <a:gd name="connsiteY0" fmla="*/ 5121 h 118418"/>
                <a:gd name="connsiteX1" fmla="*/ 6447 w 72081"/>
                <a:gd name="connsiteY1" fmla="*/ 24737 h 118418"/>
                <a:gd name="connsiteX2" fmla="*/ 10464 w 72081"/>
                <a:gd name="connsiteY2" fmla="*/ 96870 h 118418"/>
                <a:gd name="connsiteX3" fmla="*/ 69004 w 72081"/>
                <a:gd name="connsiteY3" fmla="*/ 83534 h 118418"/>
                <a:gd name="connsiteX4" fmla="*/ 63443 w 72081"/>
                <a:gd name="connsiteY4" fmla="*/ 55732 h 118418"/>
                <a:gd name="connsiteX5" fmla="*/ 63288 w 72081"/>
                <a:gd name="connsiteY5" fmla="*/ 47237 h 118418"/>
                <a:gd name="connsiteX6" fmla="*/ 63700 w 72081"/>
                <a:gd name="connsiteY6" fmla="*/ 42809 h 118418"/>
                <a:gd name="connsiteX7" fmla="*/ 44084 w 72081"/>
                <a:gd name="connsiteY7" fmla="*/ 5121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081" h="118418">
                  <a:moveTo>
                    <a:pt x="44084" y="5121"/>
                  </a:moveTo>
                  <a:cubicBezTo>
                    <a:pt x="29565" y="538"/>
                    <a:pt x="9949" y="8776"/>
                    <a:pt x="6447" y="24737"/>
                  </a:cubicBezTo>
                  <a:cubicBezTo>
                    <a:pt x="1041" y="49450"/>
                    <a:pt x="4954" y="72516"/>
                    <a:pt x="10464" y="96870"/>
                  </a:cubicBezTo>
                  <a:cubicBezTo>
                    <a:pt x="19062" y="134661"/>
                    <a:pt x="77602" y="121274"/>
                    <a:pt x="69004" y="83534"/>
                  </a:cubicBezTo>
                  <a:cubicBezTo>
                    <a:pt x="66893" y="74370"/>
                    <a:pt x="64576" y="65102"/>
                    <a:pt x="63443" y="55732"/>
                  </a:cubicBezTo>
                  <a:cubicBezTo>
                    <a:pt x="63649" y="56504"/>
                    <a:pt x="63237" y="48318"/>
                    <a:pt x="63288" y="47237"/>
                  </a:cubicBezTo>
                  <a:cubicBezTo>
                    <a:pt x="63288" y="47133"/>
                    <a:pt x="64833" y="37712"/>
                    <a:pt x="63700" y="42809"/>
                  </a:cubicBezTo>
                  <a:cubicBezTo>
                    <a:pt x="67253" y="26797"/>
                    <a:pt x="60714" y="10321"/>
                    <a:pt x="44084" y="51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B701E45-F2C6-4D7B-9901-7A6222258432}"/>
                </a:ext>
              </a:extLst>
            </p:cNvPr>
            <p:cNvSpPr/>
            <p:nvPr/>
          </p:nvSpPr>
          <p:spPr>
            <a:xfrm>
              <a:off x="6542467" y="5159063"/>
              <a:ext cx="53256" cy="79884"/>
            </a:xfrm>
            <a:custGeom>
              <a:avLst/>
              <a:gdLst>
                <a:gd name="connsiteX0" fmla="*/ 50187 w 72081"/>
                <a:gd name="connsiteY0" fmla="*/ 5146 h 108121"/>
                <a:gd name="connsiteX1" fmla="*/ 12499 w 72081"/>
                <a:gd name="connsiteY1" fmla="*/ 24762 h 108121"/>
                <a:gd name="connsiteX2" fmla="*/ 5188 w 72081"/>
                <a:gd name="connsiteY2" fmla="*/ 83045 h 108121"/>
                <a:gd name="connsiteX3" fmla="*/ 41125 w 72081"/>
                <a:gd name="connsiteY3" fmla="*/ 105647 h 108121"/>
                <a:gd name="connsiteX4" fmla="*/ 63728 w 72081"/>
                <a:gd name="connsiteY4" fmla="*/ 69710 h 108121"/>
                <a:gd name="connsiteX5" fmla="*/ 63419 w 72081"/>
                <a:gd name="connsiteY5" fmla="*/ 68062 h 108121"/>
                <a:gd name="connsiteX6" fmla="*/ 63470 w 72081"/>
                <a:gd name="connsiteY6" fmla="*/ 65128 h 108121"/>
                <a:gd name="connsiteX7" fmla="*/ 63522 w 72081"/>
                <a:gd name="connsiteY7" fmla="*/ 64664 h 108121"/>
                <a:gd name="connsiteX8" fmla="*/ 64397 w 72081"/>
                <a:gd name="connsiteY8" fmla="*/ 61214 h 108121"/>
                <a:gd name="connsiteX9" fmla="*/ 69752 w 72081"/>
                <a:gd name="connsiteY9" fmla="*/ 42731 h 108121"/>
                <a:gd name="connsiteX10" fmla="*/ 50187 w 72081"/>
                <a:gd name="connsiteY10" fmla="*/ 5146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081" h="108121">
                  <a:moveTo>
                    <a:pt x="50187" y="5146"/>
                  </a:moveTo>
                  <a:cubicBezTo>
                    <a:pt x="35204" y="460"/>
                    <a:pt x="16566" y="8956"/>
                    <a:pt x="12499" y="24762"/>
                  </a:cubicBezTo>
                  <a:cubicBezTo>
                    <a:pt x="7401" y="44687"/>
                    <a:pt x="1069" y="62141"/>
                    <a:pt x="5188" y="83045"/>
                  </a:cubicBezTo>
                  <a:cubicBezTo>
                    <a:pt x="8380" y="99108"/>
                    <a:pt x="25525" y="109200"/>
                    <a:pt x="41125" y="105647"/>
                  </a:cubicBezTo>
                  <a:cubicBezTo>
                    <a:pt x="57446" y="101940"/>
                    <a:pt x="66869" y="85774"/>
                    <a:pt x="63728" y="69710"/>
                  </a:cubicBezTo>
                  <a:cubicBezTo>
                    <a:pt x="63625" y="69041"/>
                    <a:pt x="63522" y="68525"/>
                    <a:pt x="63419" y="68062"/>
                  </a:cubicBezTo>
                  <a:cubicBezTo>
                    <a:pt x="63419" y="67136"/>
                    <a:pt x="63419" y="66106"/>
                    <a:pt x="63470" y="65128"/>
                  </a:cubicBezTo>
                  <a:cubicBezTo>
                    <a:pt x="63470" y="64973"/>
                    <a:pt x="63522" y="64819"/>
                    <a:pt x="63522" y="64664"/>
                  </a:cubicBezTo>
                  <a:cubicBezTo>
                    <a:pt x="63779" y="63531"/>
                    <a:pt x="64088" y="62347"/>
                    <a:pt x="64397" y="61214"/>
                  </a:cubicBezTo>
                  <a:cubicBezTo>
                    <a:pt x="66199" y="55036"/>
                    <a:pt x="68156" y="48961"/>
                    <a:pt x="69752" y="42731"/>
                  </a:cubicBezTo>
                  <a:cubicBezTo>
                    <a:pt x="73922" y="26976"/>
                    <a:pt x="66405" y="10294"/>
                    <a:pt x="50187" y="514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244F16C-8FA1-4F0E-A4E5-EC9D60DCFC63}"/>
                </a:ext>
              </a:extLst>
            </p:cNvPr>
            <p:cNvSpPr/>
            <p:nvPr/>
          </p:nvSpPr>
          <p:spPr>
            <a:xfrm>
              <a:off x="6544154" y="5019883"/>
              <a:ext cx="49451" cy="72276"/>
            </a:xfrm>
            <a:custGeom>
              <a:avLst/>
              <a:gdLst>
                <a:gd name="connsiteX0" fmla="*/ 63711 w 66932"/>
                <a:gd name="connsiteY0" fmla="*/ 47147 h 97824"/>
                <a:gd name="connsiteX1" fmla="*/ 52950 w 66932"/>
                <a:gd name="connsiteY1" fmla="*/ 8326 h 97824"/>
                <a:gd name="connsiteX2" fmla="*/ 11555 w 66932"/>
                <a:gd name="connsiteY2" fmla="*/ 17748 h 97824"/>
                <a:gd name="connsiteX3" fmla="*/ 7024 w 66932"/>
                <a:gd name="connsiteY3" fmla="*/ 73405 h 97824"/>
                <a:gd name="connsiteX4" fmla="*/ 42962 w 66932"/>
                <a:gd name="connsiteY4" fmla="*/ 95956 h 97824"/>
                <a:gd name="connsiteX5" fmla="*/ 65565 w 66932"/>
                <a:gd name="connsiteY5" fmla="*/ 60018 h 97824"/>
                <a:gd name="connsiteX6" fmla="*/ 64123 w 66932"/>
                <a:gd name="connsiteY6" fmla="*/ 53325 h 97824"/>
                <a:gd name="connsiteX7" fmla="*/ 63608 w 66932"/>
                <a:gd name="connsiteY7" fmla="*/ 48846 h 97824"/>
                <a:gd name="connsiteX8" fmla="*/ 63711 w 66932"/>
                <a:gd name="connsiteY8" fmla="*/ 47147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932" h="97824">
                  <a:moveTo>
                    <a:pt x="63711" y="47147"/>
                  </a:moveTo>
                  <a:cubicBezTo>
                    <a:pt x="69992" y="33348"/>
                    <a:pt x="66440" y="16821"/>
                    <a:pt x="52950" y="8326"/>
                  </a:cubicBezTo>
                  <a:cubicBezTo>
                    <a:pt x="39564" y="-66"/>
                    <a:pt x="19638" y="3538"/>
                    <a:pt x="11555" y="17748"/>
                  </a:cubicBezTo>
                  <a:cubicBezTo>
                    <a:pt x="1618" y="35305"/>
                    <a:pt x="2699" y="54355"/>
                    <a:pt x="7024" y="73405"/>
                  </a:cubicBezTo>
                  <a:cubicBezTo>
                    <a:pt x="10628" y="89366"/>
                    <a:pt x="27001" y="99612"/>
                    <a:pt x="42962" y="95956"/>
                  </a:cubicBezTo>
                  <a:cubicBezTo>
                    <a:pt x="58923" y="92301"/>
                    <a:pt x="69168" y="75979"/>
                    <a:pt x="65565" y="60018"/>
                  </a:cubicBezTo>
                  <a:cubicBezTo>
                    <a:pt x="65050" y="57753"/>
                    <a:pt x="64535" y="55539"/>
                    <a:pt x="64123" y="53325"/>
                  </a:cubicBezTo>
                  <a:cubicBezTo>
                    <a:pt x="63917" y="52244"/>
                    <a:pt x="63711" y="49979"/>
                    <a:pt x="63608" y="48846"/>
                  </a:cubicBezTo>
                  <a:cubicBezTo>
                    <a:pt x="63608" y="48331"/>
                    <a:pt x="63711" y="47713"/>
                    <a:pt x="63711" y="471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077C69E-B52E-4D31-9228-20B1616F64E5}"/>
                </a:ext>
              </a:extLst>
            </p:cNvPr>
            <p:cNvSpPr/>
            <p:nvPr/>
          </p:nvSpPr>
          <p:spPr>
            <a:xfrm>
              <a:off x="6405666" y="5002645"/>
              <a:ext cx="53256" cy="83688"/>
            </a:xfrm>
            <a:custGeom>
              <a:avLst/>
              <a:gdLst>
                <a:gd name="connsiteX0" fmla="*/ 31767 w 72081"/>
                <a:gd name="connsiteY0" fmla="*/ 4576 h 113270"/>
                <a:gd name="connsiteX1" fmla="*/ 9164 w 72081"/>
                <a:gd name="connsiteY1" fmla="*/ 40513 h 113270"/>
                <a:gd name="connsiteX2" fmla="*/ 4891 w 72081"/>
                <a:gd name="connsiteY2" fmla="*/ 75215 h 113270"/>
                <a:gd name="connsiteX3" fmla="*/ 24507 w 72081"/>
                <a:gd name="connsiteY3" fmla="*/ 112852 h 113270"/>
                <a:gd name="connsiteX4" fmla="*/ 62144 w 72081"/>
                <a:gd name="connsiteY4" fmla="*/ 93235 h 113270"/>
                <a:gd name="connsiteX5" fmla="*/ 67704 w 72081"/>
                <a:gd name="connsiteY5" fmla="*/ 27178 h 113270"/>
                <a:gd name="connsiteX6" fmla="*/ 31767 w 72081"/>
                <a:gd name="connsiteY6" fmla="*/ 4576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13270">
                  <a:moveTo>
                    <a:pt x="31767" y="4576"/>
                  </a:moveTo>
                  <a:cubicBezTo>
                    <a:pt x="15394" y="8283"/>
                    <a:pt x="6075" y="24449"/>
                    <a:pt x="9164" y="40513"/>
                  </a:cubicBezTo>
                  <a:cubicBezTo>
                    <a:pt x="10915" y="49575"/>
                    <a:pt x="7825" y="63116"/>
                    <a:pt x="4891" y="75215"/>
                  </a:cubicBezTo>
                  <a:cubicBezTo>
                    <a:pt x="1029" y="91124"/>
                    <a:pt x="8134" y="107703"/>
                    <a:pt x="24507" y="112852"/>
                  </a:cubicBezTo>
                  <a:cubicBezTo>
                    <a:pt x="39335" y="117537"/>
                    <a:pt x="58282" y="109145"/>
                    <a:pt x="62144" y="93235"/>
                  </a:cubicBezTo>
                  <a:cubicBezTo>
                    <a:pt x="67498" y="71302"/>
                    <a:pt x="72029" y="49678"/>
                    <a:pt x="67704" y="27178"/>
                  </a:cubicBezTo>
                  <a:cubicBezTo>
                    <a:pt x="64615" y="11063"/>
                    <a:pt x="47316" y="1023"/>
                    <a:pt x="31767" y="457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2E345CC-A5C2-45C9-BC3F-BD076E76D0D6}"/>
                </a:ext>
              </a:extLst>
            </p:cNvPr>
            <p:cNvSpPr/>
            <p:nvPr/>
          </p:nvSpPr>
          <p:spPr>
            <a:xfrm>
              <a:off x="6408994" y="5123282"/>
              <a:ext cx="49451" cy="83688"/>
            </a:xfrm>
            <a:custGeom>
              <a:avLst/>
              <a:gdLst>
                <a:gd name="connsiteX0" fmla="*/ 47342 w 66932"/>
                <a:gd name="connsiteY0" fmla="*/ 5125 h 113270"/>
                <a:gd name="connsiteX1" fmla="*/ 9705 w 66932"/>
                <a:gd name="connsiteY1" fmla="*/ 24741 h 113270"/>
                <a:gd name="connsiteX2" fmla="*/ 5946 w 66932"/>
                <a:gd name="connsiteY2" fmla="*/ 54089 h 113270"/>
                <a:gd name="connsiteX3" fmla="*/ 4762 w 66932"/>
                <a:gd name="connsiteY3" fmla="*/ 75147 h 113270"/>
                <a:gd name="connsiteX4" fmla="*/ 24430 w 66932"/>
                <a:gd name="connsiteY4" fmla="*/ 112783 h 113270"/>
                <a:gd name="connsiteX5" fmla="*/ 62067 w 66932"/>
                <a:gd name="connsiteY5" fmla="*/ 93115 h 113270"/>
                <a:gd name="connsiteX6" fmla="*/ 65825 w 66932"/>
                <a:gd name="connsiteY6" fmla="*/ 63768 h 113270"/>
                <a:gd name="connsiteX7" fmla="*/ 67010 w 66932"/>
                <a:gd name="connsiteY7" fmla="*/ 42710 h 113270"/>
                <a:gd name="connsiteX8" fmla="*/ 47342 w 66932"/>
                <a:gd name="connsiteY8" fmla="*/ 5125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932" h="113270">
                  <a:moveTo>
                    <a:pt x="47342" y="5125"/>
                  </a:moveTo>
                  <a:cubicBezTo>
                    <a:pt x="32823" y="543"/>
                    <a:pt x="13103" y="8729"/>
                    <a:pt x="9705" y="24741"/>
                  </a:cubicBezTo>
                  <a:cubicBezTo>
                    <a:pt x="7594" y="34472"/>
                    <a:pt x="6153" y="44100"/>
                    <a:pt x="5946" y="54089"/>
                  </a:cubicBezTo>
                  <a:cubicBezTo>
                    <a:pt x="5792" y="60833"/>
                    <a:pt x="5998" y="69483"/>
                    <a:pt x="4762" y="75147"/>
                  </a:cubicBezTo>
                  <a:cubicBezTo>
                    <a:pt x="1313" y="91108"/>
                    <a:pt x="7749" y="107532"/>
                    <a:pt x="24430" y="112783"/>
                  </a:cubicBezTo>
                  <a:cubicBezTo>
                    <a:pt x="38898" y="117365"/>
                    <a:pt x="58617" y="109128"/>
                    <a:pt x="62067" y="93115"/>
                  </a:cubicBezTo>
                  <a:cubicBezTo>
                    <a:pt x="64178" y="83385"/>
                    <a:pt x="65568" y="73757"/>
                    <a:pt x="65825" y="63768"/>
                  </a:cubicBezTo>
                  <a:cubicBezTo>
                    <a:pt x="65980" y="57023"/>
                    <a:pt x="65774" y="48373"/>
                    <a:pt x="67010" y="42710"/>
                  </a:cubicBezTo>
                  <a:cubicBezTo>
                    <a:pt x="70408" y="26801"/>
                    <a:pt x="64023" y="10376"/>
                    <a:pt x="47342" y="512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E8BCFB6-B696-4E75-A2DB-A9F2FD1DB204}"/>
                </a:ext>
              </a:extLst>
            </p:cNvPr>
            <p:cNvSpPr/>
            <p:nvPr/>
          </p:nvSpPr>
          <p:spPr>
            <a:xfrm>
              <a:off x="6408777" y="5286786"/>
              <a:ext cx="53256" cy="57060"/>
            </a:xfrm>
            <a:custGeom>
              <a:avLst/>
              <a:gdLst>
                <a:gd name="connsiteX0" fmla="*/ 70084 w 72081"/>
                <a:gd name="connsiteY0" fmla="*/ 32145 h 77229"/>
                <a:gd name="connsiteX1" fmla="*/ 69157 w 72081"/>
                <a:gd name="connsiteY1" fmla="*/ 27202 h 77229"/>
                <a:gd name="connsiteX2" fmla="*/ 33220 w 72081"/>
                <a:gd name="connsiteY2" fmla="*/ 4600 h 77229"/>
                <a:gd name="connsiteX3" fmla="*/ 12007 w 72081"/>
                <a:gd name="connsiteY3" fmla="*/ 23032 h 77229"/>
                <a:gd name="connsiteX4" fmla="*/ 4593 w 72081"/>
                <a:gd name="connsiteY4" fmla="*/ 50165 h 77229"/>
                <a:gd name="connsiteX5" fmla="*/ 40531 w 72081"/>
                <a:gd name="connsiteY5" fmla="*/ 72768 h 77229"/>
                <a:gd name="connsiteX6" fmla="*/ 52887 w 72081"/>
                <a:gd name="connsiteY6" fmla="*/ 68649 h 77229"/>
                <a:gd name="connsiteX7" fmla="*/ 65914 w 72081"/>
                <a:gd name="connsiteY7" fmla="*/ 56858 h 77229"/>
                <a:gd name="connsiteX8" fmla="*/ 70753 w 72081"/>
                <a:gd name="connsiteY8" fmla="*/ 41464 h 77229"/>
                <a:gd name="connsiteX9" fmla="*/ 70084 w 72081"/>
                <a:gd name="connsiteY9" fmla="*/ 32145 h 7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81" h="77229">
                  <a:moveTo>
                    <a:pt x="70084" y="32145"/>
                  </a:moveTo>
                  <a:cubicBezTo>
                    <a:pt x="69929" y="30497"/>
                    <a:pt x="69518" y="28850"/>
                    <a:pt x="69157" y="27202"/>
                  </a:cubicBezTo>
                  <a:cubicBezTo>
                    <a:pt x="65502" y="11241"/>
                    <a:pt x="49181" y="944"/>
                    <a:pt x="33220" y="4600"/>
                  </a:cubicBezTo>
                  <a:cubicBezTo>
                    <a:pt x="23283" y="6865"/>
                    <a:pt x="15560" y="14073"/>
                    <a:pt x="12007" y="23032"/>
                  </a:cubicBezTo>
                  <a:cubicBezTo>
                    <a:pt x="5469" y="30137"/>
                    <a:pt x="2328" y="40177"/>
                    <a:pt x="4593" y="50165"/>
                  </a:cubicBezTo>
                  <a:cubicBezTo>
                    <a:pt x="8249" y="66126"/>
                    <a:pt x="24570" y="76372"/>
                    <a:pt x="40531" y="72768"/>
                  </a:cubicBezTo>
                  <a:cubicBezTo>
                    <a:pt x="44907" y="71789"/>
                    <a:pt x="48614" y="70451"/>
                    <a:pt x="52887" y="68649"/>
                  </a:cubicBezTo>
                  <a:cubicBezTo>
                    <a:pt x="57418" y="66795"/>
                    <a:pt x="63648" y="61286"/>
                    <a:pt x="65914" y="56858"/>
                  </a:cubicBezTo>
                  <a:cubicBezTo>
                    <a:pt x="69672" y="49393"/>
                    <a:pt x="69569" y="49650"/>
                    <a:pt x="70753" y="41464"/>
                  </a:cubicBezTo>
                  <a:cubicBezTo>
                    <a:pt x="71217" y="38684"/>
                    <a:pt x="70136" y="32711"/>
                    <a:pt x="70084" y="321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2B7A5B2-EBC0-49FF-B21D-18E1BA809666}"/>
                </a:ext>
              </a:extLst>
            </p:cNvPr>
            <p:cNvSpPr/>
            <p:nvPr/>
          </p:nvSpPr>
          <p:spPr>
            <a:xfrm>
              <a:off x="6420919" y="5400335"/>
              <a:ext cx="49451" cy="79884"/>
            </a:xfrm>
            <a:custGeom>
              <a:avLst/>
              <a:gdLst>
                <a:gd name="connsiteX0" fmla="*/ 27186 w 66932"/>
                <a:gd name="connsiteY0" fmla="*/ 4600 h 108121"/>
                <a:gd name="connsiteX1" fmla="*/ 4584 w 66932"/>
                <a:gd name="connsiteY1" fmla="*/ 40537 h 108121"/>
                <a:gd name="connsiteX2" fmla="*/ 6746 w 66932"/>
                <a:gd name="connsiteY2" fmla="*/ 50474 h 108121"/>
                <a:gd name="connsiteX3" fmla="*/ 7364 w 66932"/>
                <a:gd name="connsiteY3" fmla="*/ 56859 h 108121"/>
                <a:gd name="connsiteX4" fmla="*/ 7004 w 66932"/>
                <a:gd name="connsiteY4" fmla="*/ 62419 h 108121"/>
                <a:gd name="connsiteX5" fmla="*/ 6901 w 66932"/>
                <a:gd name="connsiteY5" fmla="*/ 63243 h 108121"/>
                <a:gd name="connsiteX6" fmla="*/ 6335 w 66932"/>
                <a:gd name="connsiteY6" fmla="*/ 65663 h 108121"/>
                <a:gd name="connsiteX7" fmla="*/ 25951 w 66932"/>
                <a:gd name="connsiteY7" fmla="*/ 103299 h 108121"/>
                <a:gd name="connsiteX8" fmla="*/ 63587 w 66932"/>
                <a:gd name="connsiteY8" fmla="*/ 83683 h 108121"/>
                <a:gd name="connsiteX9" fmla="*/ 63124 w 66932"/>
                <a:gd name="connsiteY9" fmla="*/ 27202 h 108121"/>
                <a:gd name="connsiteX10" fmla="*/ 27186 w 66932"/>
                <a:gd name="connsiteY10" fmla="*/ 4600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932" h="108121">
                  <a:moveTo>
                    <a:pt x="27186" y="4600"/>
                  </a:moveTo>
                  <a:cubicBezTo>
                    <a:pt x="11226" y="8255"/>
                    <a:pt x="980" y="24576"/>
                    <a:pt x="4584" y="40537"/>
                  </a:cubicBezTo>
                  <a:cubicBezTo>
                    <a:pt x="5356" y="43832"/>
                    <a:pt x="6129" y="47128"/>
                    <a:pt x="6746" y="50474"/>
                  </a:cubicBezTo>
                  <a:cubicBezTo>
                    <a:pt x="7004" y="51813"/>
                    <a:pt x="7261" y="56395"/>
                    <a:pt x="7364" y="56859"/>
                  </a:cubicBezTo>
                  <a:cubicBezTo>
                    <a:pt x="7313" y="58712"/>
                    <a:pt x="7261" y="60565"/>
                    <a:pt x="7004" y="62419"/>
                  </a:cubicBezTo>
                  <a:cubicBezTo>
                    <a:pt x="6952" y="62779"/>
                    <a:pt x="6901" y="62985"/>
                    <a:pt x="6901" y="63243"/>
                  </a:cubicBezTo>
                  <a:cubicBezTo>
                    <a:pt x="6746" y="63758"/>
                    <a:pt x="6592" y="64530"/>
                    <a:pt x="6335" y="65663"/>
                  </a:cubicBezTo>
                  <a:cubicBezTo>
                    <a:pt x="2627" y="81572"/>
                    <a:pt x="9475" y="98099"/>
                    <a:pt x="25951" y="103299"/>
                  </a:cubicBezTo>
                  <a:cubicBezTo>
                    <a:pt x="40624" y="107933"/>
                    <a:pt x="59932" y="99592"/>
                    <a:pt x="63587" y="83683"/>
                  </a:cubicBezTo>
                  <a:cubicBezTo>
                    <a:pt x="68118" y="64066"/>
                    <a:pt x="67552" y="46767"/>
                    <a:pt x="63124" y="27202"/>
                  </a:cubicBezTo>
                  <a:cubicBezTo>
                    <a:pt x="59520" y="11241"/>
                    <a:pt x="43147" y="944"/>
                    <a:pt x="27186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B1DA13A-3125-4472-8EA5-26EED05EE433}"/>
                </a:ext>
              </a:extLst>
            </p:cNvPr>
            <p:cNvSpPr/>
            <p:nvPr/>
          </p:nvSpPr>
          <p:spPr>
            <a:xfrm>
              <a:off x="6420207" y="5556944"/>
              <a:ext cx="53256" cy="72276"/>
            </a:xfrm>
            <a:custGeom>
              <a:avLst/>
              <a:gdLst>
                <a:gd name="connsiteX0" fmla="*/ 16669 w 72081"/>
                <a:gd name="connsiteY0" fmla="*/ 17783 h 97824"/>
                <a:gd name="connsiteX1" fmla="*/ 8122 w 72081"/>
                <a:gd name="connsiteY1" fmla="*/ 47131 h 97824"/>
                <a:gd name="connsiteX2" fmla="*/ 7453 w 72081"/>
                <a:gd name="connsiteY2" fmla="*/ 53515 h 97824"/>
                <a:gd name="connsiteX3" fmla="*/ 7195 w 72081"/>
                <a:gd name="connsiteY3" fmla="*/ 54493 h 97824"/>
                <a:gd name="connsiteX4" fmla="*/ 17596 w 72081"/>
                <a:gd name="connsiteY4" fmla="*/ 93984 h 97824"/>
                <a:gd name="connsiteX5" fmla="*/ 58991 w 72081"/>
                <a:gd name="connsiteY5" fmla="*/ 84562 h 97824"/>
                <a:gd name="connsiteX6" fmla="*/ 67537 w 72081"/>
                <a:gd name="connsiteY6" fmla="*/ 55214 h 97824"/>
                <a:gd name="connsiteX7" fmla="*/ 68207 w 72081"/>
                <a:gd name="connsiteY7" fmla="*/ 48830 h 97824"/>
                <a:gd name="connsiteX8" fmla="*/ 68464 w 72081"/>
                <a:gd name="connsiteY8" fmla="*/ 47852 h 97824"/>
                <a:gd name="connsiteX9" fmla="*/ 58064 w 72081"/>
                <a:gd name="connsiteY9" fmla="*/ 8362 h 97824"/>
                <a:gd name="connsiteX10" fmla="*/ 16669 w 72081"/>
                <a:gd name="connsiteY10" fmla="*/ 17783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081" h="97824">
                  <a:moveTo>
                    <a:pt x="16669" y="17783"/>
                  </a:moveTo>
                  <a:cubicBezTo>
                    <a:pt x="11366" y="27154"/>
                    <a:pt x="9203" y="36473"/>
                    <a:pt x="8122" y="47131"/>
                  </a:cubicBezTo>
                  <a:cubicBezTo>
                    <a:pt x="7916" y="49242"/>
                    <a:pt x="7710" y="51404"/>
                    <a:pt x="7453" y="53515"/>
                  </a:cubicBezTo>
                  <a:cubicBezTo>
                    <a:pt x="7401" y="53876"/>
                    <a:pt x="7298" y="54184"/>
                    <a:pt x="7195" y="54493"/>
                  </a:cubicBezTo>
                  <a:cubicBezTo>
                    <a:pt x="450" y="68395"/>
                    <a:pt x="3951" y="85385"/>
                    <a:pt x="17596" y="93984"/>
                  </a:cubicBezTo>
                  <a:cubicBezTo>
                    <a:pt x="30982" y="102376"/>
                    <a:pt x="50907" y="98772"/>
                    <a:pt x="58991" y="84562"/>
                  </a:cubicBezTo>
                  <a:cubicBezTo>
                    <a:pt x="64294" y="75191"/>
                    <a:pt x="66456" y="65872"/>
                    <a:pt x="67537" y="55214"/>
                  </a:cubicBezTo>
                  <a:cubicBezTo>
                    <a:pt x="67743" y="53103"/>
                    <a:pt x="67949" y="50941"/>
                    <a:pt x="68207" y="48830"/>
                  </a:cubicBezTo>
                  <a:cubicBezTo>
                    <a:pt x="68258" y="48470"/>
                    <a:pt x="68361" y="48161"/>
                    <a:pt x="68464" y="47852"/>
                  </a:cubicBezTo>
                  <a:cubicBezTo>
                    <a:pt x="75209" y="33950"/>
                    <a:pt x="71708" y="17011"/>
                    <a:pt x="58064" y="8362"/>
                  </a:cubicBezTo>
                  <a:cubicBezTo>
                    <a:pt x="44729" y="-82"/>
                    <a:pt x="24752" y="3522"/>
                    <a:pt x="16669" y="1778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A8F83D6-B192-464A-ABCB-AEC5FE74B1C8}"/>
                </a:ext>
              </a:extLst>
            </p:cNvPr>
            <p:cNvSpPr/>
            <p:nvPr/>
          </p:nvSpPr>
          <p:spPr>
            <a:xfrm>
              <a:off x="6349317" y="5671499"/>
              <a:ext cx="53256" cy="76080"/>
            </a:xfrm>
            <a:custGeom>
              <a:avLst/>
              <a:gdLst>
                <a:gd name="connsiteX0" fmla="*/ 27202 w 72081"/>
                <a:gd name="connsiteY0" fmla="*/ 4581 h 102972"/>
                <a:gd name="connsiteX1" fmla="*/ 4600 w 72081"/>
                <a:gd name="connsiteY1" fmla="*/ 40519 h 102972"/>
                <a:gd name="connsiteX2" fmla="*/ 13507 w 72081"/>
                <a:gd name="connsiteY2" fmla="*/ 79546 h 102972"/>
                <a:gd name="connsiteX3" fmla="*/ 49444 w 72081"/>
                <a:gd name="connsiteY3" fmla="*/ 102148 h 102972"/>
                <a:gd name="connsiteX4" fmla="*/ 72047 w 72081"/>
                <a:gd name="connsiteY4" fmla="*/ 66211 h 102972"/>
                <a:gd name="connsiteX5" fmla="*/ 63140 w 72081"/>
                <a:gd name="connsiteY5" fmla="*/ 27184 h 102972"/>
                <a:gd name="connsiteX6" fmla="*/ 27202 w 72081"/>
                <a:gd name="connsiteY6" fmla="*/ 4581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2972">
                  <a:moveTo>
                    <a:pt x="27202" y="4581"/>
                  </a:moveTo>
                  <a:cubicBezTo>
                    <a:pt x="11241" y="8237"/>
                    <a:pt x="944" y="24558"/>
                    <a:pt x="4600" y="40519"/>
                  </a:cubicBezTo>
                  <a:lnTo>
                    <a:pt x="13507" y="79546"/>
                  </a:lnTo>
                  <a:cubicBezTo>
                    <a:pt x="17162" y="95506"/>
                    <a:pt x="33483" y="105804"/>
                    <a:pt x="49444" y="102148"/>
                  </a:cubicBezTo>
                  <a:cubicBezTo>
                    <a:pt x="65405" y="98544"/>
                    <a:pt x="75651" y="82172"/>
                    <a:pt x="72047" y="66211"/>
                  </a:cubicBezTo>
                  <a:lnTo>
                    <a:pt x="63140" y="27184"/>
                  </a:lnTo>
                  <a:cubicBezTo>
                    <a:pt x="59484" y="11275"/>
                    <a:pt x="43163" y="977"/>
                    <a:pt x="27202" y="458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C5E88F9-D1DB-4D2C-A108-34C1C83B7E9C}"/>
                </a:ext>
              </a:extLst>
            </p:cNvPr>
            <p:cNvSpPr/>
            <p:nvPr/>
          </p:nvSpPr>
          <p:spPr>
            <a:xfrm>
              <a:off x="6343756" y="5502203"/>
              <a:ext cx="49451" cy="83688"/>
            </a:xfrm>
            <a:custGeom>
              <a:avLst/>
              <a:gdLst>
                <a:gd name="connsiteX0" fmla="*/ 47342 w 66932"/>
                <a:gd name="connsiteY0" fmla="*/ 5120 h 113270"/>
                <a:gd name="connsiteX1" fmla="*/ 9705 w 66932"/>
                <a:gd name="connsiteY1" fmla="*/ 24788 h 113270"/>
                <a:gd name="connsiteX2" fmla="*/ 5947 w 66932"/>
                <a:gd name="connsiteY2" fmla="*/ 54084 h 113270"/>
                <a:gd name="connsiteX3" fmla="*/ 4763 w 66932"/>
                <a:gd name="connsiteY3" fmla="*/ 75142 h 113270"/>
                <a:gd name="connsiteX4" fmla="*/ 24379 w 66932"/>
                <a:gd name="connsiteY4" fmla="*/ 112778 h 113270"/>
                <a:gd name="connsiteX5" fmla="*/ 62016 w 66932"/>
                <a:gd name="connsiteY5" fmla="*/ 93111 h 113270"/>
                <a:gd name="connsiteX6" fmla="*/ 65774 w 66932"/>
                <a:gd name="connsiteY6" fmla="*/ 63764 h 113270"/>
                <a:gd name="connsiteX7" fmla="*/ 66958 w 66932"/>
                <a:gd name="connsiteY7" fmla="*/ 42705 h 113270"/>
                <a:gd name="connsiteX8" fmla="*/ 47342 w 66932"/>
                <a:gd name="connsiteY8" fmla="*/ 5120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932" h="113270">
                  <a:moveTo>
                    <a:pt x="47342" y="5120"/>
                  </a:moveTo>
                  <a:cubicBezTo>
                    <a:pt x="32874" y="538"/>
                    <a:pt x="13155" y="8776"/>
                    <a:pt x="9705" y="24788"/>
                  </a:cubicBezTo>
                  <a:cubicBezTo>
                    <a:pt x="7595" y="34519"/>
                    <a:pt x="6204" y="44147"/>
                    <a:pt x="5947" y="54084"/>
                  </a:cubicBezTo>
                  <a:cubicBezTo>
                    <a:pt x="5792" y="60880"/>
                    <a:pt x="5999" y="69478"/>
                    <a:pt x="4763" y="75142"/>
                  </a:cubicBezTo>
                  <a:cubicBezTo>
                    <a:pt x="1313" y="91154"/>
                    <a:pt x="7749" y="107527"/>
                    <a:pt x="24379" y="112778"/>
                  </a:cubicBezTo>
                  <a:cubicBezTo>
                    <a:pt x="38898" y="117361"/>
                    <a:pt x="58618" y="109123"/>
                    <a:pt x="62016" y="93111"/>
                  </a:cubicBezTo>
                  <a:cubicBezTo>
                    <a:pt x="64127" y="83380"/>
                    <a:pt x="65517" y="73752"/>
                    <a:pt x="65774" y="63764"/>
                  </a:cubicBezTo>
                  <a:cubicBezTo>
                    <a:pt x="65929" y="57019"/>
                    <a:pt x="65723" y="48318"/>
                    <a:pt x="66958" y="42705"/>
                  </a:cubicBezTo>
                  <a:cubicBezTo>
                    <a:pt x="70459" y="26796"/>
                    <a:pt x="64024" y="10372"/>
                    <a:pt x="47342" y="512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235DBE2-13D4-4F7E-9EF7-68C48F31D177}"/>
                </a:ext>
              </a:extLst>
            </p:cNvPr>
            <p:cNvSpPr/>
            <p:nvPr/>
          </p:nvSpPr>
          <p:spPr>
            <a:xfrm>
              <a:off x="6332423" y="5359784"/>
              <a:ext cx="49451" cy="72276"/>
            </a:xfrm>
            <a:custGeom>
              <a:avLst/>
              <a:gdLst>
                <a:gd name="connsiteX0" fmla="*/ 27669 w 66932"/>
                <a:gd name="connsiteY0" fmla="*/ 4600 h 97824"/>
                <a:gd name="connsiteX1" fmla="*/ 5067 w 66932"/>
                <a:gd name="connsiteY1" fmla="*/ 40537 h 97824"/>
                <a:gd name="connsiteX2" fmla="*/ 7229 w 66932"/>
                <a:gd name="connsiteY2" fmla="*/ 50474 h 97824"/>
                <a:gd name="connsiteX3" fmla="*/ 7487 w 66932"/>
                <a:gd name="connsiteY3" fmla="*/ 52328 h 97824"/>
                <a:gd name="connsiteX4" fmla="*/ 17732 w 66932"/>
                <a:gd name="connsiteY4" fmla="*/ 92230 h 97824"/>
                <a:gd name="connsiteX5" fmla="*/ 59127 w 66932"/>
                <a:gd name="connsiteY5" fmla="*/ 82808 h 97824"/>
                <a:gd name="connsiteX6" fmla="*/ 63658 w 66932"/>
                <a:gd name="connsiteY6" fmla="*/ 27151 h 97824"/>
                <a:gd name="connsiteX7" fmla="*/ 27669 w 66932"/>
                <a:gd name="connsiteY7" fmla="*/ 4600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932" h="97824">
                  <a:moveTo>
                    <a:pt x="27669" y="4600"/>
                  </a:moveTo>
                  <a:cubicBezTo>
                    <a:pt x="11708" y="8255"/>
                    <a:pt x="1463" y="24577"/>
                    <a:pt x="5067" y="40537"/>
                  </a:cubicBezTo>
                  <a:cubicBezTo>
                    <a:pt x="5839" y="43832"/>
                    <a:pt x="6611" y="47128"/>
                    <a:pt x="7229" y="50474"/>
                  </a:cubicBezTo>
                  <a:cubicBezTo>
                    <a:pt x="7332" y="50989"/>
                    <a:pt x="7384" y="51658"/>
                    <a:pt x="7487" y="52328"/>
                  </a:cubicBezTo>
                  <a:cubicBezTo>
                    <a:pt x="175" y="66177"/>
                    <a:pt x="4088" y="83683"/>
                    <a:pt x="17732" y="92230"/>
                  </a:cubicBezTo>
                  <a:cubicBezTo>
                    <a:pt x="31325" y="100776"/>
                    <a:pt x="50787" y="96863"/>
                    <a:pt x="59127" y="82808"/>
                  </a:cubicBezTo>
                  <a:cubicBezTo>
                    <a:pt x="69785" y="64839"/>
                    <a:pt x="68086" y="46716"/>
                    <a:pt x="63658" y="27151"/>
                  </a:cubicBezTo>
                  <a:cubicBezTo>
                    <a:pt x="60003" y="11241"/>
                    <a:pt x="43630" y="944"/>
                    <a:pt x="27669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9B8B4E5-B51C-41B3-BAF7-53EB3E1686E5}"/>
                </a:ext>
              </a:extLst>
            </p:cNvPr>
            <p:cNvSpPr/>
            <p:nvPr/>
          </p:nvSpPr>
          <p:spPr>
            <a:xfrm>
              <a:off x="6333172" y="5201938"/>
              <a:ext cx="49451" cy="79884"/>
            </a:xfrm>
            <a:custGeom>
              <a:avLst/>
              <a:gdLst>
                <a:gd name="connsiteX0" fmla="*/ 27222 w 66932"/>
                <a:gd name="connsiteY0" fmla="*/ 4573 h 108121"/>
                <a:gd name="connsiteX1" fmla="*/ 4620 w 66932"/>
                <a:gd name="connsiteY1" fmla="*/ 40511 h 108121"/>
                <a:gd name="connsiteX2" fmla="*/ 5083 w 66932"/>
                <a:gd name="connsiteY2" fmla="*/ 42519 h 108121"/>
                <a:gd name="connsiteX3" fmla="*/ 5083 w 66932"/>
                <a:gd name="connsiteY3" fmla="*/ 42673 h 108121"/>
                <a:gd name="connsiteX4" fmla="*/ 4929 w 66932"/>
                <a:gd name="connsiteY4" fmla="*/ 47307 h 108121"/>
                <a:gd name="connsiteX5" fmla="*/ 4105 w 66932"/>
                <a:gd name="connsiteY5" fmla="*/ 56265 h 108121"/>
                <a:gd name="connsiteX6" fmla="*/ 5701 w 66932"/>
                <a:gd name="connsiteY6" fmla="*/ 81339 h 108121"/>
                <a:gd name="connsiteX7" fmla="*/ 41639 w 66932"/>
                <a:gd name="connsiteY7" fmla="*/ 103942 h 108121"/>
                <a:gd name="connsiteX8" fmla="*/ 64241 w 66932"/>
                <a:gd name="connsiteY8" fmla="*/ 68004 h 108121"/>
                <a:gd name="connsiteX9" fmla="*/ 63778 w 66932"/>
                <a:gd name="connsiteY9" fmla="*/ 66048 h 108121"/>
                <a:gd name="connsiteX10" fmla="*/ 63778 w 66932"/>
                <a:gd name="connsiteY10" fmla="*/ 65893 h 108121"/>
                <a:gd name="connsiteX11" fmla="*/ 63932 w 66932"/>
                <a:gd name="connsiteY11" fmla="*/ 61260 h 108121"/>
                <a:gd name="connsiteX12" fmla="*/ 64705 w 66932"/>
                <a:gd name="connsiteY12" fmla="*/ 52301 h 108121"/>
                <a:gd name="connsiteX13" fmla="*/ 63109 w 66932"/>
                <a:gd name="connsiteY13" fmla="*/ 27227 h 108121"/>
                <a:gd name="connsiteX14" fmla="*/ 27222 w 66932"/>
                <a:gd name="connsiteY14" fmla="*/ 4573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32" h="108121">
                  <a:moveTo>
                    <a:pt x="27222" y="4573"/>
                  </a:moveTo>
                  <a:cubicBezTo>
                    <a:pt x="10901" y="8280"/>
                    <a:pt x="1479" y="24498"/>
                    <a:pt x="4620" y="40511"/>
                  </a:cubicBezTo>
                  <a:cubicBezTo>
                    <a:pt x="4826" y="41437"/>
                    <a:pt x="4929" y="42055"/>
                    <a:pt x="5083" y="42519"/>
                  </a:cubicBezTo>
                  <a:cubicBezTo>
                    <a:pt x="5083" y="42570"/>
                    <a:pt x="5083" y="42621"/>
                    <a:pt x="5083" y="42673"/>
                  </a:cubicBezTo>
                  <a:cubicBezTo>
                    <a:pt x="5083" y="44217"/>
                    <a:pt x="5032" y="45762"/>
                    <a:pt x="4929" y="47307"/>
                  </a:cubicBezTo>
                  <a:cubicBezTo>
                    <a:pt x="4723" y="50293"/>
                    <a:pt x="4362" y="53228"/>
                    <a:pt x="4105" y="56265"/>
                  </a:cubicBezTo>
                  <a:cubicBezTo>
                    <a:pt x="3487" y="64658"/>
                    <a:pt x="4054" y="73102"/>
                    <a:pt x="5701" y="81339"/>
                  </a:cubicBezTo>
                  <a:cubicBezTo>
                    <a:pt x="8893" y="97403"/>
                    <a:pt x="26038" y="107495"/>
                    <a:pt x="41639" y="103942"/>
                  </a:cubicBezTo>
                  <a:cubicBezTo>
                    <a:pt x="57960" y="100235"/>
                    <a:pt x="67382" y="84068"/>
                    <a:pt x="64241" y="68004"/>
                  </a:cubicBezTo>
                  <a:cubicBezTo>
                    <a:pt x="64087" y="67077"/>
                    <a:pt x="63932" y="66460"/>
                    <a:pt x="63778" y="66048"/>
                  </a:cubicBezTo>
                  <a:cubicBezTo>
                    <a:pt x="63778" y="65996"/>
                    <a:pt x="63778" y="65945"/>
                    <a:pt x="63778" y="65893"/>
                  </a:cubicBezTo>
                  <a:cubicBezTo>
                    <a:pt x="63778" y="64349"/>
                    <a:pt x="63829" y="62804"/>
                    <a:pt x="63932" y="61260"/>
                  </a:cubicBezTo>
                  <a:cubicBezTo>
                    <a:pt x="64138" y="58273"/>
                    <a:pt x="64499" y="55339"/>
                    <a:pt x="64705" y="52301"/>
                  </a:cubicBezTo>
                  <a:cubicBezTo>
                    <a:pt x="65323" y="43908"/>
                    <a:pt x="64756" y="35465"/>
                    <a:pt x="63109" y="27227"/>
                  </a:cubicBezTo>
                  <a:cubicBezTo>
                    <a:pt x="59968" y="11112"/>
                    <a:pt x="42823" y="1020"/>
                    <a:pt x="27222" y="457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CB962E3-1BDF-410E-B90A-749E0B8C2F07}"/>
                </a:ext>
              </a:extLst>
            </p:cNvPr>
            <p:cNvSpPr/>
            <p:nvPr/>
          </p:nvSpPr>
          <p:spPr>
            <a:xfrm>
              <a:off x="6223891" y="5135219"/>
              <a:ext cx="49451" cy="95100"/>
            </a:xfrm>
            <a:custGeom>
              <a:avLst/>
              <a:gdLst>
                <a:gd name="connsiteX0" fmla="*/ 47033 w 66932"/>
                <a:gd name="connsiteY0" fmla="*/ 5135 h 128716"/>
                <a:gd name="connsiteX1" fmla="*/ 9397 w 66932"/>
                <a:gd name="connsiteY1" fmla="*/ 24752 h 128716"/>
                <a:gd name="connsiteX2" fmla="*/ 7389 w 66932"/>
                <a:gd name="connsiteY2" fmla="*/ 106461 h 128716"/>
                <a:gd name="connsiteX3" fmla="*/ 65929 w 66932"/>
                <a:gd name="connsiteY3" fmla="*/ 93126 h 128716"/>
                <a:gd name="connsiteX4" fmla="*/ 66650 w 66932"/>
                <a:gd name="connsiteY4" fmla="*/ 42823 h 128716"/>
                <a:gd name="connsiteX5" fmla="*/ 47033 w 66932"/>
                <a:gd name="connsiteY5" fmla="*/ 5135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32" h="128716">
                  <a:moveTo>
                    <a:pt x="47033" y="5135"/>
                  </a:moveTo>
                  <a:cubicBezTo>
                    <a:pt x="32360" y="501"/>
                    <a:pt x="13052" y="8842"/>
                    <a:pt x="9397" y="24752"/>
                  </a:cubicBezTo>
                  <a:cubicBezTo>
                    <a:pt x="3167" y="51833"/>
                    <a:pt x="1777" y="79070"/>
                    <a:pt x="7389" y="106461"/>
                  </a:cubicBezTo>
                  <a:cubicBezTo>
                    <a:pt x="15163" y="144406"/>
                    <a:pt x="73703" y="130968"/>
                    <a:pt x="65929" y="93126"/>
                  </a:cubicBezTo>
                  <a:cubicBezTo>
                    <a:pt x="62531" y="76547"/>
                    <a:pt x="62891" y="59196"/>
                    <a:pt x="66650" y="42823"/>
                  </a:cubicBezTo>
                  <a:cubicBezTo>
                    <a:pt x="70305" y="26863"/>
                    <a:pt x="63509" y="10387"/>
                    <a:pt x="47033" y="51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0C683645-B3C0-482F-96EF-C5DBB4290C0B}"/>
                </a:ext>
              </a:extLst>
            </p:cNvPr>
            <p:cNvSpPr/>
            <p:nvPr/>
          </p:nvSpPr>
          <p:spPr>
            <a:xfrm>
              <a:off x="6221822" y="5287260"/>
              <a:ext cx="53256" cy="83688"/>
            </a:xfrm>
            <a:custGeom>
              <a:avLst/>
              <a:gdLst>
                <a:gd name="connsiteX0" fmla="*/ 31814 w 72081"/>
                <a:gd name="connsiteY0" fmla="*/ 4576 h 113270"/>
                <a:gd name="connsiteX1" fmla="*/ 9211 w 72081"/>
                <a:gd name="connsiteY1" fmla="*/ 40513 h 113270"/>
                <a:gd name="connsiteX2" fmla="*/ 4887 w 72081"/>
                <a:gd name="connsiteY2" fmla="*/ 75215 h 113270"/>
                <a:gd name="connsiteX3" fmla="*/ 24503 w 72081"/>
                <a:gd name="connsiteY3" fmla="*/ 112852 h 113270"/>
                <a:gd name="connsiteX4" fmla="*/ 62140 w 72081"/>
                <a:gd name="connsiteY4" fmla="*/ 93235 h 113270"/>
                <a:gd name="connsiteX5" fmla="*/ 67700 w 72081"/>
                <a:gd name="connsiteY5" fmla="*/ 27178 h 113270"/>
                <a:gd name="connsiteX6" fmla="*/ 31814 w 72081"/>
                <a:gd name="connsiteY6" fmla="*/ 4576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13270">
                  <a:moveTo>
                    <a:pt x="31814" y="4576"/>
                  </a:moveTo>
                  <a:cubicBezTo>
                    <a:pt x="15441" y="8334"/>
                    <a:pt x="6122" y="24449"/>
                    <a:pt x="9211" y="40513"/>
                  </a:cubicBezTo>
                  <a:cubicBezTo>
                    <a:pt x="10962" y="49523"/>
                    <a:pt x="7873" y="63116"/>
                    <a:pt x="4887" y="75215"/>
                  </a:cubicBezTo>
                  <a:cubicBezTo>
                    <a:pt x="1025" y="91124"/>
                    <a:pt x="8182" y="107703"/>
                    <a:pt x="24503" y="112852"/>
                  </a:cubicBezTo>
                  <a:cubicBezTo>
                    <a:pt x="39331" y="117537"/>
                    <a:pt x="58278" y="109145"/>
                    <a:pt x="62140" y="93235"/>
                  </a:cubicBezTo>
                  <a:cubicBezTo>
                    <a:pt x="67494" y="71302"/>
                    <a:pt x="72025" y="49729"/>
                    <a:pt x="67700" y="27178"/>
                  </a:cubicBezTo>
                  <a:cubicBezTo>
                    <a:pt x="64662" y="11063"/>
                    <a:pt x="47363" y="1023"/>
                    <a:pt x="31814" y="457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DE97EDE4-6C31-4146-B076-4C28732AA795}"/>
                </a:ext>
              </a:extLst>
            </p:cNvPr>
            <p:cNvSpPr/>
            <p:nvPr/>
          </p:nvSpPr>
          <p:spPr>
            <a:xfrm>
              <a:off x="6227181" y="5402086"/>
              <a:ext cx="53256" cy="76080"/>
            </a:xfrm>
            <a:custGeom>
              <a:avLst/>
              <a:gdLst>
                <a:gd name="connsiteX0" fmla="*/ 27187 w 72081"/>
                <a:gd name="connsiteY0" fmla="*/ 4600 h 102972"/>
                <a:gd name="connsiteX1" fmla="*/ 4584 w 72081"/>
                <a:gd name="connsiteY1" fmla="*/ 40589 h 102972"/>
                <a:gd name="connsiteX2" fmla="*/ 13491 w 72081"/>
                <a:gd name="connsiteY2" fmla="*/ 79615 h 102972"/>
                <a:gd name="connsiteX3" fmla="*/ 49429 w 72081"/>
                <a:gd name="connsiteY3" fmla="*/ 102218 h 102972"/>
                <a:gd name="connsiteX4" fmla="*/ 72031 w 72081"/>
                <a:gd name="connsiteY4" fmla="*/ 66280 h 102972"/>
                <a:gd name="connsiteX5" fmla="*/ 63124 w 72081"/>
                <a:gd name="connsiteY5" fmla="*/ 27253 h 102972"/>
                <a:gd name="connsiteX6" fmla="*/ 27187 w 72081"/>
                <a:gd name="connsiteY6" fmla="*/ 4600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2972">
                  <a:moveTo>
                    <a:pt x="27187" y="4600"/>
                  </a:moveTo>
                  <a:cubicBezTo>
                    <a:pt x="11226" y="8255"/>
                    <a:pt x="980" y="24628"/>
                    <a:pt x="4584" y="40589"/>
                  </a:cubicBezTo>
                  <a:lnTo>
                    <a:pt x="13491" y="79615"/>
                  </a:lnTo>
                  <a:cubicBezTo>
                    <a:pt x="17147" y="95576"/>
                    <a:pt x="33468" y="105822"/>
                    <a:pt x="49429" y="102218"/>
                  </a:cubicBezTo>
                  <a:cubicBezTo>
                    <a:pt x="65389" y="98562"/>
                    <a:pt x="75635" y="82241"/>
                    <a:pt x="72031" y="66280"/>
                  </a:cubicBezTo>
                  <a:lnTo>
                    <a:pt x="63124" y="27253"/>
                  </a:lnTo>
                  <a:cubicBezTo>
                    <a:pt x="59469" y="11241"/>
                    <a:pt x="43147" y="944"/>
                    <a:pt x="27187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A44F5282-F0E7-44D0-802F-31D2A76FB3A2}"/>
                </a:ext>
              </a:extLst>
            </p:cNvPr>
            <p:cNvSpPr/>
            <p:nvPr/>
          </p:nvSpPr>
          <p:spPr>
            <a:xfrm>
              <a:off x="6237139" y="5532904"/>
              <a:ext cx="49451" cy="68473"/>
            </a:xfrm>
            <a:custGeom>
              <a:avLst/>
              <a:gdLst>
                <a:gd name="connsiteX0" fmla="*/ 29463 w 66932"/>
                <a:gd name="connsiteY0" fmla="*/ 4602 h 92675"/>
                <a:gd name="connsiteX1" fmla="*/ 6860 w 66932"/>
                <a:gd name="connsiteY1" fmla="*/ 40539 h 92675"/>
                <a:gd name="connsiteX2" fmla="*/ 7633 w 66932"/>
                <a:gd name="connsiteY2" fmla="*/ 44246 h 92675"/>
                <a:gd name="connsiteX3" fmla="*/ 17672 w 66932"/>
                <a:gd name="connsiteY3" fmla="*/ 84509 h 92675"/>
                <a:gd name="connsiteX4" fmla="*/ 59067 w 66932"/>
                <a:gd name="connsiteY4" fmla="*/ 75087 h 92675"/>
                <a:gd name="connsiteX5" fmla="*/ 65400 w 66932"/>
                <a:gd name="connsiteY5" fmla="*/ 27256 h 92675"/>
                <a:gd name="connsiteX6" fmla="*/ 29463 w 66932"/>
                <a:gd name="connsiteY6" fmla="*/ 4602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92675">
                  <a:moveTo>
                    <a:pt x="29463" y="4602"/>
                  </a:moveTo>
                  <a:cubicBezTo>
                    <a:pt x="13502" y="8257"/>
                    <a:pt x="3256" y="24578"/>
                    <a:pt x="6860" y="40539"/>
                  </a:cubicBezTo>
                  <a:cubicBezTo>
                    <a:pt x="7169" y="41775"/>
                    <a:pt x="7375" y="43011"/>
                    <a:pt x="7633" y="44246"/>
                  </a:cubicBezTo>
                  <a:cubicBezTo>
                    <a:pt x="167" y="58148"/>
                    <a:pt x="3925" y="75859"/>
                    <a:pt x="17672" y="84509"/>
                  </a:cubicBezTo>
                  <a:cubicBezTo>
                    <a:pt x="31213" y="93004"/>
                    <a:pt x="50727" y="89143"/>
                    <a:pt x="59067" y="75087"/>
                  </a:cubicBezTo>
                  <a:cubicBezTo>
                    <a:pt x="68078" y="59847"/>
                    <a:pt x="69210" y="44195"/>
                    <a:pt x="65400" y="27256"/>
                  </a:cubicBezTo>
                  <a:cubicBezTo>
                    <a:pt x="61796" y="11192"/>
                    <a:pt x="45372" y="946"/>
                    <a:pt x="29463" y="46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673DC3F-BDF7-4409-924D-4220F0629E43}"/>
                </a:ext>
              </a:extLst>
            </p:cNvPr>
            <p:cNvSpPr/>
            <p:nvPr/>
          </p:nvSpPr>
          <p:spPr>
            <a:xfrm>
              <a:off x="6246605" y="5646437"/>
              <a:ext cx="49451" cy="83688"/>
            </a:xfrm>
            <a:custGeom>
              <a:avLst/>
              <a:gdLst>
                <a:gd name="connsiteX0" fmla="*/ 27052 w 66932"/>
                <a:gd name="connsiteY0" fmla="*/ 4573 h 113270"/>
                <a:gd name="connsiteX1" fmla="*/ 4449 w 66932"/>
                <a:gd name="connsiteY1" fmla="*/ 40511 h 113270"/>
                <a:gd name="connsiteX2" fmla="*/ 5118 w 66932"/>
                <a:gd name="connsiteY2" fmla="*/ 43497 h 113270"/>
                <a:gd name="connsiteX3" fmla="*/ 5273 w 66932"/>
                <a:gd name="connsiteY3" fmla="*/ 49727 h 113270"/>
                <a:gd name="connsiteX4" fmla="*/ 5118 w 66932"/>
                <a:gd name="connsiteY4" fmla="*/ 60333 h 113270"/>
                <a:gd name="connsiteX5" fmla="*/ 7332 w 66932"/>
                <a:gd name="connsiteY5" fmla="*/ 89114 h 113270"/>
                <a:gd name="connsiteX6" fmla="*/ 43270 w 66932"/>
                <a:gd name="connsiteY6" fmla="*/ 111717 h 113270"/>
                <a:gd name="connsiteX7" fmla="*/ 65872 w 66932"/>
                <a:gd name="connsiteY7" fmla="*/ 75779 h 113270"/>
                <a:gd name="connsiteX8" fmla="*/ 65203 w 66932"/>
                <a:gd name="connsiteY8" fmla="*/ 72844 h 113270"/>
                <a:gd name="connsiteX9" fmla="*/ 65049 w 66932"/>
                <a:gd name="connsiteY9" fmla="*/ 66563 h 113270"/>
                <a:gd name="connsiteX10" fmla="*/ 65203 w 66932"/>
                <a:gd name="connsiteY10" fmla="*/ 55957 h 113270"/>
                <a:gd name="connsiteX11" fmla="*/ 62989 w 66932"/>
                <a:gd name="connsiteY11" fmla="*/ 27176 h 113270"/>
                <a:gd name="connsiteX12" fmla="*/ 27052 w 66932"/>
                <a:gd name="connsiteY12" fmla="*/ 4573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932" h="113270">
                  <a:moveTo>
                    <a:pt x="27052" y="4573"/>
                  </a:moveTo>
                  <a:cubicBezTo>
                    <a:pt x="10679" y="8332"/>
                    <a:pt x="1360" y="24447"/>
                    <a:pt x="4449" y="40511"/>
                  </a:cubicBezTo>
                  <a:cubicBezTo>
                    <a:pt x="4913" y="43754"/>
                    <a:pt x="5118" y="44733"/>
                    <a:pt x="5118" y="43497"/>
                  </a:cubicBezTo>
                  <a:cubicBezTo>
                    <a:pt x="5221" y="45557"/>
                    <a:pt x="5273" y="47667"/>
                    <a:pt x="5273" y="49727"/>
                  </a:cubicBezTo>
                  <a:cubicBezTo>
                    <a:pt x="5273" y="53280"/>
                    <a:pt x="5118" y="56832"/>
                    <a:pt x="5118" y="60333"/>
                  </a:cubicBezTo>
                  <a:cubicBezTo>
                    <a:pt x="5015" y="69961"/>
                    <a:pt x="5530" y="79640"/>
                    <a:pt x="7332" y="89114"/>
                  </a:cubicBezTo>
                  <a:cubicBezTo>
                    <a:pt x="10421" y="105178"/>
                    <a:pt x="27721" y="115269"/>
                    <a:pt x="43270" y="111717"/>
                  </a:cubicBezTo>
                  <a:cubicBezTo>
                    <a:pt x="59642" y="108009"/>
                    <a:pt x="68962" y="91843"/>
                    <a:pt x="65872" y="75779"/>
                  </a:cubicBezTo>
                  <a:cubicBezTo>
                    <a:pt x="65409" y="72535"/>
                    <a:pt x="65203" y="71557"/>
                    <a:pt x="65203" y="72844"/>
                  </a:cubicBezTo>
                  <a:cubicBezTo>
                    <a:pt x="65100" y="70733"/>
                    <a:pt x="65049" y="68674"/>
                    <a:pt x="65049" y="66563"/>
                  </a:cubicBezTo>
                  <a:cubicBezTo>
                    <a:pt x="65100" y="63062"/>
                    <a:pt x="65203" y="59509"/>
                    <a:pt x="65203" y="55957"/>
                  </a:cubicBezTo>
                  <a:cubicBezTo>
                    <a:pt x="65306" y="46329"/>
                    <a:pt x="64791" y="36649"/>
                    <a:pt x="62989" y="27176"/>
                  </a:cubicBezTo>
                  <a:cubicBezTo>
                    <a:pt x="59900" y="11112"/>
                    <a:pt x="42600" y="1021"/>
                    <a:pt x="27052" y="457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874A823-22E7-4BA9-8139-90D535847225}"/>
                </a:ext>
              </a:extLst>
            </p:cNvPr>
            <p:cNvSpPr/>
            <p:nvPr/>
          </p:nvSpPr>
          <p:spPr>
            <a:xfrm>
              <a:off x="6145246" y="5736165"/>
              <a:ext cx="49451" cy="72276"/>
            </a:xfrm>
            <a:custGeom>
              <a:avLst/>
              <a:gdLst>
                <a:gd name="connsiteX0" fmla="*/ 27698 w 66932"/>
                <a:gd name="connsiteY0" fmla="*/ 4584 h 97824"/>
                <a:gd name="connsiteX1" fmla="*/ 5095 w 66932"/>
                <a:gd name="connsiteY1" fmla="*/ 40573 h 97824"/>
                <a:gd name="connsiteX2" fmla="*/ 7258 w 66932"/>
                <a:gd name="connsiteY2" fmla="*/ 50510 h 97824"/>
                <a:gd name="connsiteX3" fmla="*/ 7464 w 66932"/>
                <a:gd name="connsiteY3" fmla="*/ 52363 h 97824"/>
                <a:gd name="connsiteX4" fmla="*/ 17709 w 66932"/>
                <a:gd name="connsiteY4" fmla="*/ 92317 h 97824"/>
                <a:gd name="connsiteX5" fmla="*/ 59104 w 66932"/>
                <a:gd name="connsiteY5" fmla="*/ 82844 h 97824"/>
                <a:gd name="connsiteX6" fmla="*/ 63635 w 66932"/>
                <a:gd name="connsiteY6" fmla="*/ 27186 h 97824"/>
                <a:gd name="connsiteX7" fmla="*/ 27698 w 66932"/>
                <a:gd name="connsiteY7" fmla="*/ 4584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932" h="97824">
                  <a:moveTo>
                    <a:pt x="27698" y="4584"/>
                  </a:moveTo>
                  <a:cubicBezTo>
                    <a:pt x="11737" y="8240"/>
                    <a:pt x="1491" y="24561"/>
                    <a:pt x="5095" y="40573"/>
                  </a:cubicBezTo>
                  <a:cubicBezTo>
                    <a:pt x="5867" y="43868"/>
                    <a:pt x="6640" y="47163"/>
                    <a:pt x="7258" y="50510"/>
                  </a:cubicBezTo>
                  <a:cubicBezTo>
                    <a:pt x="7360" y="51025"/>
                    <a:pt x="7412" y="51643"/>
                    <a:pt x="7464" y="52363"/>
                  </a:cubicBezTo>
                  <a:cubicBezTo>
                    <a:pt x="204" y="66214"/>
                    <a:pt x="4066" y="83770"/>
                    <a:pt x="17709" y="92317"/>
                  </a:cubicBezTo>
                  <a:cubicBezTo>
                    <a:pt x="31302" y="100864"/>
                    <a:pt x="50764" y="96951"/>
                    <a:pt x="59104" y="82844"/>
                  </a:cubicBezTo>
                  <a:cubicBezTo>
                    <a:pt x="69762" y="64926"/>
                    <a:pt x="68114" y="46752"/>
                    <a:pt x="63635" y="27186"/>
                  </a:cubicBezTo>
                  <a:cubicBezTo>
                    <a:pt x="60031" y="11226"/>
                    <a:pt x="43658" y="980"/>
                    <a:pt x="27698" y="45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E49C22C-992B-46C7-B826-CE57DC0F74F2}"/>
                </a:ext>
              </a:extLst>
            </p:cNvPr>
            <p:cNvSpPr/>
            <p:nvPr/>
          </p:nvSpPr>
          <p:spPr>
            <a:xfrm>
              <a:off x="6130157" y="5599667"/>
              <a:ext cx="49451" cy="72276"/>
            </a:xfrm>
            <a:custGeom>
              <a:avLst/>
              <a:gdLst>
                <a:gd name="connsiteX0" fmla="*/ 53268 w 66932"/>
                <a:gd name="connsiteY0" fmla="*/ 8357 h 97824"/>
                <a:gd name="connsiteX1" fmla="*/ 11873 w 66932"/>
                <a:gd name="connsiteY1" fmla="*/ 17779 h 97824"/>
                <a:gd name="connsiteX2" fmla="*/ 7342 w 66932"/>
                <a:gd name="connsiteY2" fmla="*/ 73436 h 97824"/>
                <a:gd name="connsiteX3" fmla="*/ 43280 w 66932"/>
                <a:gd name="connsiteY3" fmla="*/ 96038 h 97824"/>
                <a:gd name="connsiteX4" fmla="*/ 65882 w 66932"/>
                <a:gd name="connsiteY4" fmla="*/ 60101 h 97824"/>
                <a:gd name="connsiteX5" fmla="*/ 63720 w 66932"/>
                <a:gd name="connsiteY5" fmla="*/ 50164 h 97824"/>
                <a:gd name="connsiteX6" fmla="*/ 63514 w 66932"/>
                <a:gd name="connsiteY6" fmla="*/ 48310 h 97824"/>
                <a:gd name="connsiteX7" fmla="*/ 53268 w 66932"/>
                <a:gd name="connsiteY7" fmla="*/ 8357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932" h="97824">
                  <a:moveTo>
                    <a:pt x="53268" y="8357"/>
                  </a:moveTo>
                  <a:cubicBezTo>
                    <a:pt x="39676" y="-190"/>
                    <a:pt x="20265" y="3723"/>
                    <a:pt x="11873" y="17779"/>
                  </a:cubicBezTo>
                  <a:cubicBezTo>
                    <a:pt x="1164" y="35696"/>
                    <a:pt x="2863" y="53871"/>
                    <a:pt x="7342" y="73436"/>
                  </a:cubicBezTo>
                  <a:cubicBezTo>
                    <a:pt x="10998" y="89396"/>
                    <a:pt x="27319" y="99642"/>
                    <a:pt x="43280" y="96038"/>
                  </a:cubicBezTo>
                  <a:cubicBezTo>
                    <a:pt x="59241" y="92383"/>
                    <a:pt x="69487" y="76062"/>
                    <a:pt x="65882" y="60101"/>
                  </a:cubicBezTo>
                  <a:cubicBezTo>
                    <a:pt x="65110" y="56754"/>
                    <a:pt x="64338" y="53459"/>
                    <a:pt x="63720" y="50164"/>
                  </a:cubicBezTo>
                  <a:cubicBezTo>
                    <a:pt x="63617" y="49649"/>
                    <a:pt x="63565" y="49031"/>
                    <a:pt x="63514" y="48310"/>
                  </a:cubicBezTo>
                  <a:cubicBezTo>
                    <a:pt x="70774" y="34409"/>
                    <a:pt x="66861" y="16903"/>
                    <a:pt x="53268" y="835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F81E8BC-F43E-4C0A-A9B6-609798699E68}"/>
                </a:ext>
              </a:extLst>
            </p:cNvPr>
            <p:cNvSpPr/>
            <p:nvPr/>
          </p:nvSpPr>
          <p:spPr>
            <a:xfrm>
              <a:off x="6127823" y="5424515"/>
              <a:ext cx="49451" cy="79884"/>
            </a:xfrm>
            <a:custGeom>
              <a:avLst/>
              <a:gdLst>
                <a:gd name="connsiteX0" fmla="*/ 44637 w 66932"/>
                <a:gd name="connsiteY0" fmla="*/ 5135 h 108121"/>
                <a:gd name="connsiteX1" fmla="*/ 7000 w 66932"/>
                <a:gd name="connsiteY1" fmla="*/ 24803 h 108121"/>
                <a:gd name="connsiteX2" fmla="*/ 7464 w 66932"/>
                <a:gd name="connsiteY2" fmla="*/ 81283 h 108121"/>
                <a:gd name="connsiteX3" fmla="*/ 43401 w 66932"/>
                <a:gd name="connsiteY3" fmla="*/ 103835 h 108121"/>
                <a:gd name="connsiteX4" fmla="*/ 66004 w 66932"/>
                <a:gd name="connsiteY4" fmla="*/ 67897 h 108121"/>
                <a:gd name="connsiteX5" fmla="*/ 63841 w 66932"/>
                <a:gd name="connsiteY5" fmla="*/ 57960 h 108121"/>
                <a:gd name="connsiteX6" fmla="*/ 63224 w 66932"/>
                <a:gd name="connsiteY6" fmla="*/ 51524 h 108121"/>
                <a:gd name="connsiteX7" fmla="*/ 63584 w 66932"/>
                <a:gd name="connsiteY7" fmla="*/ 46015 h 108121"/>
                <a:gd name="connsiteX8" fmla="*/ 63687 w 66932"/>
                <a:gd name="connsiteY8" fmla="*/ 45191 h 108121"/>
                <a:gd name="connsiteX9" fmla="*/ 64253 w 66932"/>
                <a:gd name="connsiteY9" fmla="*/ 42772 h 108121"/>
                <a:gd name="connsiteX10" fmla="*/ 44637 w 66932"/>
                <a:gd name="connsiteY10" fmla="*/ 5135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932" h="108121">
                  <a:moveTo>
                    <a:pt x="44637" y="5135"/>
                  </a:moveTo>
                  <a:cubicBezTo>
                    <a:pt x="29963" y="501"/>
                    <a:pt x="10656" y="8842"/>
                    <a:pt x="7000" y="24803"/>
                  </a:cubicBezTo>
                  <a:cubicBezTo>
                    <a:pt x="2470" y="44419"/>
                    <a:pt x="3036" y="61770"/>
                    <a:pt x="7464" y="81283"/>
                  </a:cubicBezTo>
                  <a:cubicBezTo>
                    <a:pt x="11119" y="97244"/>
                    <a:pt x="27492" y="107490"/>
                    <a:pt x="43401" y="103835"/>
                  </a:cubicBezTo>
                  <a:cubicBezTo>
                    <a:pt x="59362" y="100179"/>
                    <a:pt x="69608" y="83858"/>
                    <a:pt x="66004" y="67897"/>
                  </a:cubicBezTo>
                  <a:cubicBezTo>
                    <a:pt x="65232" y="64602"/>
                    <a:pt x="64459" y="61307"/>
                    <a:pt x="63841" y="57960"/>
                  </a:cubicBezTo>
                  <a:cubicBezTo>
                    <a:pt x="63584" y="56570"/>
                    <a:pt x="63327" y="52039"/>
                    <a:pt x="63224" y="51524"/>
                  </a:cubicBezTo>
                  <a:cubicBezTo>
                    <a:pt x="63275" y="49671"/>
                    <a:pt x="63327" y="47817"/>
                    <a:pt x="63584" y="46015"/>
                  </a:cubicBezTo>
                  <a:cubicBezTo>
                    <a:pt x="63636" y="45706"/>
                    <a:pt x="63687" y="45398"/>
                    <a:pt x="63687" y="45191"/>
                  </a:cubicBezTo>
                  <a:cubicBezTo>
                    <a:pt x="63841" y="44677"/>
                    <a:pt x="63996" y="43904"/>
                    <a:pt x="64253" y="42772"/>
                  </a:cubicBezTo>
                  <a:cubicBezTo>
                    <a:pt x="67960" y="26811"/>
                    <a:pt x="61113" y="10335"/>
                    <a:pt x="44637" y="51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3A666266-6DD1-4BC6-87E6-6131503955C9}"/>
                </a:ext>
              </a:extLst>
            </p:cNvPr>
            <p:cNvSpPr/>
            <p:nvPr/>
          </p:nvSpPr>
          <p:spPr>
            <a:xfrm>
              <a:off x="6124054" y="5322468"/>
              <a:ext cx="49451" cy="53256"/>
            </a:xfrm>
            <a:custGeom>
              <a:avLst/>
              <a:gdLst>
                <a:gd name="connsiteX0" fmla="*/ 27187 w 66932"/>
                <a:gd name="connsiteY0" fmla="*/ 4600 h 72081"/>
                <a:gd name="connsiteX1" fmla="*/ 4584 w 66932"/>
                <a:gd name="connsiteY1" fmla="*/ 40537 h 72081"/>
                <a:gd name="connsiteX2" fmla="*/ 6386 w 66932"/>
                <a:gd name="connsiteY2" fmla="*/ 48363 h 72081"/>
                <a:gd name="connsiteX3" fmla="*/ 42324 w 66932"/>
                <a:gd name="connsiteY3" fmla="*/ 70965 h 72081"/>
                <a:gd name="connsiteX4" fmla="*/ 64926 w 66932"/>
                <a:gd name="connsiteY4" fmla="*/ 35028 h 72081"/>
                <a:gd name="connsiteX5" fmla="*/ 63124 w 66932"/>
                <a:gd name="connsiteY5" fmla="*/ 27253 h 72081"/>
                <a:gd name="connsiteX6" fmla="*/ 27187 w 66932"/>
                <a:gd name="connsiteY6" fmla="*/ 4600 h 7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72081">
                  <a:moveTo>
                    <a:pt x="27187" y="4600"/>
                  </a:moveTo>
                  <a:cubicBezTo>
                    <a:pt x="11226" y="8255"/>
                    <a:pt x="980" y="24576"/>
                    <a:pt x="4584" y="40537"/>
                  </a:cubicBezTo>
                  <a:lnTo>
                    <a:pt x="6386" y="48363"/>
                  </a:lnTo>
                  <a:cubicBezTo>
                    <a:pt x="10041" y="64324"/>
                    <a:pt x="26363" y="74569"/>
                    <a:pt x="42324" y="70965"/>
                  </a:cubicBezTo>
                  <a:cubicBezTo>
                    <a:pt x="58284" y="67310"/>
                    <a:pt x="68582" y="50989"/>
                    <a:pt x="64926" y="35028"/>
                  </a:cubicBezTo>
                  <a:lnTo>
                    <a:pt x="63124" y="27253"/>
                  </a:lnTo>
                  <a:cubicBezTo>
                    <a:pt x="59520" y="11241"/>
                    <a:pt x="43147" y="944"/>
                    <a:pt x="27187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D6B9653-06D0-4066-BA3D-03C3A8BCC543}"/>
                </a:ext>
              </a:extLst>
            </p:cNvPr>
            <p:cNvSpPr/>
            <p:nvPr/>
          </p:nvSpPr>
          <p:spPr>
            <a:xfrm>
              <a:off x="6107658" y="5144173"/>
              <a:ext cx="49451" cy="83688"/>
            </a:xfrm>
            <a:custGeom>
              <a:avLst/>
              <a:gdLst>
                <a:gd name="connsiteX0" fmla="*/ 27187 w 66932"/>
                <a:gd name="connsiteY0" fmla="*/ 4600 h 113270"/>
                <a:gd name="connsiteX1" fmla="*/ 4584 w 66932"/>
                <a:gd name="connsiteY1" fmla="*/ 40537 h 113270"/>
                <a:gd name="connsiteX2" fmla="*/ 8085 w 66932"/>
                <a:gd name="connsiteY2" fmla="*/ 73488 h 113270"/>
                <a:gd name="connsiteX3" fmla="*/ 27701 w 66932"/>
                <a:gd name="connsiteY3" fmla="*/ 111125 h 113270"/>
                <a:gd name="connsiteX4" fmla="*/ 65338 w 66932"/>
                <a:gd name="connsiteY4" fmla="*/ 91509 h 113270"/>
                <a:gd name="connsiteX5" fmla="*/ 63073 w 66932"/>
                <a:gd name="connsiteY5" fmla="*/ 27202 h 113270"/>
                <a:gd name="connsiteX6" fmla="*/ 27187 w 66932"/>
                <a:gd name="connsiteY6" fmla="*/ 4600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113270">
                  <a:moveTo>
                    <a:pt x="27187" y="4600"/>
                  </a:moveTo>
                  <a:cubicBezTo>
                    <a:pt x="11226" y="8255"/>
                    <a:pt x="980" y="24576"/>
                    <a:pt x="4584" y="40537"/>
                  </a:cubicBezTo>
                  <a:cubicBezTo>
                    <a:pt x="7467" y="53151"/>
                    <a:pt x="10453" y="62419"/>
                    <a:pt x="8085" y="73488"/>
                  </a:cubicBezTo>
                  <a:cubicBezTo>
                    <a:pt x="4635" y="89501"/>
                    <a:pt x="11020" y="105873"/>
                    <a:pt x="27701" y="111125"/>
                  </a:cubicBezTo>
                  <a:cubicBezTo>
                    <a:pt x="42221" y="115707"/>
                    <a:pt x="61940" y="107521"/>
                    <a:pt x="65338" y="91509"/>
                  </a:cubicBezTo>
                  <a:cubicBezTo>
                    <a:pt x="70075" y="69472"/>
                    <a:pt x="68067" y="49032"/>
                    <a:pt x="63073" y="27202"/>
                  </a:cubicBezTo>
                  <a:cubicBezTo>
                    <a:pt x="59520" y="11241"/>
                    <a:pt x="43147" y="944"/>
                    <a:pt x="27187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D7760C5-8340-499D-83D6-EC6A4E9CA03D}"/>
                </a:ext>
              </a:extLst>
            </p:cNvPr>
            <p:cNvSpPr/>
            <p:nvPr/>
          </p:nvSpPr>
          <p:spPr>
            <a:xfrm>
              <a:off x="6103584" y="5047968"/>
              <a:ext cx="49451" cy="72276"/>
            </a:xfrm>
            <a:custGeom>
              <a:avLst/>
              <a:gdLst>
                <a:gd name="connsiteX0" fmla="*/ 27606 w 66932"/>
                <a:gd name="connsiteY0" fmla="*/ 4602 h 97824"/>
                <a:gd name="connsiteX1" fmla="*/ 5003 w 66932"/>
                <a:gd name="connsiteY1" fmla="*/ 40540 h 97824"/>
                <a:gd name="connsiteX2" fmla="*/ 6445 w 66932"/>
                <a:gd name="connsiteY2" fmla="*/ 47285 h 97824"/>
                <a:gd name="connsiteX3" fmla="*/ 6960 w 66932"/>
                <a:gd name="connsiteY3" fmla="*/ 51712 h 97824"/>
                <a:gd name="connsiteX4" fmla="*/ 6857 w 66932"/>
                <a:gd name="connsiteY4" fmla="*/ 53463 h 97824"/>
                <a:gd name="connsiteX5" fmla="*/ 17617 w 66932"/>
                <a:gd name="connsiteY5" fmla="*/ 92284 h 97824"/>
                <a:gd name="connsiteX6" fmla="*/ 59012 w 66932"/>
                <a:gd name="connsiteY6" fmla="*/ 82810 h 97824"/>
                <a:gd name="connsiteX7" fmla="*/ 63543 w 66932"/>
                <a:gd name="connsiteY7" fmla="*/ 27153 h 97824"/>
                <a:gd name="connsiteX8" fmla="*/ 27606 w 66932"/>
                <a:gd name="connsiteY8" fmla="*/ 4602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932" h="97824">
                  <a:moveTo>
                    <a:pt x="27606" y="4602"/>
                  </a:moveTo>
                  <a:cubicBezTo>
                    <a:pt x="11645" y="8258"/>
                    <a:pt x="1399" y="24579"/>
                    <a:pt x="5003" y="40540"/>
                  </a:cubicBezTo>
                  <a:cubicBezTo>
                    <a:pt x="5518" y="42805"/>
                    <a:pt x="6033" y="45019"/>
                    <a:pt x="6445" y="47285"/>
                  </a:cubicBezTo>
                  <a:cubicBezTo>
                    <a:pt x="6651" y="48366"/>
                    <a:pt x="6857" y="50580"/>
                    <a:pt x="6960" y="51712"/>
                  </a:cubicBezTo>
                  <a:cubicBezTo>
                    <a:pt x="6960" y="52279"/>
                    <a:pt x="6908" y="52897"/>
                    <a:pt x="6857" y="53463"/>
                  </a:cubicBezTo>
                  <a:cubicBezTo>
                    <a:pt x="575" y="67261"/>
                    <a:pt x="4179" y="83788"/>
                    <a:pt x="17617" y="92284"/>
                  </a:cubicBezTo>
                  <a:cubicBezTo>
                    <a:pt x="31004" y="100676"/>
                    <a:pt x="50981" y="97072"/>
                    <a:pt x="59012" y="82810"/>
                  </a:cubicBezTo>
                  <a:cubicBezTo>
                    <a:pt x="68898" y="65305"/>
                    <a:pt x="67868" y="46203"/>
                    <a:pt x="63543" y="27153"/>
                  </a:cubicBezTo>
                  <a:cubicBezTo>
                    <a:pt x="59939" y="11193"/>
                    <a:pt x="43566" y="947"/>
                    <a:pt x="27606" y="46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BFAF1EE7-7680-4D62-9365-938973289DFB}"/>
                </a:ext>
              </a:extLst>
            </p:cNvPr>
            <p:cNvSpPr/>
            <p:nvPr/>
          </p:nvSpPr>
          <p:spPr>
            <a:xfrm>
              <a:off x="6008466" y="5058171"/>
              <a:ext cx="49451" cy="125532"/>
            </a:xfrm>
            <a:custGeom>
              <a:avLst/>
              <a:gdLst>
                <a:gd name="connsiteX0" fmla="*/ 4614 w 66932"/>
                <a:gd name="connsiteY0" fmla="*/ 31570 h 169905"/>
                <a:gd name="connsiteX1" fmla="*/ 4357 w 66932"/>
                <a:gd name="connsiteY1" fmla="*/ 138405 h 169905"/>
                <a:gd name="connsiteX2" fmla="*/ 64338 w 66932"/>
                <a:gd name="connsiteY2" fmla="*/ 141082 h 169905"/>
                <a:gd name="connsiteX3" fmla="*/ 64596 w 66932"/>
                <a:gd name="connsiteY3" fmla="*/ 34299 h 169905"/>
                <a:gd name="connsiteX4" fmla="*/ 4614 w 66932"/>
                <a:gd name="connsiteY4" fmla="*/ 31570 h 169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32" h="169905">
                  <a:moveTo>
                    <a:pt x="4614" y="31570"/>
                  </a:moveTo>
                  <a:cubicBezTo>
                    <a:pt x="3893" y="67199"/>
                    <a:pt x="3481" y="102776"/>
                    <a:pt x="4357" y="138405"/>
                  </a:cubicBezTo>
                  <a:cubicBezTo>
                    <a:pt x="5283" y="176968"/>
                    <a:pt x="65316" y="179800"/>
                    <a:pt x="64338" y="141082"/>
                  </a:cubicBezTo>
                  <a:cubicBezTo>
                    <a:pt x="63463" y="105453"/>
                    <a:pt x="63875" y="69876"/>
                    <a:pt x="64596" y="34299"/>
                  </a:cubicBezTo>
                  <a:cubicBezTo>
                    <a:pt x="65419" y="-4471"/>
                    <a:pt x="5386" y="-7096"/>
                    <a:pt x="4614" y="3157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68111E4C-8436-4907-9D26-74A530687FCA}"/>
                </a:ext>
              </a:extLst>
            </p:cNvPr>
            <p:cNvSpPr/>
            <p:nvPr/>
          </p:nvSpPr>
          <p:spPr>
            <a:xfrm>
              <a:off x="6018447" y="5212684"/>
              <a:ext cx="49451" cy="68473"/>
            </a:xfrm>
            <a:custGeom>
              <a:avLst/>
              <a:gdLst>
                <a:gd name="connsiteX0" fmla="*/ 29463 w 66932"/>
                <a:gd name="connsiteY0" fmla="*/ 4599 h 92675"/>
                <a:gd name="connsiteX1" fmla="*/ 6860 w 66932"/>
                <a:gd name="connsiteY1" fmla="*/ 40537 h 92675"/>
                <a:gd name="connsiteX2" fmla="*/ 7633 w 66932"/>
                <a:gd name="connsiteY2" fmla="*/ 44244 h 92675"/>
                <a:gd name="connsiteX3" fmla="*/ 17672 w 66932"/>
                <a:gd name="connsiteY3" fmla="*/ 84507 h 92675"/>
                <a:gd name="connsiteX4" fmla="*/ 59067 w 66932"/>
                <a:gd name="connsiteY4" fmla="*/ 75084 h 92675"/>
                <a:gd name="connsiteX5" fmla="*/ 65400 w 66932"/>
                <a:gd name="connsiteY5" fmla="*/ 27254 h 92675"/>
                <a:gd name="connsiteX6" fmla="*/ 29463 w 66932"/>
                <a:gd name="connsiteY6" fmla="*/ 4599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92675">
                  <a:moveTo>
                    <a:pt x="29463" y="4599"/>
                  </a:moveTo>
                  <a:cubicBezTo>
                    <a:pt x="13502" y="8255"/>
                    <a:pt x="3256" y="24576"/>
                    <a:pt x="6860" y="40537"/>
                  </a:cubicBezTo>
                  <a:cubicBezTo>
                    <a:pt x="7117" y="41773"/>
                    <a:pt x="7375" y="43008"/>
                    <a:pt x="7633" y="44244"/>
                  </a:cubicBezTo>
                  <a:cubicBezTo>
                    <a:pt x="167" y="58145"/>
                    <a:pt x="3925" y="75857"/>
                    <a:pt x="17672" y="84507"/>
                  </a:cubicBezTo>
                  <a:cubicBezTo>
                    <a:pt x="31213" y="93002"/>
                    <a:pt x="50727" y="89140"/>
                    <a:pt x="59067" y="75084"/>
                  </a:cubicBezTo>
                  <a:cubicBezTo>
                    <a:pt x="68026" y="59845"/>
                    <a:pt x="69210" y="44193"/>
                    <a:pt x="65400" y="27254"/>
                  </a:cubicBezTo>
                  <a:cubicBezTo>
                    <a:pt x="61796" y="11241"/>
                    <a:pt x="45423" y="944"/>
                    <a:pt x="29463" y="45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A4E1CCB4-C81D-4C28-B102-B971C1EA8176}"/>
                </a:ext>
              </a:extLst>
            </p:cNvPr>
            <p:cNvSpPr/>
            <p:nvPr/>
          </p:nvSpPr>
          <p:spPr>
            <a:xfrm>
              <a:off x="6026120" y="5337809"/>
              <a:ext cx="53256" cy="83688"/>
            </a:xfrm>
            <a:custGeom>
              <a:avLst/>
              <a:gdLst>
                <a:gd name="connsiteX0" fmla="*/ 48785 w 72081"/>
                <a:gd name="connsiteY0" fmla="*/ 5150 h 113270"/>
                <a:gd name="connsiteX1" fmla="*/ 11149 w 72081"/>
                <a:gd name="connsiteY1" fmla="*/ 24766 h 113270"/>
                <a:gd name="connsiteX2" fmla="*/ 5588 w 72081"/>
                <a:gd name="connsiteY2" fmla="*/ 90875 h 113270"/>
                <a:gd name="connsiteX3" fmla="*/ 41525 w 72081"/>
                <a:gd name="connsiteY3" fmla="*/ 113478 h 113270"/>
                <a:gd name="connsiteX4" fmla="*/ 64128 w 72081"/>
                <a:gd name="connsiteY4" fmla="*/ 77540 h 113270"/>
                <a:gd name="connsiteX5" fmla="*/ 68453 w 72081"/>
                <a:gd name="connsiteY5" fmla="*/ 42838 h 113270"/>
                <a:gd name="connsiteX6" fmla="*/ 48785 w 72081"/>
                <a:gd name="connsiteY6" fmla="*/ 5150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13270">
                  <a:moveTo>
                    <a:pt x="48785" y="5150"/>
                  </a:moveTo>
                  <a:cubicBezTo>
                    <a:pt x="33957" y="465"/>
                    <a:pt x="15010" y="8909"/>
                    <a:pt x="11149" y="24766"/>
                  </a:cubicBezTo>
                  <a:cubicBezTo>
                    <a:pt x="5794" y="46751"/>
                    <a:pt x="1263" y="68272"/>
                    <a:pt x="5588" y="90875"/>
                  </a:cubicBezTo>
                  <a:cubicBezTo>
                    <a:pt x="8677" y="106939"/>
                    <a:pt x="25976" y="117030"/>
                    <a:pt x="41525" y="113478"/>
                  </a:cubicBezTo>
                  <a:cubicBezTo>
                    <a:pt x="57898" y="109719"/>
                    <a:pt x="67217" y="93604"/>
                    <a:pt x="64128" y="77540"/>
                  </a:cubicBezTo>
                  <a:cubicBezTo>
                    <a:pt x="62377" y="68479"/>
                    <a:pt x="65467" y="54938"/>
                    <a:pt x="68453" y="42838"/>
                  </a:cubicBezTo>
                  <a:cubicBezTo>
                    <a:pt x="72263" y="26877"/>
                    <a:pt x="65106" y="10299"/>
                    <a:pt x="48785" y="515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FDB0FC0-2916-4227-86AE-F996FCBE5135}"/>
                </a:ext>
              </a:extLst>
            </p:cNvPr>
            <p:cNvSpPr/>
            <p:nvPr/>
          </p:nvSpPr>
          <p:spPr>
            <a:xfrm>
              <a:off x="6027965" y="5459652"/>
              <a:ext cx="57060" cy="117924"/>
            </a:xfrm>
            <a:custGeom>
              <a:avLst/>
              <a:gdLst>
                <a:gd name="connsiteX0" fmla="*/ 68479 w 77229"/>
                <a:gd name="connsiteY0" fmla="*/ 50613 h 159608"/>
                <a:gd name="connsiteX1" fmla="*/ 63124 w 77229"/>
                <a:gd name="connsiteY1" fmla="*/ 27186 h 159608"/>
                <a:gd name="connsiteX2" fmla="*/ 27187 w 77229"/>
                <a:gd name="connsiteY2" fmla="*/ 4584 h 159608"/>
                <a:gd name="connsiteX3" fmla="*/ 4584 w 77229"/>
                <a:gd name="connsiteY3" fmla="*/ 40521 h 159608"/>
                <a:gd name="connsiteX4" fmla="*/ 9939 w 77229"/>
                <a:gd name="connsiteY4" fmla="*/ 63896 h 159608"/>
                <a:gd name="connsiteX5" fmla="*/ 17919 w 77229"/>
                <a:gd name="connsiteY5" fmla="*/ 78210 h 159608"/>
                <a:gd name="connsiteX6" fmla="*/ 11020 w 77229"/>
                <a:gd name="connsiteY6" fmla="*/ 104725 h 159608"/>
                <a:gd name="connsiteX7" fmla="*/ 18125 w 77229"/>
                <a:gd name="connsiteY7" fmla="*/ 135926 h 159608"/>
                <a:gd name="connsiteX8" fmla="*/ 54062 w 77229"/>
                <a:gd name="connsiteY8" fmla="*/ 158528 h 159608"/>
                <a:gd name="connsiteX9" fmla="*/ 76665 w 77229"/>
                <a:gd name="connsiteY9" fmla="*/ 122591 h 159608"/>
                <a:gd name="connsiteX10" fmla="*/ 69560 w 77229"/>
                <a:gd name="connsiteY10" fmla="*/ 91390 h 159608"/>
                <a:gd name="connsiteX11" fmla="*/ 61580 w 77229"/>
                <a:gd name="connsiteY11" fmla="*/ 77077 h 159608"/>
                <a:gd name="connsiteX12" fmla="*/ 68479 w 77229"/>
                <a:gd name="connsiteY12" fmla="*/ 50613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229" h="159608">
                  <a:moveTo>
                    <a:pt x="68479" y="50613"/>
                  </a:moveTo>
                  <a:lnTo>
                    <a:pt x="63124" y="27186"/>
                  </a:lnTo>
                  <a:cubicBezTo>
                    <a:pt x="59469" y="11226"/>
                    <a:pt x="43147" y="980"/>
                    <a:pt x="27187" y="4584"/>
                  </a:cubicBezTo>
                  <a:cubicBezTo>
                    <a:pt x="11226" y="8239"/>
                    <a:pt x="980" y="24561"/>
                    <a:pt x="4584" y="40521"/>
                  </a:cubicBezTo>
                  <a:lnTo>
                    <a:pt x="9939" y="63896"/>
                  </a:lnTo>
                  <a:cubicBezTo>
                    <a:pt x="11226" y="69508"/>
                    <a:pt x="14058" y="74400"/>
                    <a:pt x="17919" y="78210"/>
                  </a:cubicBezTo>
                  <a:cubicBezTo>
                    <a:pt x="11741" y="85263"/>
                    <a:pt x="8806" y="95046"/>
                    <a:pt x="11020" y="104725"/>
                  </a:cubicBezTo>
                  <a:lnTo>
                    <a:pt x="18125" y="135926"/>
                  </a:lnTo>
                  <a:cubicBezTo>
                    <a:pt x="21781" y="151887"/>
                    <a:pt x="38102" y="162132"/>
                    <a:pt x="54062" y="158528"/>
                  </a:cubicBezTo>
                  <a:cubicBezTo>
                    <a:pt x="70023" y="154924"/>
                    <a:pt x="80321" y="138552"/>
                    <a:pt x="76665" y="122591"/>
                  </a:cubicBezTo>
                  <a:lnTo>
                    <a:pt x="69560" y="91390"/>
                  </a:lnTo>
                  <a:cubicBezTo>
                    <a:pt x="68273" y="85778"/>
                    <a:pt x="65441" y="80887"/>
                    <a:pt x="61580" y="77077"/>
                  </a:cubicBezTo>
                  <a:cubicBezTo>
                    <a:pt x="67758" y="70075"/>
                    <a:pt x="70693" y="60292"/>
                    <a:pt x="68479" y="506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FF6F87D-79F3-4017-A6F5-4ACE269A0CFE}"/>
                </a:ext>
              </a:extLst>
            </p:cNvPr>
            <p:cNvSpPr/>
            <p:nvPr/>
          </p:nvSpPr>
          <p:spPr>
            <a:xfrm>
              <a:off x="6044499" y="5613551"/>
              <a:ext cx="49451" cy="72276"/>
            </a:xfrm>
            <a:custGeom>
              <a:avLst/>
              <a:gdLst>
                <a:gd name="connsiteX0" fmla="*/ 27668 w 66932"/>
                <a:gd name="connsiteY0" fmla="*/ 4600 h 97824"/>
                <a:gd name="connsiteX1" fmla="*/ 5065 w 66932"/>
                <a:gd name="connsiteY1" fmla="*/ 40537 h 97824"/>
                <a:gd name="connsiteX2" fmla="*/ 6455 w 66932"/>
                <a:gd name="connsiteY2" fmla="*/ 47231 h 97824"/>
                <a:gd name="connsiteX3" fmla="*/ 6970 w 66932"/>
                <a:gd name="connsiteY3" fmla="*/ 51658 h 97824"/>
                <a:gd name="connsiteX4" fmla="*/ 6867 w 66932"/>
                <a:gd name="connsiteY4" fmla="*/ 53460 h 97824"/>
                <a:gd name="connsiteX5" fmla="*/ 17628 w 66932"/>
                <a:gd name="connsiteY5" fmla="*/ 92281 h 97824"/>
                <a:gd name="connsiteX6" fmla="*/ 59023 w 66932"/>
                <a:gd name="connsiteY6" fmla="*/ 82808 h 97824"/>
                <a:gd name="connsiteX7" fmla="*/ 63554 w 66932"/>
                <a:gd name="connsiteY7" fmla="*/ 27151 h 97824"/>
                <a:gd name="connsiteX8" fmla="*/ 27668 w 66932"/>
                <a:gd name="connsiteY8" fmla="*/ 4600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932" h="97824">
                  <a:moveTo>
                    <a:pt x="27668" y="4600"/>
                  </a:moveTo>
                  <a:cubicBezTo>
                    <a:pt x="11707" y="8255"/>
                    <a:pt x="1461" y="24576"/>
                    <a:pt x="5065" y="40537"/>
                  </a:cubicBezTo>
                  <a:cubicBezTo>
                    <a:pt x="5580" y="42751"/>
                    <a:pt x="6095" y="45017"/>
                    <a:pt x="6455" y="47231"/>
                  </a:cubicBezTo>
                  <a:cubicBezTo>
                    <a:pt x="6661" y="48312"/>
                    <a:pt x="6867" y="50577"/>
                    <a:pt x="6970" y="51658"/>
                  </a:cubicBezTo>
                  <a:cubicBezTo>
                    <a:pt x="6970" y="52276"/>
                    <a:pt x="6867" y="52842"/>
                    <a:pt x="6867" y="53460"/>
                  </a:cubicBezTo>
                  <a:cubicBezTo>
                    <a:pt x="586" y="67259"/>
                    <a:pt x="4138" y="83786"/>
                    <a:pt x="17628" y="92281"/>
                  </a:cubicBezTo>
                  <a:cubicBezTo>
                    <a:pt x="31015" y="100674"/>
                    <a:pt x="50991" y="97070"/>
                    <a:pt x="59023" y="82808"/>
                  </a:cubicBezTo>
                  <a:cubicBezTo>
                    <a:pt x="68909" y="65302"/>
                    <a:pt x="67879" y="46201"/>
                    <a:pt x="63554" y="27151"/>
                  </a:cubicBezTo>
                  <a:cubicBezTo>
                    <a:pt x="60001" y="11242"/>
                    <a:pt x="43628" y="944"/>
                    <a:pt x="27668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BD08B7B-E4A6-4739-8958-B378320512CF}"/>
                </a:ext>
              </a:extLst>
            </p:cNvPr>
            <p:cNvSpPr/>
            <p:nvPr/>
          </p:nvSpPr>
          <p:spPr>
            <a:xfrm>
              <a:off x="6059652" y="5731513"/>
              <a:ext cx="53256" cy="76080"/>
            </a:xfrm>
            <a:custGeom>
              <a:avLst/>
              <a:gdLst>
                <a:gd name="connsiteX0" fmla="*/ 27187 w 72081"/>
                <a:gd name="connsiteY0" fmla="*/ 4600 h 102972"/>
                <a:gd name="connsiteX1" fmla="*/ 4584 w 72081"/>
                <a:gd name="connsiteY1" fmla="*/ 40537 h 102972"/>
                <a:gd name="connsiteX2" fmla="*/ 13491 w 72081"/>
                <a:gd name="connsiteY2" fmla="*/ 79564 h 102972"/>
                <a:gd name="connsiteX3" fmla="*/ 49429 w 72081"/>
                <a:gd name="connsiteY3" fmla="*/ 102166 h 102972"/>
                <a:gd name="connsiteX4" fmla="*/ 72031 w 72081"/>
                <a:gd name="connsiteY4" fmla="*/ 66229 h 102972"/>
                <a:gd name="connsiteX5" fmla="*/ 63124 w 72081"/>
                <a:gd name="connsiteY5" fmla="*/ 27202 h 102972"/>
                <a:gd name="connsiteX6" fmla="*/ 27187 w 72081"/>
                <a:gd name="connsiteY6" fmla="*/ 4600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2972">
                  <a:moveTo>
                    <a:pt x="27187" y="4600"/>
                  </a:moveTo>
                  <a:cubicBezTo>
                    <a:pt x="11226" y="8203"/>
                    <a:pt x="980" y="24576"/>
                    <a:pt x="4584" y="40537"/>
                  </a:cubicBezTo>
                  <a:lnTo>
                    <a:pt x="13491" y="79564"/>
                  </a:lnTo>
                  <a:cubicBezTo>
                    <a:pt x="17147" y="95525"/>
                    <a:pt x="33468" y="105771"/>
                    <a:pt x="49429" y="102166"/>
                  </a:cubicBezTo>
                  <a:cubicBezTo>
                    <a:pt x="65389" y="98511"/>
                    <a:pt x="75635" y="82190"/>
                    <a:pt x="72031" y="66229"/>
                  </a:cubicBezTo>
                  <a:lnTo>
                    <a:pt x="63124" y="27202"/>
                  </a:lnTo>
                  <a:cubicBezTo>
                    <a:pt x="59468" y="11241"/>
                    <a:pt x="43147" y="944"/>
                    <a:pt x="27187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7C42967-C07F-427A-B192-6BDD9B40A9A7}"/>
                </a:ext>
              </a:extLst>
            </p:cNvPr>
            <p:cNvSpPr/>
            <p:nvPr/>
          </p:nvSpPr>
          <p:spPr>
            <a:xfrm>
              <a:off x="5948303" y="5726463"/>
              <a:ext cx="49451" cy="83688"/>
            </a:xfrm>
            <a:custGeom>
              <a:avLst/>
              <a:gdLst>
                <a:gd name="connsiteX0" fmla="*/ 44186 w 66932"/>
                <a:gd name="connsiteY0" fmla="*/ 5102 h 113270"/>
                <a:gd name="connsiteX1" fmla="*/ 6549 w 66932"/>
                <a:gd name="connsiteY1" fmla="*/ 24718 h 113270"/>
                <a:gd name="connsiteX2" fmla="*/ 8814 w 66932"/>
                <a:gd name="connsiteY2" fmla="*/ 89025 h 113270"/>
                <a:gd name="connsiteX3" fmla="*/ 44752 w 66932"/>
                <a:gd name="connsiteY3" fmla="*/ 111627 h 113270"/>
                <a:gd name="connsiteX4" fmla="*/ 67355 w 66932"/>
                <a:gd name="connsiteY4" fmla="*/ 75689 h 113270"/>
                <a:gd name="connsiteX5" fmla="*/ 63854 w 66932"/>
                <a:gd name="connsiteY5" fmla="*/ 42790 h 113270"/>
                <a:gd name="connsiteX6" fmla="*/ 44186 w 66932"/>
                <a:gd name="connsiteY6" fmla="*/ 5102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113270">
                  <a:moveTo>
                    <a:pt x="44186" y="5102"/>
                  </a:moveTo>
                  <a:cubicBezTo>
                    <a:pt x="29718" y="571"/>
                    <a:pt x="9947" y="8757"/>
                    <a:pt x="6549" y="24718"/>
                  </a:cubicBezTo>
                  <a:cubicBezTo>
                    <a:pt x="1812" y="46754"/>
                    <a:pt x="3820" y="67194"/>
                    <a:pt x="8814" y="89025"/>
                  </a:cubicBezTo>
                  <a:cubicBezTo>
                    <a:pt x="12419" y="104986"/>
                    <a:pt x="28791" y="115231"/>
                    <a:pt x="44752" y="111627"/>
                  </a:cubicBezTo>
                  <a:cubicBezTo>
                    <a:pt x="60713" y="107972"/>
                    <a:pt x="70959" y="91650"/>
                    <a:pt x="67355" y="75689"/>
                  </a:cubicBezTo>
                  <a:cubicBezTo>
                    <a:pt x="64471" y="63076"/>
                    <a:pt x="61485" y="53808"/>
                    <a:pt x="63854" y="42790"/>
                  </a:cubicBezTo>
                  <a:cubicBezTo>
                    <a:pt x="67252" y="26726"/>
                    <a:pt x="60816" y="10353"/>
                    <a:pt x="44186" y="51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A34AF1A-6FD0-43E2-9E39-9526732746CD}"/>
                </a:ext>
              </a:extLst>
            </p:cNvPr>
            <p:cNvSpPr/>
            <p:nvPr/>
          </p:nvSpPr>
          <p:spPr>
            <a:xfrm>
              <a:off x="5937683" y="5558377"/>
              <a:ext cx="53256" cy="91297"/>
            </a:xfrm>
            <a:custGeom>
              <a:avLst/>
              <a:gdLst>
                <a:gd name="connsiteX0" fmla="*/ 47696 w 72081"/>
                <a:gd name="connsiteY0" fmla="*/ 5135 h 123567"/>
                <a:gd name="connsiteX1" fmla="*/ 10059 w 72081"/>
                <a:gd name="connsiteY1" fmla="*/ 24752 h 123567"/>
                <a:gd name="connsiteX2" fmla="*/ 6301 w 72081"/>
                <a:gd name="connsiteY2" fmla="*/ 98635 h 123567"/>
                <a:gd name="connsiteX3" fmla="*/ 42238 w 72081"/>
                <a:gd name="connsiteY3" fmla="*/ 121237 h 123567"/>
                <a:gd name="connsiteX4" fmla="*/ 64841 w 72081"/>
                <a:gd name="connsiteY4" fmla="*/ 85300 h 123567"/>
                <a:gd name="connsiteX5" fmla="*/ 64017 w 72081"/>
                <a:gd name="connsiteY5" fmla="*/ 80614 h 123567"/>
                <a:gd name="connsiteX6" fmla="*/ 63863 w 72081"/>
                <a:gd name="connsiteY6" fmla="*/ 77474 h 123567"/>
                <a:gd name="connsiteX7" fmla="*/ 64326 w 72081"/>
                <a:gd name="connsiteY7" fmla="*/ 63006 h 123567"/>
                <a:gd name="connsiteX8" fmla="*/ 67312 w 72081"/>
                <a:gd name="connsiteY8" fmla="*/ 42772 h 123567"/>
                <a:gd name="connsiteX9" fmla="*/ 47696 w 72081"/>
                <a:gd name="connsiteY9" fmla="*/ 5135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81" h="123567">
                  <a:moveTo>
                    <a:pt x="47696" y="5135"/>
                  </a:moveTo>
                  <a:cubicBezTo>
                    <a:pt x="33022" y="501"/>
                    <a:pt x="13715" y="8842"/>
                    <a:pt x="10059" y="24752"/>
                  </a:cubicBezTo>
                  <a:cubicBezTo>
                    <a:pt x="4499" y="48796"/>
                    <a:pt x="1410" y="74179"/>
                    <a:pt x="6301" y="98635"/>
                  </a:cubicBezTo>
                  <a:cubicBezTo>
                    <a:pt x="9493" y="114698"/>
                    <a:pt x="26638" y="124790"/>
                    <a:pt x="42238" y="121237"/>
                  </a:cubicBezTo>
                  <a:cubicBezTo>
                    <a:pt x="58508" y="117530"/>
                    <a:pt x="68033" y="101312"/>
                    <a:pt x="64841" y="85300"/>
                  </a:cubicBezTo>
                  <a:cubicBezTo>
                    <a:pt x="64480" y="83755"/>
                    <a:pt x="64274" y="82211"/>
                    <a:pt x="64017" y="80614"/>
                  </a:cubicBezTo>
                  <a:cubicBezTo>
                    <a:pt x="64017" y="80100"/>
                    <a:pt x="63965" y="79070"/>
                    <a:pt x="63863" y="77474"/>
                  </a:cubicBezTo>
                  <a:cubicBezTo>
                    <a:pt x="63811" y="72686"/>
                    <a:pt x="63914" y="67846"/>
                    <a:pt x="64326" y="63006"/>
                  </a:cubicBezTo>
                  <a:cubicBezTo>
                    <a:pt x="65047" y="54768"/>
                    <a:pt x="65768" y="49517"/>
                    <a:pt x="67312" y="42772"/>
                  </a:cubicBezTo>
                  <a:cubicBezTo>
                    <a:pt x="71019" y="26863"/>
                    <a:pt x="64172" y="10336"/>
                    <a:pt x="47696" y="51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A604A88-2551-4F14-9C93-CC035C16279B}"/>
                </a:ext>
              </a:extLst>
            </p:cNvPr>
            <p:cNvSpPr/>
            <p:nvPr/>
          </p:nvSpPr>
          <p:spPr>
            <a:xfrm>
              <a:off x="5931419" y="5408869"/>
              <a:ext cx="53256" cy="76080"/>
            </a:xfrm>
            <a:custGeom>
              <a:avLst/>
              <a:gdLst>
                <a:gd name="connsiteX0" fmla="*/ 27187 w 72081"/>
                <a:gd name="connsiteY0" fmla="*/ 4584 h 102972"/>
                <a:gd name="connsiteX1" fmla="*/ 4584 w 72081"/>
                <a:gd name="connsiteY1" fmla="*/ 40522 h 102972"/>
                <a:gd name="connsiteX2" fmla="*/ 13491 w 72081"/>
                <a:gd name="connsiteY2" fmla="*/ 79548 h 102972"/>
                <a:gd name="connsiteX3" fmla="*/ 49429 w 72081"/>
                <a:gd name="connsiteY3" fmla="*/ 102151 h 102972"/>
                <a:gd name="connsiteX4" fmla="*/ 72031 w 72081"/>
                <a:gd name="connsiteY4" fmla="*/ 66213 h 102972"/>
                <a:gd name="connsiteX5" fmla="*/ 63124 w 72081"/>
                <a:gd name="connsiteY5" fmla="*/ 27187 h 102972"/>
                <a:gd name="connsiteX6" fmla="*/ 27187 w 72081"/>
                <a:gd name="connsiteY6" fmla="*/ 4584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2972">
                  <a:moveTo>
                    <a:pt x="27187" y="4584"/>
                  </a:moveTo>
                  <a:cubicBezTo>
                    <a:pt x="11226" y="8240"/>
                    <a:pt x="980" y="24561"/>
                    <a:pt x="4584" y="40522"/>
                  </a:cubicBezTo>
                  <a:lnTo>
                    <a:pt x="13491" y="79548"/>
                  </a:lnTo>
                  <a:cubicBezTo>
                    <a:pt x="17147" y="95509"/>
                    <a:pt x="33468" y="105755"/>
                    <a:pt x="49429" y="102151"/>
                  </a:cubicBezTo>
                  <a:cubicBezTo>
                    <a:pt x="65389" y="98495"/>
                    <a:pt x="75687" y="82174"/>
                    <a:pt x="72031" y="66213"/>
                  </a:cubicBezTo>
                  <a:lnTo>
                    <a:pt x="63124" y="27187"/>
                  </a:lnTo>
                  <a:cubicBezTo>
                    <a:pt x="59520" y="11226"/>
                    <a:pt x="43147" y="980"/>
                    <a:pt x="27187" y="45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F83118D-E913-47DC-8E1B-1D581DECF544}"/>
                </a:ext>
              </a:extLst>
            </p:cNvPr>
            <p:cNvSpPr/>
            <p:nvPr/>
          </p:nvSpPr>
          <p:spPr>
            <a:xfrm>
              <a:off x="5930301" y="5256868"/>
              <a:ext cx="49451" cy="68473"/>
            </a:xfrm>
            <a:custGeom>
              <a:avLst/>
              <a:gdLst>
                <a:gd name="connsiteX0" fmla="*/ 53670 w 66932"/>
                <a:gd name="connsiteY0" fmla="*/ 8332 h 92675"/>
                <a:gd name="connsiteX1" fmla="*/ 12275 w 66932"/>
                <a:gd name="connsiteY1" fmla="*/ 17805 h 92675"/>
                <a:gd name="connsiteX2" fmla="*/ 5943 w 66932"/>
                <a:gd name="connsiteY2" fmla="*/ 65636 h 92675"/>
                <a:gd name="connsiteX3" fmla="*/ 41880 w 66932"/>
                <a:gd name="connsiteY3" fmla="*/ 88239 h 92675"/>
                <a:gd name="connsiteX4" fmla="*/ 64483 w 66932"/>
                <a:gd name="connsiteY4" fmla="*/ 52301 h 92675"/>
                <a:gd name="connsiteX5" fmla="*/ 63710 w 66932"/>
                <a:gd name="connsiteY5" fmla="*/ 48594 h 92675"/>
                <a:gd name="connsiteX6" fmla="*/ 53670 w 66932"/>
                <a:gd name="connsiteY6" fmla="*/ 8332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92675">
                  <a:moveTo>
                    <a:pt x="53670" y="8332"/>
                  </a:moveTo>
                  <a:cubicBezTo>
                    <a:pt x="40130" y="-164"/>
                    <a:pt x="20565" y="3698"/>
                    <a:pt x="12275" y="17805"/>
                  </a:cubicBezTo>
                  <a:cubicBezTo>
                    <a:pt x="3265" y="33045"/>
                    <a:pt x="2081" y="48697"/>
                    <a:pt x="5943" y="65636"/>
                  </a:cubicBezTo>
                  <a:cubicBezTo>
                    <a:pt x="9598" y="81648"/>
                    <a:pt x="25971" y="91894"/>
                    <a:pt x="41880" y="88239"/>
                  </a:cubicBezTo>
                  <a:cubicBezTo>
                    <a:pt x="57841" y="84583"/>
                    <a:pt x="68087" y="68262"/>
                    <a:pt x="64483" y="52301"/>
                  </a:cubicBezTo>
                  <a:cubicBezTo>
                    <a:pt x="64174" y="51065"/>
                    <a:pt x="63968" y="49830"/>
                    <a:pt x="63710" y="48594"/>
                  </a:cubicBezTo>
                  <a:cubicBezTo>
                    <a:pt x="71176" y="34641"/>
                    <a:pt x="67417" y="16981"/>
                    <a:pt x="53670" y="83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581961C8-22FA-4501-9F03-E60D8409DDDE}"/>
                </a:ext>
              </a:extLst>
            </p:cNvPr>
            <p:cNvSpPr/>
            <p:nvPr/>
          </p:nvSpPr>
          <p:spPr>
            <a:xfrm>
              <a:off x="5836245" y="5715521"/>
              <a:ext cx="49451" cy="79884"/>
            </a:xfrm>
            <a:custGeom>
              <a:avLst/>
              <a:gdLst>
                <a:gd name="connsiteX0" fmla="*/ 44637 w 66932"/>
                <a:gd name="connsiteY0" fmla="*/ 5135 h 108121"/>
                <a:gd name="connsiteX1" fmla="*/ 7000 w 66932"/>
                <a:gd name="connsiteY1" fmla="*/ 24803 h 108121"/>
                <a:gd name="connsiteX2" fmla="*/ 7464 w 66932"/>
                <a:gd name="connsiteY2" fmla="*/ 81284 h 108121"/>
                <a:gd name="connsiteX3" fmla="*/ 43401 w 66932"/>
                <a:gd name="connsiteY3" fmla="*/ 103886 h 108121"/>
                <a:gd name="connsiteX4" fmla="*/ 66004 w 66932"/>
                <a:gd name="connsiteY4" fmla="*/ 67948 h 108121"/>
                <a:gd name="connsiteX5" fmla="*/ 63841 w 66932"/>
                <a:gd name="connsiteY5" fmla="*/ 58012 h 108121"/>
                <a:gd name="connsiteX6" fmla="*/ 63224 w 66932"/>
                <a:gd name="connsiteY6" fmla="*/ 51628 h 108121"/>
                <a:gd name="connsiteX7" fmla="*/ 63584 w 66932"/>
                <a:gd name="connsiteY7" fmla="*/ 46118 h 108121"/>
                <a:gd name="connsiteX8" fmla="*/ 63687 w 66932"/>
                <a:gd name="connsiteY8" fmla="*/ 45294 h 108121"/>
                <a:gd name="connsiteX9" fmla="*/ 64253 w 66932"/>
                <a:gd name="connsiteY9" fmla="*/ 42926 h 108121"/>
                <a:gd name="connsiteX10" fmla="*/ 44637 w 66932"/>
                <a:gd name="connsiteY10" fmla="*/ 5135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932" h="108121">
                  <a:moveTo>
                    <a:pt x="44637" y="5135"/>
                  </a:moveTo>
                  <a:cubicBezTo>
                    <a:pt x="29963" y="501"/>
                    <a:pt x="10656" y="8842"/>
                    <a:pt x="7000" y="24803"/>
                  </a:cubicBezTo>
                  <a:cubicBezTo>
                    <a:pt x="2470" y="44419"/>
                    <a:pt x="3036" y="61770"/>
                    <a:pt x="7464" y="81284"/>
                  </a:cubicBezTo>
                  <a:cubicBezTo>
                    <a:pt x="11119" y="97244"/>
                    <a:pt x="27492" y="107542"/>
                    <a:pt x="43401" y="103886"/>
                  </a:cubicBezTo>
                  <a:cubicBezTo>
                    <a:pt x="59362" y="100282"/>
                    <a:pt x="69608" y="83909"/>
                    <a:pt x="66004" y="67948"/>
                  </a:cubicBezTo>
                  <a:cubicBezTo>
                    <a:pt x="65232" y="64653"/>
                    <a:pt x="64459" y="61359"/>
                    <a:pt x="63841" y="58012"/>
                  </a:cubicBezTo>
                  <a:cubicBezTo>
                    <a:pt x="63584" y="56622"/>
                    <a:pt x="63327" y="52142"/>
                    <a:pt x="63224" y="51628"/>
                  </a:cubicBezTo>
                  <a:cubicBezTo>
                    <a:pt x="63275" y="49774"/>
                    <a:pt x="63327" y="47972"/>
                    <a:pt x="63584" y="46118"/>
                  </a:cubicBezTo>
                  <a:cubicBezTo>
                    <a:pt x="63635" y="45758"/>
                    <a:pt x="63687" y="45552"/>
                    <a:pt x="63687" y="45294"/>
                  </a:cubicBezTo>
                  <a:cubicBezTo>
                    <a:pt x="63841" y="44779"/>
                    <a:pt x="63996" y="44007"/>
                    <a:pt x="64253" y="42926"/>
                  </a:cubicBezTo>
                  <a:cubicBezTo>
                    <a:pt x="67960" y="26811"/>
                    <a:pt x="61113" y="10335"/>
                    <a:pt x="44637" y="51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11AA4350-97DC-414E-8EC9-EA10D5091C70}"/>
                </a:ext>
              </a:extLst>
            </p:cNvPr>
            <p:cNvSpPr/>
            <p:nvPr/>
          </p:nvSpPr>
          <p:spPr>
            <a:xfrm>
              <a:off x="5832381" y="5812994"/>
              <a:ext cx="53256" cy="60864"/>
            </a:xfrm>
            <a:custGeom>
              <a:avLst/>
              <a:gdLst>
                <a:gd name="connsiteX0" fmla="*/ 31435 w 72081"/>
                <a:gd name="connsiteY0" fmla="*/ 4600 h 82378"/>
                <a:gd name="connsiteX1" fmla="*/ 8215 w 72081"/>
                <a:gd name="connsiteY1" fmla="*/ 36007 h 82378"/>
                <a:gd name="connsiteX2" fmla="*/ 4611 w 72081"/>
                <a:gd name="connsiteY2" fmla="*/ 57940 h 82378"/>
                <a:gd name="connsiteX3" fmla="*/ 40548 w 72081"/>
                <a:gd name="connsiteY3" fmla="*/ 80542 h 82378"/>
                <a:gd name="connsiteX4" fmla="*/ 58723 w 72081"/>
                <a:gd name="connsiteY4" fmla="*/ 70657 h 82378"/>
                <a:gd name="connsiteX5" fmla="*/ 67476 w 72081"/>
                <a:gd name="connsiteY5" fmla="*/ 56704 h 82378"/>
                <a:gd name="connsiteX6" fmla="*/ 69432 w 72081"/>
                <a:gd name="connsiteY6" fmla="*/ 47179 h 82378"/>
                <a:gd name="connsiteX7" fmla="*/ 67373 w 72081"/>
                <a:gd name="connsiteY7" fmla="*/ 27151 h 82378"/>
                <a:gd name="connsiteX8" fmla="*/ 31435 w 72081"/>
                <a:gd name="connsiteY8" fmla="*/ 4600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81" h="82378">
                  <a:moveTo>
                    <a:pt x="31435" y="4600"/>
                  </a:moveTo>
                  <a:cubicBezTo>
                    <a:pt x="16967" y="7895"/>
                    <a:pt x="7236" y="21590"/>
                    <a:pt x="8215" y="36007"/>
                  </a:cubicBezTo>
                  <a:cubicBezTo>
                    <a:pt x="4353" y="42288"/>
                    <a:pt x="2809" y="50011"/>
                    <a:pt x="4611" y="57940"/>
                  </a:cubicBezTo>
                  <a:cubicBezTo>
                    <a:pt x="8163" y="73437"/>
                    <a:pt x="24742" y="84764"/>
                    <a:pt x="40548" y="80542"/>
                  </a:cubicBezTo>
                  <a:cubicBezTo>
                    <a:pt x="46984" y="78843"/>
                    <a:pt x="54192" y="75909"/>
                    <a:pt x="58723" y="70657"/>
                  </a:cubicBezTo>
                  <a:cubicBezTo>
                    <a:pt x="64078" y="64530"/>
                    <a:pt x="64284" y="64169"/>
                    <a:pt x="67476" y="56704"/>
                  </a:cubicBezTo>
                  <a:cubicBezTo>
                    <a:pt x="68711" y="53821"/>
                    <a:pt x="69020" y="49856"/>
                    <a:pt x="69432" y="47179"/>
                  </a:cubicBezTo>
                  <a:cubicBezTo>
                    <a:pt x="70513" y="40640"/>
                    <a:pt x="68814" y="33535"/>
                    <a:pt x="67373" y="27151"/>
                  </a:cubicBezTo>
                  <a:cubicBezTo>
                    <a:pt x="63769" y="11241"/>
                    <a:pt x="47396" y="944"/>
                    <a:pt x="31435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8DE07362-820C-4459-B897-3ACC844B02E1}"/>
                </a:ext>
              </a:extLst>
            </p:cNvPr>
            <p:cNvSpPr/>
            <p:nvPr/>
          </p:nvSpPr>
          <p:spPr>
            <a:xfrm>
              <a:off x="5702064" y="5813084"/>
              <a:ext cx="53256" cy="72276"/>
            </a:xfrm>
            <a:custGeom>
              <a:avLst/>
              <a:gdLst>
                <a:gd name="connsiteX0" fmla="*/ 27202 w 72081"/>
                <a:gd name="connsiteY0" fmla="*/ 4582 h 97824"/>
                <a:gd name="connsiteX1" fmla="*/ 4600 w 72081"/>
                <a:gd name="connsiteY1" fmla="*/ 40519 h 97824"/>
                <a:gd name="connsiteX2" fmla="*/ 11705 w 72081"/>
                <a:gd name="connsiteY2" fmla="*/ 71720 h 97824"/>
                <a:gd name="connsiteX3" fmla="*/ 47642 w 72081"/>
                <a:gd name="connsiteY3" fmla="*/ 94322 h 97824"/>
                <a:gd name="connsiteX4" fmla="*/ 70245 w 72081"/>
                <a:gd name="connsiteY4" fmla="*/ 58385 h 97824"/>
                <a:gd name="connsiteX5" fmla="*/ 63140 w 72081"/>
                <a:gd name="connsiteY5" fmla="*/ 27133 h 97824"/>
                <a:gd name="connsiteX6" fmla="*/ 27202 w 72081"/>
                <a:gd name="connsiteY6" fmla="*/ 4582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97824">
                  <a:moveTo>
                    <a:pt x="27202" y="4582"/>
                  </a:moveTo>
                  <a:cubicBezTo>
                    <a:pt x="11241" y="8237"/>
                    <a:pt x="944" y="24559"/>
                    <a:pt x="4600" y="40519"/>
                  </a:cubicBezTo>
                  <a:lnTo>
                    <a:pt x="11705" y="71720"/>
                  </a:lnTo>
                  <a:cubicBezTo>
                    <a:pt x="15360" y="87680"/>
                    <a:pt x="31682" y="97927"/>
                    <a:pt x="47642" y="94322"/>
                  </a:cubicBezTo>
                  <a:cubicBezTo>
                    <a:pt x="63603" y="90667"/>
                    <a:pt x="73849" y="74346"/>
                    <a:pt x="70245" y="58385"/>
                  </a:cubicBezTo>
                  <a:lnTo>
                    <a:pt x="63140" y="27133"/>
                  </a:lnTo>
                  <a:cubicBezTo>
                    <a:pt x="59536" y="11275"/>
                    <a:pt x="43163" y="977"/>
                    <a:pt x="27202" y="458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6AC0CCFB-F763-4D6E-A7CD-CAB8C720830F}"/>
                </a:ext>
              </a:extLst>
            </p:cNvPr>
            <p:cNvSpPr/>
            <p:nvPr/>
          </p:nvSpPr>
          <p:spPr>
            <a:xfrm>
              <a:off x="5694731" y="5711186"/>
              <a:ext cx="49451" cy="72276"/>
            </a:xfrm>
            <a:custGeom>
              <a:avLst/>
              <a:gdLst>
                <a:gd name="connsiteX0" fmla="*/ 63694 w 66932"/>
                <a:gd name="connsiteY0" fmla="*/ 47145 h 97824"/>
                <a:gd name="connsiteX1" fmla="*/ 52934 w 66932"/>
                <a:gd name="connsiteY1" fmla="*/ 8324 h 97824"/>
                <a:gd name="connsiteX2" fmla="*/ 11538 w 66932"/>
                <a:gd name="connsiteY2" fmla="*/ 17797 h 97824"/>
                <a:gd name="connsiteX3" fmla="*/ 7008 w 66932"/>
                <a:gd name="connsiteY3" fmla="*/ 73454 h 97824"/>
                <a:gd name="connsiteX4" fmla="*/ 42945 w 66932"/>
                <a:gd name="connsiteY4" fmla="*/ 96057 h 97824"/>
                <a:gd name="connsiteX5" fmla="*/ 65548 w 66932"/>
                <a:gd name="connsiteY5" fmla="*/ 60120 h 97824"/>
                <a:gd name="connsiteX6" fmla="*/ 64106 w 66932"/>
                <a:gd name="connsiteY6" fmla="*/ 53375 h 97824"/>
                <a:gd name="connsiteX7" fmla="*/ 63591 w 66932"/>
                <a:gd name="connsiteY7" fmla="*/ 48947 h 97824"/>
                <a:gd name="connsiteX8" fmla="*/ 63694 w 66932"/>
                <a:gd name="connsiteY8" fmla="*/ 47145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932" h="97824">
                  <a:moveTo>
                    <a:pt x="63694" y="47145"/>
                  </a:moveTo>
                  <a:cubicBezTo>
                    <a:pt x="69976" y="33346"/>
                    <a:pt x="66423" y="16819"/>
                    <a:pt x="52934" y="8324"/>
                  </a:cubicBezTo>
                  <a:cubicBezTo>
                    <a:pt x="39547" y="-68"/>
                    <a:pt x="19570" y="3535"/>
                    <a:pt x="11538" y="17797"/>
                  </a:cubicBezTo>
                  <a:cubicBezTo>
                    <a:pt x="1653" y="35303"/>
                    <a:pt x="2683" y="54404"/>
                    <a:pt x="7008" y="73454"/>
                  </a:cubicBezTo>
                  <a:cubicBezTo>
                    <a:pt x="10612" y="89415"/>
                    <a:pt x="26984" y="99661"/>
                    <a:pt x="42945" y="96057"/>
                  </a:cubicBezTo>
                  <a:cubicBezTo>
                    <a:pt x="58906" y="92401"/>
                    <a:pt x="69152" y="76029"/>
                    <a:pt x="65548" y="60120"/>
                  </a:cubicBezTo>
                  <a:cubicBezTo>
                    <a:pt x="65033" y="57905"/>
                    <a:pt x="64518" y="55640"/>
                    <a:pt x="64106" y="53375"/>
                  </a:cubicBezTo>
                  <a:cubicBezTo>
                    <a:pt x="63900" y="52294"/>
                    <a:pt x="63694" y="50079"/>
                    <a:pt x="63591" y="48947"/>
                  </a:cubicBezTo>
                  <a:cubicBezTo>
                    <a:pt x="63591" y="48329"/>
                    <a:pt x="63694" y="47711"/>
                    <a:pt x="63694" y="471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11A95018-F27C-4CC3-9B8A-73D16ADA20DE}"/>
                </a:ext>
              </a:extLst>
            </p:cNvPr>
            <p:cNvSpPr/>
            <p:nvPr/>
          </p:nvSpPr>
          <p:spPr>
            <a:xfrm>
              <a:off x="5551915" y="5779936"/>
              <a:ext cx="53256" cy="60864"/>
            </a:xfrm>
            <a:custGeom>
              <a:avLst/>
              <a:gdLst>
                <a:gd name="connsiteX0" fmla="*/ 31327 w 72081"/>
                <a:gd name="connsiteY0" fmla="*/ 4602 h 82378"/>
                <a:gd name="connsiteX1" fmla="*/ 8107 w 72081"/>
                <a:gd name="connsiteY1" fmla="*/ 35752 h 82378"/>
                <a:gd name="connsiteX2" fmla="*/ 17786 w 72081"/>
                <a:gd name="connsiteY2" fmla="*/ 76683 h 82378"/>
                <a:gd name="connsiteX3" fmla="*/ 59182 w 72081"/>
                <a:gd name="connsiteY3" fmla="*/ 67261 h 82378"/>
                <a:gd name="connsiteX4" fmla="*/ 67522 w 72081"/>
                <a:gd name="connsiteY4" fmla="*/ 50683 h 82378"/>
                <a:gd name="connsiteX5" fmla="*/ 68243 w 72081"/>
                <a:gd name="connsiteY5" fmla="*/ 31993 h 82378"/>
                <a:gd name="connsiteX6" fmla="*/ 67265 w 72081"/>
                <a:gd name="connsiteY6" fmla="*/ 27205 h 82378"/>
                <a:gd name="connsiteX7" fmla="*/ 31327 w 72081"/>
                <a:gd name="connsiteY7" fmla="*/ 4602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081" h="82378">
                  <a:moveTo>
                    <a:pt x="31327" y="4602"/>
                  </a:moveTo>
                  <a:cubicBezTo>
                    <a:pt x="16963" y="7897"/>
                    <a:pt x="7283" y="21438"/>
                    <a:pt x="8107" y="35752"/>
                  </a:cubicBezTo>
                  <a:cubicBezTo>
                    <a:pt x="-234" y="49550"/>
                    <a:pt x="4091" y="68085"/>
                    <a:pt x="17786" y="76683"/>
                  </a:cubicBezTo>
                  <a:cubicBezTo>
                    <a:pt x="31636" y="85385"/>
                    <a:pt x="50480" y="81059"/>
                    <a:pt x="59182" y="67261"/>
                  </a:cubicBezTo>
                  <a:cubicBezTo>
                    <a:pt x="62322" y="62267"/>
                    <a:pt x="66441" y="56501"/>
                    <a:pt x="67522" y="50683"/>
                  </a:cubicBezTo>
                  <a:cubicBezTo>
                    <a:pt x="69067" y="42033"/>
                    <a:pt x="69427" y="40900"/>
                    <a:pt x="68243" y="31993"/>
                  </a:cubicBezTo>
                  <a:cubicBezTo>
                    <a:pt x="68037" y="30397"/>
                    <a:pt x="67677" y="28750"/>
                    <a:pt x="67265" y="27205"/>
                  </a:cubicBezTo>
                  <a:cubicBezTo>
                    <a:pt x="63661" y="11192"/>
                    <a:pt x="47288" y="947"/>
                    <a:pt x="31327" y="46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B2CA6C4-EEDD-4AA6-A719-7177BD627F0D}"/>
                </a:ext>
              </a:extLst>
            </p:cNvPr>
            <p:cNvSpPr/>
            <p:nvPr/>
          </p:nvSpPr>
          <p:spPr>
            <a:xfrm>
              <a:off x="5542714" y="5884548"/>
              <a:ext cx="53256" cy="49451"/>
            </a:xfrm>
            <a:custGeom>
              <a:avLst/>
              <a:gdLst>
                <a:gd name="connsiteX0" fmla="*/ 35028 w 72081"/>
                <a:gd name="connsiteY0" fmla="*/ 4599 h 66932"/>
                <a:gd name="connsiteX1" fmla="*/ 27202 w 72081"/>
                <a:gd name="connsiteY1" fmla="*/ 6350 h 66932"/>
                <a:gd name="connsiteX2" fmla="*/ 4600 w 72081"/>
                <a:gd name="connsiteY2" fmla="*/ 42339 h 66932"/>
                <a:gd name="connsiteX3" fmla="*/ 40537 w 72081"/>
                <a:gd name="connsiteY3" fmla="*/ 64941 h 66932"/>
                <a:gd name="connsiteX4" fmla="*/ 48363 w 72081"/>
                <a:gd name="connsiteY4" fmla="*/ 63191 h 66932"/>
                <a:gd name="connsiteX5" fmla="*/ 70966 w 72081"/>
                <a:gd name="connsiteY5" fmla="*/ 27254 h 66932"/>
                <a:gd name="connsiteX6" fmla="*/ 35028 w 72081"/>
                <a:gd name="connsiteY6" fmla="*/ 4599 h 6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66932">
                  <a:moveTo>
                    <a:pt x="35028" y="4599"/>
                  </a:moveTo>
                  <a:lnTo>
                    <a:pt x="27202" y="6350"/>
                  </a:lnTo>
                  <a:cubicBezTo>
                    <a:pt x="11241" y="10006"/>
                    <a:pt x="944" y="26327"/>
                    <a:pt x="4600" y="42339"/>
                  </a:cubicBezTo>
                  <a:cubicBezTo>
                    <a:pt x="8255" y="58300"/>
                    <a:pt x="24576" y="68546"/>
                    <a:pt x="40537" y="64941"/>
                  </a:cubicBezTo>
                  <a:lnTo>
                    <a:pt x="48363" y="63191"/>
                  </a:lnTo>
                  <a:cubicBezTo>
                    <a:pt x="64324" y="59536"/>
                    <a:pt x="74621" y="43214"/>
                    <a:pt x="70966" y="27254"/>
                  </a:cubicBezTo>
                  <a:cubicBezTo>
                    <a:pt x="67310" y="11241"/>
                    <a:pt x="50989" y="944"/>
                    <a:pt x="35028" y="45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EE1CBAE-A3CE-4529-9729-592A53F3097F}"/>
                </a:ext>
              </a:extLst>
            </p:cNvPr>
            <p:cNvSpPr/>
            <p:nvPr/>
          </p:nvSpPr>
          <p:spPr>
            <a:xfrm>
              <a:off x="5364470" y="5902248"/>
              <a:ext cx="53256" cy="64668"/>
            </a:xfrm>
            <a:custGeom>
              <a:avLst/>
              <a:gdLst>
                <a:gd name="connsiteX0" fmla="*/ 27186 w 72081"/>
                <a:gd name="connsiteY0" fmla="*/ 4584 h 87527"/>
                <a:gd name="connsiteX1" fmla="*/ 4584 w 72081"/>
                <a:gd name="connsiteY1" fmla="*/ 40521 h 87527"/>
                <a:gd name="connsiteX2" fmla="*/ 9939 w 72081"/>
                <a:gd name="connsiteY2" fmla="*/ 63948 h 87527"/>
                <a:gd name="connsiteX3" fmla="*/ 45876 w 72081"/>
                <a:gd name="connsiteY3" fmla="*/ 86551 h 87527"/>
                <a:gd name="connsiteX4" fmla="*/ 68479 w 72081"/>
                <a:gd name="connsiteY4" fmla="*/ 50613 h 87527"/>
                <a:gd name="connsiteX5" fmla="*/ 63124 w 72081"/>
                <a:gd name="connsiteY5" fmla="*/ 27186 h 87527"/>
                <a:gd name="connsiteX6" fmla="*/ 27186 w 72081"/>
                <a:gd name="connsiteY6" fmla="*/ 4584 h 8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87527">
                  <a:moveTo>
                    <a:pt x="27186" y="4584"/>
                  </a:moveTo>
                  <a:cubicBezTo>
                    <a:pt x="11226" y="8239"/>
                    <a:pt x="980" y="24561"/>
                    <a:pt x="4584" y="40521"/>
                  </a:cubicBezTo>
                  <a:lnTo>
                    <a:pt x="9939" y="63948"/>
                  </a:lnTo>
                  <a:cubicBezTo>
                    <a:pt x="13594" y="79909"/>
                    <a:pt x="29915" y="90154"/>
                    <a:pt x="45876" y="86551"/>
                  </a:cubicBezTo>
                  <a:cubicBezTo>
                    <a:pt x="61837" y="82895"/>
                    <a:pt x="72134" y="66574"/>
                    <a:pt x="68479" y="50613"/>
                  </a:cubicBezTo>
                  <a:lnTo>
                    <a:pt x="63124" y="27186"/>
                  </a:lnTo>
                  <a:cubicBezTo>
                    <a:pt x="59469" y="11226"/>
                    <a:pt x="43147" y="980"/>
                    <a:pt x="27186" y="45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EF4F8F8-ABEE-408E-8ECD-BF9FDDC6E8C5}"/>
                </a:ext>
              </a:extLst>
            </p:cNvPr>
            <p:cNvSpPr/>
            <p:nvPr/>
          </p:nvSpPr>
          <p:spPr>
            <a:xfrm>
              <a:off x="5253051" y="5945869"/>
              <a:ext cx="53256" cy="76080"/>
            </a:xfrm>
            <a:custGeom>
              <a:avLst/>
              <a:gdLst>
                <a:gd name="connsiteX0" fmla="*/ 27187 w 72081"/>
                <a:gd name="connsiteY0" fmla="*/ 4600 h 102972"/>
                <a:gd name="connsiteX1" fmla="*/ 4584 w 72081"/>
                <a:gd name="connsiteY1" fmla="*/ 40537 h 102972"/>
                <a:gd name="connsiteX2" fmla="*/ 13491 w 72081"/>
                <a:gd name="connsiteY2" fmla="*/ 79564 h 102972"/>
                <a:gd name="connsiteX3" fmla="*/ 49429 w 72081"/>
                <a:gd name="connsiteY3" fmla="*/ 102167 h 102972"/>
                <a:gd name="connsiteX4" fmla="*/ 72031 w 72081"/>
                <a:gd name="connsiteY4" fmla="*/ 66229 h 102972"/>
                <a:gd name="connsiteX5" fmla="*/ 63124 w 72081"/>
                <a:gd name="connsiteY5" fmla="*/ 27202 h 102972"/>
                <a:gd name="connsiteX6" fmla="*/ 27187 w 72081"/>
                <a:gd name="connsiteY6" fmla="*/ 4600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2972">
                  <a:moveTo>
                    <a:pt x="27187" y="4600"/>
                  </a:moveTo>
                  <a:cubicBezTo>
                    <a:pt x="11226" y="8255"/>
                    <a:pt x="980" y="24628"/>
                    <a:pt x="4584" y="40537"/>
                  </a:cubicBezTo>
                  <a:lnTo>
                    <a:pt x="13491" y="79564"/>
                  </a:lnTo>
                  <a:cubicBezTo>
                    <a:pt x="17147" y="95525"/>
                    <a:pt x="33468" y="105822"/>
                    <a:pt x="49429" y="102167"/>
                  </a:cubicBezTo>
                  <a:cubicBezTo>
                    <a:pt x="65389" y="98511"/>
                    <a:pt x="75635" y="82138"/>
                    <a:pt x="72031" y="66229"/>
                  </a:cubicBezTo>
                  <a:lnTo>
                    <a:pt x="63124" y="27202"/>
                  </a:lnTo>
                  <a:cubicBezTo>
                    <a:pt x="59520" y="11241"/>
                    <a:pt x="43147" y="944"/>
                    <a:pt x="27187" y="46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C434BA22-7D9E-41E2-9A9A-702B1413E4A7}"/>
                </a:ext>
              </a:extLst>
            </p:cNvPr>
            <p:cNvSpPr/>
            <p:nvPr/>
          </p:nvSpPr>
          <p:spPr>
            <a:xfrm>
              <a:off x="5237611" y="5804316"/>
              <a:ext cx="53256" cy="114120"/>
            </a:xfrm>
            <a:custGeom>
              <a:avLst/>
              <a:gdLst>
                <a:gd name="connsiteX0" fmla="*/ 5452 w 72081"/>
                <a:gd name="connsiteY0" fmla="*/ 31432 h 154459"/>
                <a:gd name="connsiteX1" fmla="*/ 10189 w 72081"/>
                <a:gd name="connsiteY1" fmla="*/ 128896 h 154459"/>
                <a:gd name="connsiteX2" fmla="*/ 68729 w 72081"/>
                <a:gd name="connsiteY2" fmla="*/ 115561 h 154459"/>
                <a:gd name="connsiteX3" fmla="*/ 65485 w 72081"/>
                <a:gd name="connsiteY3" fmla="*/ 34161 h 154459"/>
                <a:gd name="connsiteX4" fmla="*/ 5452 w 72081"/>
                <a:gd name="connsiteY4" fmla="*/ 31432 h 15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54459">
                  <a:moveTo>
                    <a:pt x="5452" y="31432"/>
                  </a:moveTo>
                  <a:cubicBezTo>
                    <a:pt x="2518" y="63972"/>
                    <a:pt x="3393" y="96820"/>
                    <a:pt x="10189" y="128896"/>
                  </a:cubicBezTo>
                  <a:cubicBezTo>
                    <a:pt x="18170" y="166790"/>
                    <a:pt x="76710" y="153404"/>
                    <a:pt x="68729" y="115561"/>
                  </a:cubicBezTo>
                  <a:cubicBezTo>
                    <a:pt x="63014" y="88531"/>
                    <a:pt x="62963" y="61551"/>
                    <a:pt x="65485" y="34161"/>
                  </a:cubicBezTo>
                  <a:cubicBezTo>
                    <a:pt x="68987" y="-4557"/>
                    <a:pt x="8953" y="-6925"/>
                    <a:pt x="5452" y="314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B0B25CC-D2ED-47BC-A76B-A05720421BEB}"/>
                </a:ext>
              </a:extLst>
            </p:cNvPr>
            <p:cNvSpPr/>
            <p:nvPr/>
          </p:nvSpPr>
          <p:spPr>
            <a:xfrm>
              <a:off x="6120503" y="2837799"/>
              <a:ext cx="684722" cy="1316187"/>
            </a:xfrm>
            <a:custGeom>
              <a:avLst/>
              <a:gdLst>
                <a:gd name="connsiteX0" fmla="*/ 804753 w 926756"/>
                <a:gd name="connsiteY0" fmla="*/ 1375126 h 1781432"/>
                <a:gd name="connsiteX1" fmla="*/ 850267 w 926756"/>
                <a:gd name="connsiteY1" fmla="*/ 1203470 h 1781432"/>
                <a:gd name="connsiteX2" fmla="*/ 739262 w 926756"/>
                <a:gd name="connsiteY2" fmla="*/ 1038095 h 1781432"/>
                <a:gd name="connsiteX3" fmla="*/ 632428 w 926756"/>
                <a:gd name="connsiteY3" fmla="*/ 854289 h 1781432"/>
                <a:gd name="connsiteX4" fmla="*/ 615592 w 926756"/>
                <a:gd name="connsiteY4" fmla="*/ 628314 h 1781432"/>
                <a:gd name="connsiteX5" fmla="*/ 650294 w 926756"/>
                <a:gd name="connsiteY5" fmla="*/ 433798 h 1781432"/>
                <a:gd name="connsiteX6" fmla="*/ 638349 w 926756"/>
                <a:gd name="connsiteY6" fmla="*/ 318572 h 1781432"/>
                <a:gd name="connsiteX7" fmla="*/ 418347 w 926756"/>
                <a:gd name="connsiteY7" fmla="*/ 61242 h 1781432"/>
                <a:gd name="connsiteX8" fmla="*/ 157928 w 926756"/>
                <a:gd name="connsiteY8" fmla="*/ 4813 h 1781432"/>
                <a:gd name="connsiteX9" fmla="*/ 4447 w 926756"/>
                <a:gd name="connsiteY9" fmla="*/ 78645 h 1781432"/>
                <a:gd name="connsiteX10" fmla="*/ 139805 w 926756"/>
                <a:gd name="connsiteY10" fmla="*/ 126270 h 1781432"/>
                <a:gd name="connsiteX11" fmla="*/ 259099 w 926756"/>
                <a:gd name="connsiteY11" fmla="*/ 212407 h 1781432"/>
                <a:gd name="connsiteX12" fmla="*/ 346832 w 926756"/>
                <a:gd name="connsiteY12" fmla="*/ 246954 h 1781432"/>
                <a:gd name="connsiteX13" fmla="*/ 389360 w 926756"/>
                <a:gd name="connsiteY13" fmla="*/ 457379 h 1781432"/>
                <a:gd name="connsiteX14" fmla="*/ 360322 w 926756"/>
                <a:gd name="connsiteY14" fmla="*/ 607205 h 1781432"/>
                <a:gd name="connsiteX15" fmla="*/ 349870 w 926756"/>
                <a:gd name="connsiteY15" fmla="*/ 865255 h 1781432"/>
                <a:gd name="connsiteX16" fmla="*/ 394303 w 926756"/>
                <a:gd name="connsiteY16" fmla="*/ 1234671 h 1781432"/>
                <a:gd name="connsiteX17" fmla="*/ 514936 w 926756"/>
                <a:gd name="connsiteY17" fmla="*/ 1666591 h 1781432"/>
                <a:gd name="connsiteX18" fmla="*/ 708576 w 926756"/>
                <a:gd name="connsiteY18" fmla="*/ 1782641 h 1781432"/>
                <a:gd name="connsiteX19" fmla="*/ 910352 w 926756"/>
                <a:gd name="connsiteY19" fmla="*/ 1671585 h 1781432"/>
                <a:gd name="connsiteX20" fmla="*/ 898922 w 926756"/>
                <a:gd name="connsiteY20" fmla="*/ 1524334 h 1781432"/>
                <a:gd name="connsiteX21" fmla="*/ 804753 w 926756"/>
                <a:gd name="connsiteY21" fmla="*/ 1375126 h 178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26756" h="1781432">
                  <a:moveTo>
                    <a:pt x="804753" y="1375126"/>
                  </a:moveTo>
                  <a:cubicBezTo>
                    <a:pt x="789771" y="1313188"/>
                    <a:pt x="850473" y="1267468"/>
                    <a:pt x="850267" y="1203470"/>
                  </a:cubicBezTo>
                  <a:cubicBezTo>
                    <a:pt x="849958" y="1119393"/>
                    <a:pt x="794044" y="1088295"/>
                    <a:pt x="739262" y="1038095"/>
                  </a:cubicBezTo>
                  <a:cubicBezTo>
                    <a:pt x="694624" y="997215"/>
                    <a:pt x="648852" y="911490"/>
                    <a:pt x="632428" y="854289"/>
                  </a:cubicBezTo>
                  <a:cubicBezTo>
                    <a:pt x="612863" y="786172"/>
                    <a:pt x="604162" y="698079"/>
                    <a:pt x="615592" y="628314"/>
                  </a:cubicBezTo>
                  <a:cubicBezTo>
                    <a:pt x="626198" y="563184"/>
                    <a:pt x="647462" y="500165"/>
                    <a:pt x="650294" y="433798"/>
                  </a:cubicBezTo>
                  <a:cubicBezTo>
                    <a:pt x="652044" y="393227"/>
                    <a:pt x="647822" y="354715"/>
                    <a:pt x="638349" y="318572"/>
                  </a:cubicBezTo>
                  <a:cubicBezTo>
                    <a:pt x="609002" y="206486"/>
                    <a:pt x="529095" y="117105"/>
                    <a:pt x="418347" y="61242"/>
                  </a:cubicBezTo>
                  <a:cubicBezTo>
                    <a:pt x="335145" y="19281"/>
                    <a:pt x="250862" y="-902"/>
                    <a:pt x="157928" y="4813"/>
                  </a:cubicBezTo>
                  <a:cubicBezTo>
                    <a:pt x="118747" y="7233"/>
                    <a:pt x="-5696" y="14184"/>
                    <a:pt x="4447" y="78645"/>
                  </a:cubicBezTo>
                  <a:cubicBezTo>
                    <a:pt x="53050" y="91516"/>
                    <a:pt x="99852" y="95378"/>
                    <a:pt x="139805" y="126270"/>
                  </a:cubicBezTo>
                  <a:cubicBezTo>
                    <a:pt x="178832" y="156492"/>
                    <a:pt x="213843" y="190937"/>
                    <a:pt x="259099" y="212407"/>
                  </a:cubicBezTo>
                  <a:cubicBezTo>
                    <a:pt x="286696" y="225433"/>
                    <a:pt x="321810" y="229449"/>
                    <a:pt x="346832" y="246954"/>
                  </a:cubicBezTo>
                  <a:cubicBezTo>
                    <a:pt x="411242" y="292005"/>
                    <a:pt x="390184" y="390756"/>
                    <a:pt x="389360" y="457379"/>
                  </a:cubicBezTo>
                  <a:cubicBezTo>
                    <a:pt x="388742" y="510359"/>
                    <a:pt x="371700" y="556130"/>
                    <a:pt x="360322" y="607205"/>
                  </a:cubicBezTo>
                  <a:cubicBezTo>
                    <a:pt x="341529" y="691591"/>
                    <a:pt x="342920" y="779736"/>
                    <a:pt x="349870" y="865255"/>
                  </a:cubicBezTo>
                  <a:cubicBezTo>
                    <a:pt x="359910" y="988926"/>
                    <a:pt x="375150" y="1112082"/>
                    <a:pt x="394303" y="1234671"/>
                  </a:cubicBezTo>
                  <a:cubicBezTo>
                    <a:pt x="417266" y="1381613"/>
                    <a:pt x="415001" y="1548172"/>
                    <a:pt x="514936" y="1666591"/>
                  </a:cubicBezTo>
                  <a:cubicBezTo>
                    <a:pt x="562406" y="1722866"/>
                    <a:pt x="631810" y="1782693"/>
                    <a:pt x="708576" y="1782641"/>
                  </a:cubicBezTo>
                  <a:cubicBezTo>
                    <a:pt x="785240" y="1782590"/>
                    <a:pt x="875753" y="1742585"/>
                    <a:pt x="910352" y="1671585"/>
                  </a:cubicBezTo>
                  <a:cubicBezTo>
                    <a:pt x="935786" y="1619481"/>
                    <a:pt x="924614" y="1573194"/>
                    <a:pt x="898922" y="1524334"/>
                  </a:cubicBezTo>
                  <a:cubicBezTo>
                    <a:pt x="873333" y="1475731"/>
                    <a:pt x="818449" y="1431812"/>
                    <a:pt x="804753" y="1375126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FAA1B94-E39F-4837-937A-1B1A4B6B370F}"/>
                </a:ext>
              </a:extLst>
            </p:cNvPr>
            <p:cNvSpPr/>
            <p:nvPr/>
          </p:nvSpPr>
          <p:spPr>
            <a:xfrm>
              <a:off x="6496979" y="3407629"/>
              <a:ext cx="49451" cy="72276"/>
            </a:xfrm>
            <a:custGeom>
              <a:avLst/>
              <a:gdLst>
                <a:gd name="connsiteX0" fmla="*/ 26287 w 66932"/>
                <a:gd name="connsiteY0" fmla="*/ 19242 h 97824"/>
                <a:gd name="connsiteX1" fmla="*/ 9605 w 66932"/>
                <a:gd name="connsiteY1" fmla="*/ 60329 h 97824"/>
                <a:gd name="connsiteX2" fmla="*/ 9863 w 66932"/>
                <a:gd name="connsiteY2" fmla="*/ 90757 h 97824"/>
                <a:gd name="connsiteX3" fmla="*/ 38747 w 66932"/>
                <a:gd name="connsiteY3" fmla="*/ 90551 h 97824"/>
                <a:gd name="connsiteX4" fmla="*/ 65829 w 66932"/>
                <a:gd name="connsiteY4" fmla="*/ 30415 h 97824"/>
                <a:gd name="connsiteX5" fmla="*/ 26287 w 66932"/>
                <a:gd name="connsiteY5" fmla="*/ 19242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32" h="97824">
                  <a:moveTo>
                    <a:pt x="26287" y="19242"/>
                  </a:moveTo>
                  <a:cubicBezTo>
                    <a:pt x="22580" y="33710"/>
                    <a:pt x="19028" y="48641"/>
                    <a:pt x="9605" y="60329"/>
                  </a:cubicBezTo>
                  <a:cubicBezTo>
                    <a:pt x="2397" y="69236"/>
                    <a:pt x="1419" y="82107"/>
                    <a:pt x="9863" y="90757"/>
                  </a:cubicBezTo>
                  <a:cubicBezTo>
                    <a:pt x="17328" y="98583"/>
                    <a:pt x="31539" y="99510"/>
                    <a:pt x="38747" y="90551"/>
                  </a:cubicBezTo>
                  <a:cubicBezTo>
                    <a:pt x="53060" y="72891"/>
                    <a:pt x="60114" y="52554"/>
                    <a:pt x="65829" y="30415"/>
                  </a:cubicBezTo>
                  <a:cubicBezTo>
                    <a:pt x="72625" y="3591"/>
                    <a:pt x="33135" y="-7582"/>
                    <a:pt x="26287" y="19242"/>
                  </a:cubicBezTo>
                  <a:close/>
                </a:path>
              </a:pathLst>
            </a:custGeom>
            <a:solidFill>
              <a:srgbClr val="50729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426EAA3-4AF6-40F7-B736-C6061880CD46}"/>
                </a:ext>
              </a:extLst>
            </p:cNvPr>
            <p:cNvSpPr/>
            <p:nvPr/>
          </p:nvSpPr>
          <p:spPr>
            <a:xfrm>
              <a:off x="6456879" y="3553771"/>
              <a:ext cx="38040" cy="83688"/>
            </a:xfrm>
            <a:custGeom>
              <a:avLst/>
              <a:gdLst>
                <a:gd name="connsiteX0" fmla="*/ 11929 w 51486"/>
                <a:gd name="connsiteY0" fmla="*/ 19357 h 113270"/>
                <a:gd name="connsiteX1" fmla="*/ 3897 w 51486"/>
                <a:gd name="connsiteY1" fmla="*/ 88967 h 113270"/>
                <a:gd name="connsiteX2" fmla="*/ 24234 w 51486"/>
                <a:gd name="connsiteY2" fmla="*/ 110642 h 113270"/>
                <a:gd name="connsiteX3" fmla="*/ 44829 w 51486"/>
                <a:gd name="connsiteY3" fmla="*/ 89224 h 113270"/>
                <a:gd name="connsiteX4" fmla="*/ 51470 w 51486"/>
                <a:gd name="connsiteY4" fmla="*/ 30478 h 113270"/>
                <a:gd name="connsiteX5" fmla="*/ 11929 w 51486"/>
                <a:gd name="connsiteY5" fmla="*/ 19357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486" h="113270">
                  <a:moveTo>
                    <a:pt x="11929" y="19357"/>
                  </a:moveTo>
                  <a:cubicBezTo>
                    <a:pt x="6471" y="42011"/>
                    <a:pt x="5287" y="65746"/>
                    <a:pt x="3897" y="88967"/>
                  </a:cubicBezTo>
                  <a:cubicBezTo>
                    <a:pt x="3176" y="100706"/>
                    <a:pt x="13576" y="110539"/>
                    <a:pt x="24234" y="110642"/>
                  </a:cubicBezTo>
                  <a:cubicBezTo>
                    <a:pt x="35870" y="110694"/>
                    <a:pt x="44108" y="100860"/>
                    <a:pt x="44829" y="89224"/>
                  </a:cubicBezTo>
                  <a:cubicBezTo>
                    <a:pt x="46064" y="69556"/>
                    <a:pt x="46888" y="49683"/>
                    <a:pt x="51470" y="30478"/>
                  </a:cubicBezTo>
                  <a:cubicBezTo>
                    <a:pt x="57906" y="3551"/>
                    <a:pt x="18416" y="-7622"/>
                    <a:pt x="11929" y="19357"/>
                  </a:cubicBezTo>
                  <a:close/>
                </a:path>
              </a:pathLst>
            </a:custGeom>
            <a:solidFill>
              <a:srgbClr val="50729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2205ABA2-B467-484C-8D2E-35F5947BAF01}"/>
                </a:ext>
              </a:extLst>
            </p:cNvPr>
            <p:cNvSpPr/>
            <p:nvPr/>
          </p:nvSpPr>
          <p:spPr>
            <a:xfrm>
              <a:off x="6380408" y="3577429"/>
              <a:ext cx="41844" cy="72276"/>
            </a:xfrm>
            <a:custGeom>
              <a:avLst/>
              <a:gdLst>
                <a:gd name="connsiteX0" fmla="*/ 32693 w 56635"/>
                <a:gd name="connsiteY0" fmla="*/ 3862 h 97824"/>
                <a:gd name="connsiteX1" fmla="*/ 12099 w 56635"/>
                <a:gd name="connsiteY1" fmla="*/ 25332 h 97824"/>
                <a:gd name="connsiteX2" fmla="*/ 4633 w 56635"/>
                <a:gd name="connsiteY2" fmla="*/ 69610 h 97824"/>
                <a:gd name="connsiteX3" fmla="*/ 44226 w 56635"/>
                <a:gd name="connsiteY3" fmla="*/ 80783 h 97824"/>
                <a:gd name="connsiteX4" fmla="*/ 53082 w 56635"/>
                <a:gd name="connsiteY4" fmla="*/ 25538 h 97824"/>
                <a:gd name="connsiteX5" fmla="*/ 32693 w 56635"/>
                <a:gd name="connsiteY5" fmla="*/ 3862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635" h="97824">
                  <a:moveTo>
                    <a:pt x="32693" y="3862"/>
                  </a:moveTo>
                  <a:cubicBezTo>
                    <a:pt x="21881" y="3810"/>
                    <a:pt x="11687" y="13593"/>
                    <a:pt x="12099" y="25332"/>
                  </a:cubicBezTo>
                  <a:cubicBezTo>
                    <a:pt x="12665" y="40417"/>
                    <a:pt x="8340" y="55039"/>
                    <a:pt x="4633" y="69610"/>
                  </a:cubicBezTo>
                  <a:cubicBezTo>
                    <a:pt x="-2111" y="96486"/>
                    <a:pt x="37379" y="107658"/>
                    <a:pt x="44226" y="80783"/>
                  </a:cubicBezTo>
                  <a:cubicBezTo>
                    <a:pt x="48757" y="62865"/>
                    <a:pt x="53751" y="44279"/>
                    <a:pt x="53082" y="25538"/>
                  </a:cubicBezTo>
                  <a:cubicBezTo>
                    <a:pt x="52567" y="13799"/>
                    <a:pt x="44226" y="3965"/>
                    <a:pt x="32693" y="3862"/>
                  </a:cubicBezTo>
                  <a:close/>
                </a:path>
              </a:pathLst>
            </a:custGeom>
            <a:solidFill>
              <a:srgbClr val="50729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D60DB3A8-6E87-4B3E-BCE2-72AD5E17A3F1}"/>
                </a:ext>
              </a:extLst>
            </p:cNvPr>
            <p:cNvSpPr/>
            <p:nvPr/>
          </p:nvSpPr>
          <p:spPr>
            <a:xfrm>
              <a:off x="5934954" y="2972542"/>
              <a:ext cx="642877" cy="840686"/>
            </a:xfrm>
            <a:custGeom>
              <a:avLst/>
              <a:gdLst>
                <a:gd name="connsiteX0" fmla="*/ 829658 w 870121"/>
                <a:gd name="connsiteY0" fmla="*/ 416182 h 1137851"/>
                <a:gd name="connsiteX1" fmla="*/ 819413 w 870121"/>
                <a:gd name="connsiteY1" fmla="*/ 323146 h 1137851"/>
                <a:gd name="connsiteX2" fmla="*/ 719786 w 870121"/>
                <a:gd name="connsiteY2" fmla="*/ 128167 h 1137851"/>
                <a:gd name="connsiteX3" fmla="*/ 441244 w 870121"/>
                <a:gd name="connsiteY3" fmla="*/ 5835 h 1137851"/>
                <a:gd name="connsiteX4" fmla="*/ 191432 w 870121"/>
                <a:gd name="connsiteY4" fmla="*/ 139339 h 1137851"/>
                <a:gd name="connsiteX5" fmla="*/ 131450 w 870121"/>
                <a:gd name="connsiteY5" fmla="*/ 382974 h 1137851"/>
                <a:gd name="connsiteX6" fmla="*/ 90776 w 870121"/>
                <a:gd name="connsiteY6" fmla="*/ 507983 h 1137851"/>
                <a:gd name="connsiteX7" fmla="*/ 12619 w 870121"/>
                <a:gd name="connsiteY7" fmla="*/ 628873 h 1137851"/>
                <a:gd name="connsiteX8" fmla="*/ 15348 w 870121"/>
                <a:gd name="connsiteY8" fmla="*/ 771851 h 1137851"/>
                <a:gd name="connsiteX9" fmla="*/ 58442 w 870121"/>
                <a:gd name="connsiteY9" fmla="*/ 822102 h 1137851"/>
                <a:gd name="connsiteX10" fmla="*/ 129700 w 870121"/>
                <a:gd name="connsiteY10" fmla="*/ 841821 h 1137851"/>
                <a:gd name="connsiteX11" fmla="*/ 228142 w 870121"/>
                <a:gd name="connsiteY11" fmla="*/ 983563 h 1137851"/>
                <a:gd name="connsiteX12" fmla="*/ 448556 w 870121"/>
                <a:gd name="connsiteY12" fmla="*/ 1107749 h 1137851"/>
                <a:gd name="connsiteX13" fmla="*/ 651670 w 870121"/>
                <a:gd name="connsiteY13" fmla="*/ 1130249 h 1137851"/>
                <a:gd name="connsiteX14" fmla="*/ 804739 w 870121"/>
                <a:gd name="connsiteY14" fmla="*/ 972442 h 1137851"/>
                <a:gd name="connsiteX15" fmla="*/ 859675 w 870121"/>
                <a:gd name="connsiteY15" fmla="*/ 747498 h 1137851"/>
                <a:gd name="connsiteX16" fmla="*/ 866368 w 870121"/>
                <a:gd name="connsiteY16" fmla="*/ 628822 h 1137851"/>
                <a:gd name="connsiteX17" fmla="*/ 839441 w 870121"/>
                <a:gd name="connsiteY17" fmla="*/ 525951 h 1137851"/>
                <a:gd name="connsiteX18" fmla="*/ 829658 w 870121"/>
                <a:gd name="connsiteY18" fmla="*/ 416182 h 113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70121" h="1137851">
                  <a:moveTo>
                    <a:pt x="829658" y="416182"/>
                  </a:moveTo>
                  <a:cubicBezTo>
                    <a:pt x="835888" y="382922"/>
                    <a:pt x="828577" y="356149"/>
                    <a:pt x="819413" y="323146"/>
                  </a:cubicBezTo>
                  <a:cubicBezTo>
                    <a:pt x="800002" y="253330"/>
                    <a:pt x="772354" y="180117"/>
                    <a:pt x="719786" y="128167"/>
                  </a:cubicBezTo>
                  <a:cubicBezTo>
                    <a:pt x="655995" y="65147"/>
                    <a:pt x="525528" y="18449"/>
                    <a:pt x="441244" y="5835"/>
                  </a:cubicBezTo>
                  <a:cubicBezTo>
                    <a:pt x="343111" y="-8890"/>
                    <a:pt x="243176" y="61080"/>
                    <a:pt x="191432" y="139339"/>
                  </a:cubicBezTo>
                  <a:cubicBezTo>
                    <a:pt x="138761" y="218937"/>
                    <a:pt x="140615" y="293078"/>
                    <a:pt x="131450" y="382974"/>
                  </a:cubicBezTo>
                  <a:cubicBezTo>
                    <a:pt x="126868" y="427767"/>
                    <a:pt x="113018" y="468801"/>
                    <a:pt x="90776" y="507983"/>
                  </a:cubicBezTo>
                  <a:cubicBezTo>
                    <a:pt x="66938" y="549944"/>
                    <a:pt x="27705" y="582329"/>
                    <a:pt x="12619" y="628873"/>
                  </a:cubicBezTo>
                  <a:cubicBezTo>
                    <a:pt x="-715" y="669959"/>
                    <a:pt x="1962" y="730353"/>
                    <a:pt x="15348" y="771851"/>
                  </a:cubicBezTo>
                  <a:cubicBezTo>
                    <a:pt x="22145" y="792909"/>
                    <a:pt x="40474" y="810157"/>
                    <a:pt x="58442" y="822102"/>
                  </a:cubicBezTo>
                  <a:cubicBezTo>
                    <a:pt x="81508" y="837445"/>
                    <a:pt x="104523" y="834047"/>
                    <a:pt x="129700" y="841821"/>
                  </a:cubicBezTo>
                  <a:cubicBezTo>
                    <a:pt x="176295" y="856237"/>
                    <a:pt x="200185" y="947574"/>
                    <a:pt x="228142" y="983563"/>
                  </a:cubicBezTo>
                  <a:cubicBezTo>
                    <a:pt x="281636" y="1052349"/>
                    <a:pt x="368649" y="1087000"/>
                    <a:pt x="448556" y="1107749"/>
                  </a:cubicBezTo>
                  <a:cubicBezTo>
                    <a:pt x="514613" y="1124842"/>
                    <a:pt x="583141" y="1146827"/>
                    <a:pt x="651670" y="1130249"/>
                  </a:cubicBezTo>
                  <a:cubicBezTo>
                    <a:pt x="725398" y="1112434"/>
                    <a:pt x="773590" y="1049775"/>
                    <a:pt x="804739" y="972442"/>
                  </a:cubicBezTo>
                  <a:cubicBezTo>
                    <a:pt x="833623" y="900722"/>
                    <a:pt x="850613" y="824110"/>
                    <a:pt x="859675" y="747498"/>
                  </a:cubicBezTo>
                  <a:cubicBezTo>
                    <a:pt x="864258" y="708934"/>
                    <a:pt x="869406" y="667694"/>
                    <a:pt x="866368" y="628822"/>
                  </a:cubicBezTo>
                  <a:cubicBezTo>
                    <a:pt x="863588" y="592678"/>
                    <a:pt x="847061" y="560911"/>
                    <a:pt x="839441" y="525951"/>
                  </a:cubicBezTo>
                  <a:cubicBezTo>
                    <a:pt x="831666" y="489911"/>
                    <a:pt x="822811" y="452892"/>
                    <a:pt x="829658" y="416182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D300274C-01FF-4A1D-9245-3E178F223601}"/>
                </a:ext>
              </a:extLst>
            </p:cNvPr>
            <p:cNvSpPr/>
            <p:nvPr/>
          </p:nvSpPr>
          <p:spPr>
            <a:xfrm>
              <a:off x="6142123" y="3240243"/>
              <a:ext cx="117924" cy="64668"/>
            </a:xfrm>
            <a:custGeom>
              <a:avLst/>
              <a:gdLst>
                <a:gd name="connsiteX0" fmla="*/ 86189 w 159608"/>
                <a:gd name="connsiteY0" fmla="*/ 33518 h 87527"/>
                <a:gd name="connsiteX1" fmla="*/ 3862 w 159608"/>
                <a:gd name="connsiteY1" fmla="*/ 83717 h 87527"/>
                <a:gd name="connsiteX2" fmla="*/ 20235 w 159608"/>
                <a:gd name="connsiteY2" fmla="*/ 80885 h 87527"/>
                <a:gd name="connsiteX3" fmla="*/ 120634 w 159608"/>
                <a:gd name="connsiteY3" fmla="*/ 78671 h 87527"/>
                <a:gd name="connsiteX4" fmla="*/ 158631 w 159608"/>
                <a:gd name="connsiteY4" fmla="*/ 3861 h 87527"/>
                <a:gd name="connsiteX5" fmla="*/ 86189 w 159608"/>
                <a:gd name="connsiteY5" fmla="*/ 33518 h 8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08" h="87527">
                  <a:moveTo>
                    <a:pt x="86189" y="33518"/>
                  </a:moveTo>
                  <a:cubicBezTo>
                    <a:pt x="59828" y="39181"/>
                    <a:pt x="3605" y="44330"/>
                    <a:pt x="3862" y="83717"/>
                  </a:cubicBezTo>
                  <a:cubicBezTo>
                    <a:pt x="3811" y="82481"/>
                    <a:pt x="10298" y="81555"/>
                    <a:pt x="20235" y="80885"/>
                  </a:cubicBezTo>
                  <a:cubicBezTo>
                    <a:pt x="50818" y="78929"/>
                    <a:pt x="114095" y="79289"/>
                    <a:pt x="120634" y="78671"/>
                  </a:cubicBezTo>
                  <a:cubicBezTo>
                    <a:pt x="161154" y="74964"/>
                    <a:pt x="164397" y="39902"/>
                    <a:pt x="158631" y="3861"/>
                  </a:cubicBezTo>
                  <a:cubicBezTo>
                    <a:pt x="133763" y="15240"/>
                    <a:pt x="113065" y="27700"/>
                    <a:pt x="86189" y="33518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9F6B7DCA-7CA6-4B8B-A4C3-CBB9AF1626CC}"/>
                </a:ext>
              </a:extLst>
            </p:cNvPr>
            <p:cNvSpPr/>
            <p:nvPr/>
          </p:nvSpPr>
          <p:spPr>
            <a:xfrm>
              <a:off x="6438255" y="3224646"/>
              <a:ext cx="95100" cy="49451"/>
            </a:xfrm>
            <a:custGeom>
              <a:avLst/>
              <a:gdLst>
                <a:gd name="connsiteX0" fmla="*/ 78738 w 128716"/>
                <a:gd name="connsiteY0" fmla="*/ 18690 h 66932"/>
                <a:gd name="connsiteX1" fmla="*/ 4237 w 128716"/>
                <a:gd name="connsiteY1" fmla="*/ 3861 h 66932"/>
                <a:gd name="connsiteX2" fmla="*/ 22051 w 128716"/>
                <a:gd name="connsiteY2" fmla="*/ 60857 h 66932"/>
                <a:gd name="connsiteX3" fmla="*/ 45992 w 128716"/>
                <a:gd name="connsiteY3" fmla="*/ 65439 h 66932"/>
                <a:gd name="connsiteX4" fmla="*/ 126672 w 128716"/>
                <a:gd name="connsiteY4" fmla="*/ 60703 h 66932"/>
                <a:gd name="connsiteX5" fmla="*/ 78738 w 128716"/>
                <a:gd name="connsiteY5" fmla="*/ 18690 h 6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16" h="66932">
                  <a:moveTo>
                    <a:pt x="78738" y="18690"/>
                  </a:moveTo>
                  <a:cubicBezTo>
                    <a:pt x="72714" y="17711"/>
                    <a:pt x="4031" y="9473"/>
                    <a:pt x="4237" y="3861"/>
                  </a:cubicBezTo>
                  <a:cubicBezTo>
                    <a:pt x="2898" y="31304"/>
                    <a:pt x="4340" y="52053"/>
                    <a:pt x="22051" y="60857"/>
                  </a:cubicBezTo>
                  <a:cubicBezTo>
                    <a:pt x="27972" y="63792"/>
                    <a:pt x="35798" y="65388"/>
                    <a:pt x="45992" y="65439"/>
                  </a:cubicBezTo>
                  <a:cubicBezTo>
                    <a:pt x="51913" y="65439"/>
                    <a:pt x="127341" y="54267"/>
                    <a:pt x="126672" y="60703"/>
                  </a:cubicBezTo>
                  <a:cubicBezTo>
                    <a:pt x="130739" y="22242"/>
                    <a:pt x="109527" y="23684"/>
                    <a:pt x="78738" y="18690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7256CB40-8E78-4DF1-BDD0-F3FBD776C8DE}"/>
                </a:ext>
              </a:extLst>
            </p:cNvPr>
            <p:cNvSpPr/>
            <p:nvPr/>
          </p:nvSpPr>
          <p:spPr>
            <a:xfrm>
              <a:off x="6156375" y="3479298"/>
              <a:ext cx="91297" cy="76080"/>
            </a:xfrm>
            <a:custGeom>
              <a:avLst/>
              <a:gdLst>
                <a:gd name="connsiteX0" fmla="*/ 9647 w 123567"/>
                <a:gd name="connsiteY0" fmla="*/ 29126 h 102972"/>
                <a:gd name="connsiteX1" fmla="*/ 8927 w 123567"/>
                <a:gd name="connsiteY1" fmla="*/ 30413 h 102972"/>
                <a:gd name="connsiteX2" fmla="*/ 119211 w 123567"/>
                <a:gd name="connsiteY2" fmla="*/ 69182 h 102972"/>
                <a:gd name="connsiteX3" fmla="*/ 9647 w 123567"/>
                <a:gd name="connsiteY3" fmla="*/ 29126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567" h="102972">
                  <a:moveTo>
                    <a:pt x="9647" y="29126"/>
                  </a:moveTo>
                  <a:cubicBezTo>
                    <a:pt x="8721" y="31494"/>
                    <a:pt x="7125" y="35562"/>
                    <a:pt x="8927" y="30413"/>
                  </a:cubicBezTo>
                  <a:cubicBezTo>
                    <a:pt x="-22120" y="93227"/>
                    <a:pt x="98873" y="127465"/>
                    <a:pt x="119211" y="69182"/>
                  </a:cubicBezTo>
                  <a:cubicBezTo>
                    <a:pt x="144748" y="-3980"/>
                    <a:pt x="27410" y="-13196"/>
                    <a:pt x="9647" y="29126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605925B5-E1F6-4EC4-BCB2-79722E265E3E}"/>
                </a:ext>
              </a:extLst>
            </p:cNvPr>
            <p:cNvSpPr/>
            <p:nvPr/>
          </p:nvSpPr>
          <p:spPr>
            <a:xfrm>
              <a:off x="6348069" y="3338538"/>
              <a:ext cx="110316" cy="182592"/>
            </a:xfrm>
            <a:custGeom>
              <a:avLst/>
              <a:gdLst>
                <a:gd name="connsiteX0" fmla="*/ 106377 w 149310"/>
                <a:gd name="connsiteY0" fmla="*/ 149517 h 247135"/>
                <a:gd name="connsiteX1" fmla="*/ 80685 w 149310"/>
                <a:gd name="connsiteY1" fmla="*/ 118162 h 247135"/>
                <a:gd name="connsiteX2" fmla="*/ 44027 w 149310"/>
                <a:gd name="connsiteY2" fmla="*/ 3861 h 247135"/>
                <a:gd name="connsiteX3" fmla="*/ 35325 w 149310"/>
                <a:gd name="connsiteY3" fmla="*/ 214441 h 247135"/>
                <a:gd name="connsiteX4" fmla="*/ 139534 w 149310"/>
                <a:gd name="connsiteY4" fmla="*/ 185300 h 247135"/>
                <a:gd name="connsiteX5" fmla="*/ 106377 w 149310"/>
                <a:gd name="connsiteY5" fmla="*/ 149517 h 24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310" h="247135">
                  <a:moveTo>
                    <a:pt x="106377" y="149517"/>
                  </a:moveTo>
                  <a:cubicBezTo>
                    <a:pt x="96028" y="140249"/>
                    <a:pt x="86091" y="130158"/>
                    <a:pt x="80685" y="118162"/>
                  </a:cubicBezTo>
                  <a:cubicBezTo>
                    <a:pt x="64209" y="81658"/>
                    <a:pt x="62407" y="38872"/>
                    <a:pt x="44027" y="3861"/>
                  </a:cubicBezTo>
                  <a:cubicBezTo>
                    <a:pt x="-24862" y="5303"/>
                    <a:pt x="10509" y="183755"/>
                    <a:pt x="35325" y="214441"/>
                  </a:cubicBezTo>
                  <a:cubicBezTo>
                    <a:pt x="68122" y="255013"/>
                    <a:pt x="171198" y="261860"/>
                    <a:pt x="139534" y="185300"/>
                  </a:cubicBezTo>
                  <a:cubicBezTo>
                    <a:pt x="134437" y="172840"/>
                    <a:pt x="120072" y="161874"/>
                    <a:pt x="106377" y="14951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7F86BD3-EFA4-4B66-997B-F3C7C94C8F18}"/>
                </a:ext>
              </a:extLst>
            </p:cNvPr>
            <p:cNvSpPr/>
            <p:nvPr/>
          </p:nvSpPr>
          <p:spPr>
            <a:xfrm>
              <a:off x="6411563" y="3333935"/>
              <a:ext cx="7608" cy="3804"/>
            </a:xfrm>
            <a:custGeom>
              <a:avLst/>
              <a:gdLst>
                <a:gd name="connsiteX0" fmla="*/ 5921 w 10297"/>
                <a:gd name="connsiteY0" fmla="*/ 4891 h 5148"/>
                <a:gd name="connsiteX1" fmla="*/ 8289 w 10297"/>
                <a:gd name="connsiteY1" fmla="*/ 3861 h 5148"/>
                <a:gd name="connsiteX2" fmla="*/ 3861 w 10297"/>
                <a:gd name="connsiteY2" fmla="*/ 5458 h 5148"/>
                <a:gd name="connsiteX3" fmla="*/ 5921 w 10297"/>
                <a:gd name="connsiteY3" fmla="*/ 4891 h 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97" h="5148">
                  <a:moveTo>
                    <a:pt x="5921" y="4891"/>
                  </a:moveTo>
                  <a:lnTo>
                    <a:pt x="8289" y="3861"/>
                  </a:lnTo>
                  <a:cubicBezTo>
                    <a:pt x="6848" y="4479"/>
                    <a:pt x="5354" y="5046"/>
                    <a:pt x="3861" y="5458"/>
                  </a:cubicBezTo>
                  <a:cubicBezTo>
                    <a:pt x="4479" y="5303"/>
                    <a:pt x="5200" y="5097"/>
                    <a:pt x="5921" y="4891"/>
                  </a:cubicBezTo>
                  <a:close/>
                </a:path>
              </a:pathLst>
            </a:custGeom>
            <a:solidFill>
              <a:srgbClr val="D1EB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E4AE235-D78C-4F41-B985-9299D5F5B623}"/>
                </a:ext>
              </a:extLst>
            </p:cNvPr>
            <p:cNvSpPr/>
            <p:nvPr/>
          </p:nvSpPr>
          <p:spPr>
            <a:xfrm>
              <a:off x="6410117" y="3335115"/>
              <a:ext cx="3804" cy="3804"/>
            </a:xfrm>
            <a:custGeom>
              <a:avLst/>
              <a:gdLst>
                <a:gd name="connsiteX0" fmla="*/ 5766 w 5148"/>
                <a:gd name="connsiteY0" fmla="*/ 3861 h 5148"/>
                <a:gd name="connsiteX1" fmla="*/ 3861 w 5148"/>
                <a:gd name="connsiteY1" fmla="*/ 4325 h 5148"/>
                <a:gd name="connsiteX2" fmla="*/ 5766 w 5148"/>
                <a:gd name="connsiteY2" fmla="*/ 3861 h 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8" h="5148">
                  <a:moveTo>
                    <a:pt x="5766" y="3861"/>
                  </a:moveTo>
                  <a:cubicBezTo>
                    <a:pt x="5097" y="4016"/>
                    <a:pt x="4531" y="4170"/>
                    <a:pt x="3861" y="4325"/>
                  </a:cubicBezTo>
                  <a:cubicBezTo>
                    <a:pt x="4582" y="4170"/>
                    <a:pt x="5149" y="4016"/>
                    <a:pt x="5766" y="3861"/>
                  </a:cubicBezTo>
                  <a:close/>
                </a:path>
              </a:pathLst>
            </a:custGeom>
            <a:solidFill>
              <a:srgbClr val="D1EB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5192AD40-93DA-405C-A911-E4D198A8231D}"/>
                </a:ext>
              </a:extLst>
            </p:cNvPr>
            <p:cNvSpPr/>
            <p:nvPr/>
          </p:nvSpPr>
          <p:spPr>
            <a:xfrm>
              <a:off x="5340081" y="2841642"/>
              <a:ext cx="970021" cy="1502583"/>
            </a:xfrm>
            <a:custGeom>
              <a:avLst/>
              <a:gdLst>
                <a:gd name="connsiteX0" fmla="*/ 1149291 w 1312905"/>
                <a:gd name="connsiteY0" fmla="*/ 8364 h 2033716"/>
                <a:gd name="connsiteX1" fmla="*/ 574702 w 1312905"/>
                <a:gd name="connsiteY1" fmla="*/ 362488 h 2033716"/>
                <a:gd name="connsiteX2" fmla="*/ 445213 w 1312905"/>
                <a:gd name="connsiteY2" fmla="*/ 817577 h 2033716"/>
                <a:gd name="connsiteX3" fmla="*/ 308002 w 1312905"/>
                <a:gd name="connsiteY3" fmla="*/ 899749 h 2033716"/>
                <a:gd name="connsiteX4" fmla="*/ 79711 w 1312905"/>
                <a:gd name="connsiteY4" fmla="*/ 1130975 h 2033716"/>
                <a:gd name="connsiteX5" fmla="*/ 141855 w 1312905"/>
                <a:gd name="connsiteY5" fmla="*/ 1329764 h 2033716"/>
                <a:gd name="connsiteX6" fmla="*/ 28121 w 1312905"/>
                <a:gd name="connsiteY6" fmla="*/ 1447205 h 2033716"/>
                <a:gd name="connsiteX7" fmla="*/ 73223 w 1312905"/>
                <a:gd name="connsiteY7" fmla="*/ 1799012 h 2033716"/>
                <a:gd name="connsiteX8" fmla="*/ 664906 w 1312905"/>
                <a:gd name="connsiteY8" fmla="*/ 2006451 h 2033716"/>
                <a:gd name="connsiteX9" fmla="*/ 781780 w 1312905"/>
                <a:gd name="connsiteY9" fmla="*/ 1955119 h 2033716"/>
                <a:gd name="connsiteX10" fmla="*/ 824463 w 1312905"/>
                <a:gd name="connsiteY10" fmla="*/ 1884428 h 2033716"/>
                <a:gd name="connsiteX11" fmla="*/ 971354 w 1312905"/>
                <a:gd name="connsiteY11" fmla="*/ 1847821 h 2033716"/>
                <a:gd name="connsiteX12" fmla="*/ 1084367 w 1312905"/>
                <a:gd name="connsiteY12" fmla="*/ 1529480 h 2033716"/>
                <a:gd name="connsiteX13" fmla="*/ 1028298 w 1312905"/>
                <a:gd name="connsiteY13" fmla="*/ 1146369 h 2033716"/>
                <a:gd name="connsiteX14" fmla="*/ 939329 w 1312905"/>
                <a:gd name="connsiteY14" fmla="*/ 999633 h 2033716"/>
                <a:gd name="connsiteX15" fmla="*/ 847426 w 1312905"/>
                <a:gd name="connsiteY15" fmla="*/ 925235 h 2033716"/>
                <a:gd name="connsiteX16" fmla="*/ 941388 w 1312905"/>
                <a:gd name="connsiteY16" fmla="*/ 849138 h 2033716"/>
                <a:gd name="connsiteX17" fmla="*/ 947773 w 1312905"/>
                <a:gd name="connsiteY17" fmla="*/ 763104 h 2033716"/>
                <a:gd name="connsiteX18" fmla="*/ 1004820 w 1312905"/>
                <a:gd name="connsiteY18" fmla="*/ 552267 h 2033716"/>
                <a:gd name="connsiteX19" fmla="*/ 1133227 w 1312905"/>
                <a:gd name="connsiteY19" fmla="*/ 335509 h 2033716"/>
                <a:gd name="connsiteX20" fmla="*/ 1311371 w 1312905"/>
                <a:gd name="connsiteY20" fmla="*/ 156027 h 2033716"/>
                <a:gd name="connsiteX21" fmla="*/ 1149291 w 1312905"/>
                <a:gd name="connsiteY21" fmla="*/ 8364 h 2033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12905" h="2033716">
                  <a:moveTo>
                    <a:pt x="1149291" y="8364"/>
                  </a:moveTo>
                  <a:cubicBezTo>
                    <a:pt x="894948" y="-23455"/>
                    <a:pt x="658728" y="115352"/>
                    <a:pt x="574702" y="362488"/>
                  </a:cubicBezTo>
                  <a:cubicBezTo>
                    <a:pt x="517294" y="531312"/>
                    <a:pt x="552820" y="704512"/>
                    <a:pt x="445213" y="817577"/>
                  </a:cubicBezTo>
                  <a:cubicBezTo>
                    <a:pt x="413703" y="850682"/>
                    <a:pt x="369940" y="878588"/>
                    <a:pt x="308002" y="899749"/>
                  </a:cubicBezTo>
                  <a:cubicBezTo>
                    <a:pt x="207243" y="934142"/>
                    <a:pt x="84962" y="1000457"/>
                    <a:pt x="79711" y="1130975"/>
                  </a:cubicBezTo>
                  <a:cubicBezTo>
                    <a:pt x="77136" y="1195127"/>
                    <a:pt x="152924" y="1274983"/>
                    <a:pt x="141855" y="1329764"/>
                  </a:cubicBezTo>
                  <a:cubicBezTo>
                    <a:pt x="132999" y="1373837"/>
                    <a:pt x="51856" y="1399014"/>
                    <a:pt x="28121" y="1447205"/>
                  </a:cubicBezTo>
                  <a:cubicBezTo>
                    <a:pt x="-23571" y="1552186"/>
                    <a:pt x="14838" y="1704483"/>
                    <a:pt x="73223" y="1799012"/>
                  </a:cubicBezTo>
                  <a:cubicBezTo>
                    <a:pt x="190664" y="1989203"/>
                    <a:pt x="455253" y="2075392"/>
                    <a:pt x="664906" y="2006451"/>
                  </a:cubicBezTo>
                  <a:cubicBezTo>
                    <a:pt x="698475" y="1995382"/>
                    <a:pt x="755007" y="1979369"/>
                    <a:pt x="781780" y="1955119"/>
                  </a:cubicBezTo>
                  <a:cubicBezTo>
                    <a:pt x="799492" y="1939055"/>
                    <a:pt x="805722" y="1895652"/>
                    <a:pt x="824463" y="1884428"/>
                  </a:cubicBezTo>
                  <a:cubicBezTo>
                    <a:pt x="861173" y="1862392"/>
                    <a:pt x="923111" y="1881648"/>
                    <a:pt x="971354" y="1847821"/>
                  </a:cubicBezTo>
                  <a:cubicBezTo>
                    <a:pt x="1068148" y="1779859"/>
                    <a:pt x="1095796" y="1640331"/>
                    <a:pt x="1084367" y="1529480"/>
                  </a:cubicBezTo>
                  <a:cubicBezTo>
                    <a:pt x="1071340" y="1403287"/>
                    <a:pt x="1077313" y="1266436"/>
                    <a:pt x="1028298" y="1146369"/>
                  </a:cubicBezTo>
                  <a:cubicBezTo>
                    <a:pt x="1007188" y="1094677"/>
                    <a:pt x="962704" y="1053076"/>
                    <a:pt x="939329" y="999633"/>
                  </a:cubicBezTo>
                  <a:cubicBezTo>
                    <a:pt x="885268" y="1009621"/>
                    <a:pt x="853244" y="977803"/>
                    <a:pt x="847426" y="925235"/>
                  </a:cubicBezTo>
                  <a:cubicBezTo>
                    <a:pt x="839600" y="854750"/>
                    <a:pt x="880171" y="845688"/>
                    <a:pt x="941388" y="849138"/>
                  </a:cubicBezTo>
                  <a:cubicBezTo>
                    <a:pt x="947001" y="820357"/>
                    <a:pt x="944581" y="792554"/>
                    <a:pt x="947773" y="763104"/>
                  </a:cubicBezTo>
                  <a:cubicBezTo>
                    <a:pt x="955805" y="689478"/>
                    <a:pt x="980982" y="622237"/>
                    <a:pt x="1004820" y="552267"/>
                  </a:cubicBezTo>
                  <a:cubicBezTo>
                    <a:pt x="1032005" y="472514"/>
                    <a:pt x="1073915" y="396572"/>
                    <a:pt x="1133227" y="335509"/>
                  </a:cubicBezTo>
                  <a:cubicBezTo>
                    <a:pt x="1187443" y="279800"/>
                    <a:pt x="1289798" y="237890"/>
                    <a:pt x="1311371" y="156027"/>
                  </a:cubicBezTo>
                  <a:cubicBezTo>
                    <a:pt x="1333201" y="72876"/>
                    <a:pt x="1212825" y="16292"/>
                    <a:pt x="1149291" y="8364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ED48D362-8988-4E3A-867B-6B46484A1825}"/>
                </a:ext>
              </a:extLst>
            </p:cNvPr>
            <p:cNvSpPr/>
            <p:nvPr/>
          </p:nvSpPr>
          <p:spPr>
            <a:xfrm>
              <a:off x="6490753" y="3430964"/>
              <a:ext cx="72276" cy="64668"/>
            </a:xfrm>
            <a:custGeom>
              <a:avLst/>
              <a:gdLst>
                <a:gd name="connsiteX0" fmla="*/ 6242 w 97824"/>
                <a:gd name="connsiteY0" fmla="*/ 29826 h 87527"/>
                <a:gd name="connsiteX1" fmla="*/ 5830 w 97824"/>
                <a:gd name="connsiteY1" fmla="*/ 31011 h 87527"/>
                <a:gd name="connsiteX2" fmla="*/ 95725 w 97824"/>
                <a:gd name="connsiteY2" fmla="*/ 57526 h 87527"/>
                <a:gd name="connsiteX3" fmla="*/ 6242 w 97824"/>
                <a:gd name="connsiteY3" fmla="*/ 29826 h 8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824" h="87527">
                  <a:moveTo>
                    <a:pt x="6242" y="29826"/>
                  </a:moveTo>
                  <a:cubicBezTo>
                    <a:pt x="5778" y="31989"/>
                    <a:pt x="5006" y="35644"/>
                    <a:pt x="5830" y="31011"/>
                  </a:cubicBezTo>
                  <a:cubicBezTo>
                    <a:pt x="-11110" y="88315"/>
                    <a:pt x="86612" y="110094"/>
                    <a:pt x="95725" y="57526"/>
                  </a:cubicBezTo>
                  <a:cubicBezTo>
                    <a:pt x="107206" y="-8480"/>
                    <a:pt x="15200" y="-8480"/>
                    <a:pt x="6242" y="29826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76D64EA-74DA-4680-9546-316780114EE4}"/>
                </a:ext>
              </a:extLst>
            </p:cNvPr>
            <p:cNvSpPr/>
            <p:nvPr/>
          </p:nvSpPr>
          <p:spPr>
            <a:xfrm>
              <a:off x="6491546" y="3557400"/>
              <a:ext cx="19019" cy="22824"/>
            </a:xfrm>
            <a:custGeom>
              <a:avLst/>
              <a:gdLst>
                <a:gd name="connsiteX0" fmla="*/ 5118 w 25743"/>
                <a:gd name="connsiteY0" fmla="*/ 3889 h 30891"/>
                <a:gd name="connsiteX1" fmla="*/ 3934 w 25743"/>
                <a:gd name="connsiteY1" fmla="*/ 6567 h 30891"/>
                <a:gd name="connsiteX2" fmla="*/ 22984 w 25743"/>
                <a:gd name="connsiteY2" fmla="*/ 25565 h 30891"/>
                <a:gd name="connsiteX3" fmla="*/ 5118 w 25743"/>
                <a:gd name="connsiteY3" fmla="*/ 3889 h 3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43" h="30891">
                  <a:moveTo>
                    <a:pt x="5118" y="3889"/>
                  </a:moveTo>
                  <a:cubicBezTo>
                    <a:pt x="4501" y="4713"/>
                    <a:pt x="4140" y="5640"/>
                    <a:pt x="3934" y="6567"/>
                  </a:cubicBezTo>
                  <a:cubicBezTo>
                    <a:pt x="2647" y="13208"/>
                    <a:pt x="18865" y="33545"/>
                    <a:pt x="22984" y="25565"/>
                  </a:cubicBezTo>
                  <a:cubicBezTo>
                    <a:pt x="25507" y="20725"/>
                    <a:pt x="5685" y="3066"/>
                    <a:pt x="5118" y="3889"/>
                  </a:cubicBezTo>
                  <a:close/>
                </a:path>
              </a:pathLst>
            </a:custGeom>
            <a:solidFill>
              <a:srgbClr val="E89F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178AC360-C72A-4AC6-B125-D85E43247A2C}"/>
                </a:ext>
              </a:extLst>
            </p:cNvPr>
            <p:cNvSpPr/>
            <p:nvPr/>
          </p:nvSpPr>
          <p:spPr>
            <a:xfrm>
              <a:off x="6155042" y="3341733"/>
              <a:ext cx="121729" cy="87492"/>
            </a:xfrm>
            <a:custGeom>
              <a:avLst/>
              <a:gdLst>
                <a:gd name="connsiteX0" fmla="*/ 122766 w 164756"/>
                <a:gd name="connsiteY0" fmla="*/ 10144 h 118418"/>
                <a:gd name="connsiteX1" fmla="*/ 35547 w 164756"/>
                <a:gd name="connsiteY1" fmla="*/ 26517 h 118418"/>
                <a:gd name="connsiteX2" fmla="*/ 7333 w 164756"/>
                <a:gd name="connsiteY2" fmla="*/ 115897 h 118418"/>
                <a:gd name="connsiteX3" fmla="*/ 32664 w 164756"/>
                <a:gd name="connsiteY3" fmla="*/ 108432 h 118418"/>
                <a:gd name="connsiteX4" fmla="*/ 52693 w 164756"/>
                <a:gd name="connsiteY4" fmla="*/ 46648 h 118418"/>
                <a:gd name="connsiteX5" fmla="*/ 111439 w 164756"/>
                <a:gd name="connsiteY5" fmla="*/ 33982 h 118418"/>
                <a:gd name="connsiteX6" fmla="*/ 138366 w 164756"/>
                <a:gd name="connsiteY6" fmla="*/ 101275 h 118418"/>
                <a:gd name="connsiteX7" fmla="*/ 164779 w 164756"/>
                <a:gd name="connsiteY7" fmla="*/ 102047 h 118418"/>
                <a:gd name="connsiteX8" fmla="*/ 122766 w 164756"/>
                <a:gd name="connsiteY8" fmla="*/ 10144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756" h="118418">
                  <a:moveTo>
                    <a:pt x="122766" y="10144"/>
                  </a:moveTo>
                  <a:cubicBezTo>
                    <a:pt x="96662" y="-2367"/>
                    <a:pt x="61651" y="4172"/>
                    <a:pt x="35547" y="26517"/>
                  </a:cubicBezTo>
                  <a:cubicBezTo>
                    <a:pt x="8260" y="49892"/>
                    <a:pt x="-2243" y="83306"/>
                    <a:pt x="7333" y="115897"/>
                  </a:cubicBezTo>
                  <a:lnTo>
                    <a:pt x="32664" y="108432"/>
                  </a:lnTo>
                  <a:cubicBezTo>
                    <a:pt x="26074" y="86138"/>
                    <a:pt x="33540" y="63072"/>
                    <a:pt x="52693" y="46648"/>
                  </a:cubicBezTo>
                  <a:cubicBezTo>
                    <a:pt x="70970" y="31048"/>
                    <a:pt x="94603" y="25950"/>
                    <a:pt x="111439" y="33982"/>
                  </a:cubicBezTo>
                  <a:cubicBezTo>
                    <a:pt x="129613" y="42735"/>
                    <a:pt x="139190" y="66573"/>
                    <a:pt x="138366" y="101275"/>
                  </a:cubicBezTo>
                  <a:lnTo>
                    <a:pt x="164779" y="102047"/>
                  </a:lnTo>
                  <a:cubicBezTo>
                    <a:pt x="166220" y="40264"/>
                    <a:pt x="139139" y="17919"/>
                    <a:pt x="122766" y="10144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5557A8B-7491-4AC1-BA6E-A3A08A308234}"/>
                </a:ext>
              </a:extLst>
            </p:cNvPr>
            <p:cNvSpPr/>
            <p:nvPr/>
          </p:nvSpPr>
          <p:spPr>
            <a:xfrm>
              <a:off x="6442955" y="3330306"/>
              <a:ext cx="106512" cy="79884"/>
            </a:xfrm>
            <a:custGeom>
              <a:avLst/>
              <a:gdLst>
                <a:gd name="connsiteX0" fmla="*/ 99922 w 144162"/>
                <a:gd name="connsiteY0" fmla="*/ 7539 h 108121"/>
                <a:gd name="connsiteX1" fmla="*/ 26965 w 144162"/>
                <a:gd name="connsiteY1" fmla="*/ 27155 h 108121"/>
                <a:gd name="connsiteX2" fmla="*/ 8482 w 144162"/>
                <a:gd name="connsiteY2" fmla="*/ 105157 h 108121"/>
                <a:gd name="connsiteX3" fmla="*/ 29488 w 144162"/>
                <a:gd name="connsiteY3" fmla="*/ 97125 h 108121"/>
                <a:gd name="connsiteX4" fmla="*/ 42772 w 144162"/>
                <a:gd name="connsiteY4" fmla="*/ 43167 h 108121"/>
                <a:gd name="connsiteX5" fmla="*/ 91787 w 144162"/>
                <a:gd name="connsiteY5" fmla="*/ 28545 h 108121"/>
                <a:gd name="connsiteX6" fmla="*/ 118714 w 144162"/>
                <a:gd name="connsiteY6" fmla="*/ 84150 h 108121"/>
                <a:gd name="connsiteX7" fmla="*/ 141162 w 144162"/>
                <a:gd name="connsiteY7" fmla="*/ 83018 h 108121"/>
                <a:gd name="connsiteX8" fmla="*/ 99922 w 144162"/>
                <a:gd name="connsiteY8" fmla="*/ 7539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162" h="108121">
                  <a:moveTo>
                    <a:pt x="99922" y="7539"/>
                  </a:moveTo>
                  <a:cubicBezTo>
                    <a:pt x="77062" y="-1472"/>
                    <a:pt x="47715" y="6457"/>
                    <a:pt x="26965" y="27155"/>
                  </a:cubicBezTo>
                  <a:cubicBezTo>
                    <a:pt x="5187" y="48882"/>
                    <a:pt x="-1713" y="78024"/>
                    <a:pt x="8482" y="105157"/>
                  </a:cubicBezTo>
                  <a:lnTo>
                    <a:pt x="29488" y="97125"/>
                  </a:lnTo>
                  <a:cubicBezTo>
                    <a:pt x="22538" y="78590"/>
                    <a:pt x="27480" y="58407"/>
                    <a:pt x="42772" y="43167"/>
                  </a:cubicBezTo>
                  <a:cubicBezTo>
                    <a:pt x="57343" y="28648"/>
                    <a:pt x="77062" y="22779"/>
                    <a:pt x="91787" y="28545"/>
                  </a:cubicBezTo>
                  <a:cubicBezTo>
                    <a:pt x="107748" y="34775"/>
                    <a:pt x="117273" y="54494"/>
                    <a:pt x="118714" y="84150"/>
                  </a:cubicBezTo>
                  <a:lnTo>
                    <a:pt x="141162" y="83018"/>
                  </a:lnTo>
                  <a:cubicBezTo>
                    <a:pt x="138588" y="30399"/>
                    <a:pt x="114183" y="13151"/>
                    <a:pt x="99922" y="7539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2FC8A21-EC1D-4169-8247-51451833FCE6}"/>
                </a:ext>
              </a:extLst>
            </p:cNvPr>
            <p:cNvSpPr/>
            <p:nvPr/>
          </p:nvSpPr>
          <p:spPr>
            <a:xfrm>
              <a:off x="5383681" y="4722045"/>
              <a:ext cx="1985692" cy="608641"/>
            </a:xfrm>
            <a:custGeom>
              <a:avLst/>
              <a:gdLst>
                <a:gd name="connsiteX0" fmla="*/ 2163772 w 2687594"/>
                <a:gd name="connsiteY0" fmla="*/ 20403 h 823783"/>
                <a:gd name="connsiteX1" fmla="*/ 1384318 w 2687594"/>
                <a:gd name="connsiteY1" fmla="*/ 18344 h 823783"/>
                <a:gd name="connsiteX2" fmla="*/ 632872 w 2687594"/>
                <a:gd name="connsiteY2" fmla="*/ 149429 h 823783"/>
                <a:gd name="connsiteX3" fmla="*/ 66470 w 2687594"/>
                <a:gd name="connsiteY3" fmla="*/ 441717 h 823783"/>
                <a:gd name="connsiteX4" fmla="*/ 66264 w 2687594"/>
                <a:gd name="connsiteY4" fmla="*/ 820297 h 823783"/>
                <a:gd name="connsiteX5" fmla="*/ 558062 w 2687594"/>
                <a:gd name="connsiteY5" fmla="*/ 590307 h 823783"/>
                <a:gd name="connsiteX6" fmla="*/ 1447749 w 2687594"/>
                <a:gd name="connsiteY6" fmla="*/ 416489 h 823783"/>
                <a:gd name="connsiteX7" fmla="*/ 1984959 w 2687594"/>
                <a:gd name="connsiteY7" fmla="*/ 384876 h 823783"/>
                <a:gd name="connsiteX8" fmla="*/ 2441181 w 2687594"/>
                <a:gd name="connsiteY8" fmla="*/ 418857 h 823783"/>
                <a:gd name="connsiteX9" fmla="*/ 2686720 w 2687594"/>
                <a:gd name="connsiteY9" fmla="*/ 464423 h 823783"/>
                <a:gd name="connsiteX10" fmla="*/ 2637911 w 2687594"/>
                <a:gd name="connsiteY10" fmla="*/ 264552 h 823783"/>
                <a:gd name="connsiteX11" fmla="*/ 2163772 w 2687594"/>
                <a:gd name="connsiteY11" fmla="*/ 20403 h 823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7594" h="823783">
                  <a:moveTo>
                    <a:pt x="2163772" y="20403"/>
                  </a:moveTo>
                  <a:cubicBezTo>
                    <a:pt x="1904949" y="-8378"/>
                    <a:pt x="1643655" y="6759"/>
                    <a:pt x="1384318" y="18344"/>
                  </a:cubicBezTo>
                  <a:cubicBezTo>
                    <a:pt x="1138521" y="29310"/>
                    <a:pt x="867187" y="73537"/>
                    <a:pt x="632872" y="149429"/>
                  </a:cubicBezTo>
                  <a:cubicBezTo>
                    <a:pt x="443042" y="210903"/>
                    <a:pt x="213566" y="302240"/>
                    <a:pt x="66470" y="441717"/>
                  </a:cubicBezTo>
                  <a:cubicBezTo>
                    <a:pt x="-51692" y="553803"/>
                    <a:pt x="26413" y="682005"/>
                    <a:pt x="66264" y="820297"/>
                  </a:cubicBezTo>
                  <a:cubicBezTo>
                    <a:pt x="46905" y="753005"/>
                    <a:pt x="502509" y="608688"/>
                    <a:pt x="558062" y="590307"/>
                  </a:cubicBezTo>
                  <a:cubicBezTo>
                    <a:pt x="842989" y="495984"/>
                    <a:pt x="1146501" y="441614"/>
                    <a:pt x="1447749" y="416489"/>
                  </a:cubicBezTo>
                  <a:cubicBezTo>
                    <a:pt x="1626562" y="401558"/>
                    <a:pt x="1806044" y="398572"/>
                    <a:pt x="1984959" y="384876"/>
                  </a:cubicBezTo>
                  <a:cubicBezTo>
                    <a:pt x="2147914" y="372365"/>
                    <a:pt x="2279307" y="404441"/>
                    <a:pt x="2441181" y="418857"/>
                  </a:cubicBezTo>
                  <a:cubicBezTo>
                    <a:pt x="2468881" y="421329"/>
                    <a:pt x="2681159" y="424624"/>
                    <a:pt x="2686720" y="464423"/>
                  </a:cubicBezTo>
                  <a:cubicBezTo>
                    <a:pt x="2677710" y="400013"/>
                    <a:pt x="2664684" y="324071"/>
                    <a:pt x="2637911" y="264552"/>
                  </a:cubicBezTo>
                  <a:cubicBezTo>
                    <a:pt x="2563152" y="98508"/>
                    <a:pt x="2330536" y="38887"/>
                    <a:pt x="2163772" y="20403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412D6C63-0FB1-4675-B9CE-444FAFA65C90}"/>
                </a:ext>
              </a:extLst>
            </p:cNvPr>
            <p:cNvSpPr/>
            <p:nvPr/>
          </p:nvSpPr>
          <p:spPr>
            <a:xfrm>
              <a:off x="4577630" y="6070814"/>
              <a:ext cx="68473" cy="106512"/>
            </a:xfrm>
            <a:custGeom>
              <a:avLst/>
              <a:gdLst>
                <a:gd name="connsiteX0" fmla="*/ 15629 w 92675"/>
                <a:gd name="connsiteY0" fmla="*/ 10491 h 144162"/>
                <a:gd name="connsiteX1" fmla="*/ 10223 w 92675"/>
                <a:gd name="connsiteY1" fmla="*/ 55078 h 144162"/>
                <a:gd name="connsiteX2" fmla="*/ 28294 w 92675"/>
                <a:gd name="connsiteY2" fmla="*/ 118819 h 144162"/>
                <a:gd name="connsiteX3" fmla="*/ 91211 w 92675"/>
                <a:gd name="connsiteY3" fmla="*/ 110220 h 144162"/>
                <a:gd name="connsiteX4" fmla="*/ 60165 w 92675"/>
                <a:gd name="connsiteY4" fmla="*/ 15949 h 144162"/>
                <a:gd name="connsiteX5" fmla="*/ 15629 w 92675"/>
                <a:gd name="connsiteY5" fmla="*/ 10491 h 14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675" h="144162">
                  <a:moveTo>
                    <a:pt x="15629" y="10491"/>
                  </a:moveTo>
                  <a:cubicBezTo>
                    <a:pt x="1110" y="21921"/>
                    <a:pt x="904" y="40508"/>
                    <a:pt x="10223" y="55078"/>
                  </a:cubicBezTo>
                  <a:cubicBezTo>
                    <a:pt x="22528" y="74180"/>
                    <a:pt x="25257" y="96782"/>
                    <a:pt x="28294" y="118819"/>
                  </a:cubicBezTo>
                  <a:cubicBezTo>
                    <a:pt x="33906" y="159390"/>
                    <a:pt x="96771" y="150792"/>
                    <a:pt x="91211" y="110220"/>
                  </a:cubicBezTo>
                  <a:cubicBezTo>
                    <a:pt x="86526" y="76136"/>
                    <a:pt x="79009" y="45142"/>
                    <a:pt x="60165" y="15949"/>
                  </a:cubicBezTo>
                  <a:cubicBezTo>
                    <a:pt x="50845" y="1327"/>
                    <a:pt x="28243" y="554"/>
                    <a:pt x="15629" y="1049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1EBBB053-3653-4D31-8114-78CF7383CF22}"/>
                </a:ext>
              </a:extLst>
            </p:cNvPr>
            <p:cNvSpPr/>
            <p:nvPr/>
          </p:nvSpPr>
          <p:spPr>
            <a:xfrm>
              <a:off x="4634453" y="6266480"/>
              <a:ext cx="57060" cy="98905"/>
            </a:xfrm>
            <a:custGeom>
              <a:avLst/>
              <a:gdLst>
                <a:gd name="connsiteX0" fmla="*/ 4209 w 77229"/>
                <a:gd name="connsiteY0" fmla="*/ 38928 h 133864"/>
                <a:gd name="connsiteX1" fmla="*/ 13425 w 77229"/>
                <a:gd name="connsiteY1" fmla="*/ 106324 h 133864"/>
                <a:gd name="connsiteX2" fmla="*/ 76290 w 77229"/>
                <a:gd name="connsiteY2" fmla="*/ 97726 h 133864"/>
                <a:gd name="connsiteX3" fmla="*/ 67074 w 77229"/>
                <a:gd name="connsiteY3" fmla="*/ 30330 h 133864"/>
                <a:gd name="connsiteX4" fmla="*/ 4209 w 77229"/>
                <a:gd name="connsiteY4" fmla="*/ 38928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29" h="133864">
                  <a:moveTo>
                    <a:pt x="4209" y="38928"/>
                  </a:moveTo>
                  <a:lnTo>
                    <a:pt x="13425" y="106324"/>
                  </a:lnTo>
                  <a:cubicBezTo>
                    <a:pt x="18986" y="146895"/>
                    <a:pt x="81851" y="138297"/>
                    <a:pt x="76290" y="97726"/>
                  </a:cubicBezTo>
                  <a:lnTo>
                    <a:pt x="67074" y="30330"/>
                  </a:lnTo>
                  <a:cubicBezTo>
                    <a:pt x="61565" y="-10241"/>
                    <a:pt x="-1351" y="-1643"/>
                    <a:pt x="4209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805558F-E108-48B5-813A-6E06B3AC643E}"/>
                </a:ext>
              </a:extLst>
            </p:cNvPr>
            <p:cNvSpPr/>
            <p:nvPr/>
          </p:nvSpPr>
          <p:spPr>
            <a:xfrm>
              <a:off x="4658654" y="6434108"/>
              <a:ext cx="68473" cy="110316"/>
            </a:xfrm>
            <a:custGeom>
              <a:avLst/>
              <a:gdLst>
                <a:gd name="connsiteX0" fmla="*/ 15113 w 92675"/>
                <a:gd name="connsiteY0" fmla="*/ 62169 h 149310"/>
                <a:gd name="connsiteX1" fmla="*/ 16504 w 92675"/>
                <a:gd name="connsiteY1" fmla="*/ 66493 h 149310"/>
                <a:gd name="connsiteX2" fmla="*/ 20622 w 92675"/>
                <a:gd name="connsiteY2" fmla="*/ 79468 h 149310"/>
                <a:gd name="connsiteX3" fmla="*/ 27470 w 92675"/>
                <a:gd name="connsiteY3" fmla="*/ 120194 h 149310"/>
                <a:gd name="connsiteX4" fmla="*/ 90335 w 92675"/>
                <a:gd name="connsiteY4" fmla="*/ 111596 h 149310"/>
                <a:gd name="connsiteX5" fmla="*/ 53522 w 92675"/>
                <a:gd name="connsiteY5" fmla="*/ 11558 h 149310"/>
                <a:gd name="connsiteX6" fmla="*/ 15113 w 92675"/>
                <a:gd name="connsiteY6" fmla="*/ 62169 h 14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675" h="149310">
                  <a:moveTo>
                    <a:pt x="15113" y="62169"/>
                  </a:moveTo>
                  <a:cubicBezTo>
                    <a:pt x="12127" y="59543"/>
                    <a:pt x="15783" y="64898"/>
                    <a:pt x="16504" y="66493"/>
                  </a:cubicBezTo>
                  <a:cubicBezTo>
                    <a:pt x="18357" y="70716"/>
                    <a:pt x="19541" y="75040"/>
                    <a:pt x="20622" y="79468"/>
                  </a:cubicBezTo>
                  <a:cubicBezTo>
                    <a:pt x="23815" y="92854"/>
                    <a:pt x="25565" y="106550"/>
                    <a:pt x="27470" y="120194"/>
                  </a:cubicBezTo>
                  <a:cubicBezTo>
                    <a:pt x="33031" y="160714"/>
                    <a:pt x="95947" y="152115"/>
                    <a:pt x="90335" y="111596"/>
                  </a:cubicBezTo>
                  <a:cubicBezTo>
                    <a:pt x="85547" y="76791"/>
                    <a:pt x="81428" y="36117"/>
                    <a:pt x="53522" y="11558"/>
                  </a:cubicBezTo>
                  <a:cubicBezTo>
                    <a:pt x="22682" y="-15473"/>
                    <a:pt x="-15470" y="35293"/>
                    <a:pt x="15113" y="6216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D4CED8EF-6F41-4437-BFE0-C043A2E50498}"/>
                </a:ext>
              </a:extLst>
            </p:cNvPr>
            <p:cNvSpPr/>
            <p:nvPr/>
          </p:nvSpPr>
          <p:spPr>
            <a:xfrm>
              <a:off x="4746617" y="6710265"/>
              <a:ext cx="68473" cy="106512"/>
            </a:xfrm>
            <a:custGeom>
              <a:avLst/>
              <a:gdLst>
                <a:gd name="connsiteX0" fmla="*/ 51342 w 92675"/>
                <a:gd name="connsiteY0" fmla="*/ 4419 h 144162"/>
                <a:gd name="connsiteX1" fmla="*/ 10874 w 92675"/>
                <a:gd name="connsiteY1" fmla="*/ 25528 h 144162"/>
                <a:gd name="connsiteX2" fmla="*/ 24260 w 92675"/>
                <a:gd name="connsiteY2" fmla="*/ 72999 h 144162"/>
                <a:gd name="connsiteX3" fmla="*/ 27401 w 92675"/>
                <a:gd name="connsiteY3" fmla="*/ 114549 h 144162"/>
                <a:gd name="connsiteX4" fmla="*/ 90266 w 92675"/>
                <a:gd name="connsiteY4" fmla="*/ 105950 h 144162"/>
                <a:gd name="connsiteX5" fmla="*/ 81977 w 92675"/>
                <a:gd name="connsiteY5" fmla="*/ 31192 h 144162"/>
                <a:gd name="connsiteX6" fmla="*/ 51342 w 92675"/>
                <a:gd name="connsiteY6" fmla="*/ 4419 h 14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675" h="144162">
                  <a:moveTo>
                    <a:pt x="51342" y="4419"/>
                  </a:moveTo>
                  <a:cubicBezTo>
                    <a:pt x="34815" y="1021"/>
                    <a:pt x="20244" y="13789"/>
                    <a:pt x="10874" y="25528"/>
                  </a:cubicBezTo>
                  <a:cubicBezTo>
                    <a:pt x="-4160" y="44424"/>
                    <a:pt x="7167" y="65379"/>
                    <a:pt x="24260" y="72999"/>
                  </a:cubicBezTo>
                  <a:cubicBezTo>
                    <a:pt x="25135" y="86849"/>
                    <a:pt x="25650" y="100750"/>
                    <a:pt x="27401" y="114549"/>
                  </a:cubicBezTo>
                  <a:cubicBezTo>
                    <a:pt x="32550" y="155172"/>
                    <a:pt x="95466" y="146522"/>
                    <a:pt x="90266" y="105950"/>
                  </a:cubicBezTo>
                  <a:cubicBezTo>
                    <a:pt x="87125" y="81083"/>
                    <a:pt x="89030" y="55391"/>
                    <a:pt x="81977" y="31192"/>
                  </a:cubicBezTo>
                  <a:cubicBezTo>
                    <a:pt x="77703" y="16570"/>
                    <a:pt x="65913" y="7405"/>
                    <a:pt x="51342" y="441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2BFF376-E350-4F32-9D2F-0CC93E224627}"/>
                </a:ext>
              </a:extLst>
            </p:cNvPr>
            <p:cNvSpPr/>
            <p:nvPr/>
          </p:nvSpPr>
          <p:spPr>
            <a:xfrm>
              <a:off x="4739901" y="6221630"/>
              <a:ext cx="57060" cy="98905"/>
            </a:xfrm>
            <a:custGeom>
              <a:avLst/>
              <a:gdLst>
                <a:gd name="connsiteX0" fmla="*/ 4209 w 77229"/>
                <a:gd name="connsiteY0" fmla="*/ 38928 h 133864"/>
                <a:gd name="connsiteX1" fmla="*/ 13425 w 77229"/>
                <a:gd name="connsiteY1" fmla="*/ 106324 h 133864"/>
                <a:gd name="connsiteX2" fmla="*/ 76342 w 77229"/>
                <a:gd name="connsiteY2" fmla="*/ 97726 h 133864"/>
                <a:gd name="connsiteX3" fmla="*/ 67126 w 77229"/>
                <a:gd name="connsiteY3" fmla="*/ 30330 h 133864"/>
                <a:gd name="connsiteX4" fmla="*/ 4209 w 77229"/>
                <a:gd name="connsiteY4" fmla="*/ 38928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29" h="133864">
                  <a:moveTo>
                    <a:pt x="4209" y="38928"/>
                  </a:moveTo>
                  <a:lnTo>
                    <a:pt x="13425" y="106324"/>
                  </a:lnTo>
                  <a:cubicBezTo>
                    <a:pt x="18986" y="146895"/>
                    <a:pt x="81851" y="138246"/>
                    <a:pt x="76342" y="97726"/>
                  </a:cubicBezTo>
                  <a:lnTo>
                    <a:pt x="67126" y="30330"/>
                  </a:lnTo>
                  <a:cubicBezTo>
                    <a:pt x="61565" y="-10241"/>
                    <a:pt x="-1351" y="-1643"/>
                    <a:pt x="4209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DD630BF-3ED4-46AF-9B53-39FFA6F1C444}"/>
                </a:ext>
              </a:extLst>
            </p:cNvPr>
            <p:cNvSpPr/>
            <p:nvPr/>
          </p:nvSpPr>
          <p:spPr>
            <a:xfrm>
              <a:off x="4751893" y="6381551"/>
              <a:ext cx="68473" cy="98905"/>
            </a:xfrm>
            <a:custGeom>
              <a:avLst/>
              <a:gdLst>
                <a:gd name="connsiteX0" fmla="*/ 10219 w 92675"/>
                <a:gd name="connsiteY0" fmla="*/ 16429 h 133864"/>
                <a:gd name="connsiteX1" fmla="*/ 16295 w 92675"/>
                <a:gd name="connsiteY1" fmla="*/ 60913 h 133864"/>
                <a:gd name="connsiteX2" fmla="*/ 17376 w 92675"/>
                <a:gd name="connsiteY2" fmla="*/ 62560 h 133864"/>
                <a:gd name="connsiteX3" fmla="*/ 21392 w 92675"/>
                <a:gd name="connsiteY3" fmla="*/ 73218 h 133864"/>
                <a:gd name="connsiteX4" fmla="*/ 26747 w 92675"/>
                <a:gd name="connsiteY4" fmla="*/ 105448 h 133864"/>
                <a:gd name="connsiteX5" fmla="*/ 89663 w 92675"/>
                <a:gd name="connsiteY5" fmla="*/ 96851 h 133864"/>
                <a:gd name="connsiteX6" fmla="*/ 54704 w 92675"/>
                <a:gd name="connsiteY6" fmla="*/ 10353 h 133864"/>
                <a:gd name="connsiteX7" fmla="*/ 10219 w 92675"/>
                <a:gd name="connsiteY7" fmla="*/ 16429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675" h="133864">
                  <a:moveTo>
                    <a:pt x="10219" y="16429"/>
                  </a:moveTo>
                  <a:cubicBezTo>
                    <a:pt x="-696" y="30793"/>
                    <a:pt x="3166" y="49637"/>
                    <a:pt x="16295" y="60913"/>
                  </a:cubicBezTo>
                  <a:cubicBezTo>
                    <a:pt x="13206" y="58236"/>
                    <a:pt x="17788" y="63847"/>
                    <a:pt x="17376" y="62560"/>
                  </a:cubicBezTo>
                  <a:cubicBezTo>
                    <a:pt x="19075" y="65907"/>
                    <a:pt x="20517" y="69717"/>
                    <a:pt x="21392" y="73218"/>
                  </a:cubicBezTo>
                  <a:cubicBezTo>
                    <a:pt x="24018" y="83773"/>
                    <a:pt x="25305" y="94688"/>
                    <a:pt x="26747" y="105448"/>
                  </a:cubicBezTo>
                  <a:cubicBezTo>
                    <a:pt x="32307" y="146020"/>
                    <a:pt x="95224" y="137422"/>
                    <a:pt x="89663" y="96851"/>
                  </a:cubicBezTo>
                  <a:cubicBezTo>
                    <a:pt x="85287" y="65083"/>
                    <a:pt x="80344" y="32235"/>
                    <a:pt x="54704" y="10353"/>
                  </a:cubicBezTo>
                  <a:cubicBezTo>
                    <a:pt x="41523" y="-871"/>
                    <a:pt x="20208" y="3299"/>
                    <a:pt x="10219" y="1642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A2BDEA8-6C5B-4AAB-B2D9-CF824BB8862B}"/>
                </a:ext>
              </a:extLst>
            </p:cNvPr>
            <p:cNvSpPr/>
            <p:nvPr/>
          </p:nvSpPr>
          <p:spPr>
            <a:xfrm>
              <a:off x="4806204" y="6557455"/>
              <a:ext cx="60864" cy="110316"/>
            </a:xfrm>
            <a:custGeom>
              <a:avLst/>
              <a:gdLst>
                <a:gd name="connsiteX0" fmla="*/ 4209 w 82378"/>
                <a:gd name="connsiteY0" fmla="*/ 38920 h 149310"/>
                <a:gd name="connsiteX1" fmla="*/ 15279 w 82378"/>
                <a:gd name="connsiteY1" fmla="*/ 119754 h 149310"/>
                <a:gd name="connsiteX2" fmla="*/ 78195 w 82378"/>
                <a:gd name="connsiteY2" fmla="*/ 111156 h 149310"/>
                <a:gd name="connsiteX3" fmla="*/ 67126 w 82378"/>
                <a:gd name="connsiteY3" fmla="*/ 30270 h 149310"/>
                <a:gd name="connsiteX4" fmla="*/ 4209 w 82378"/>
                <a:gd name="connsiteY4" fmla="*/ 38920 h 14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78" h="149310">
                  <a:moveTo>
                    <a:pt x="4209" y="38920"/>
                  </a:moveTo>
                  <a:lnTo>
                    <a:pt x="15279" y="119754"/>
                  </a:lnTo>
                  <a:cubicBezTo>
                    <a:pt x="20839" y="160325"/>
                    <a:pt x="83704" y="151726"/>
                    <a:pt x="78195" y="111156"/>
                  </a:cubicBezTo>
                  <a:lnTo>
                    <a:pt x="67126" y="30270"/>
                  </a:lnTo>
                  <a:cubicBezTo>
                    <a:pt x="61514" y="-10250"/>
                    <a:pt x="-1351" y="-1600"/>
                    <a:pt x="4209" y="3892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3529D0C-CE92-4E85-95EE-B7AF30220916}"/>
                </a:ext>
              </a:extLst>
            </p:cNvPr>
            <p:cNvSpPr/>
            <p:nvPr/>
          </p:nvSpPr>
          <p:spPr>
            <a:xfrm>
              <a:off x="4938835" y="6640775"/>
              <a:ext cx="72276" cy="117924"/>
            </a:xfrm>
            <a:custGeom>
              <a:avLst/>
              <a:gdLst>
                <a:gd name="connsiteX0" fmla="*/ 7165 w 97824"/>
                <a:gd name="connsiteY0" fmla="*/ 46986 h 159608"/>
                <a:gd name="connsiteX1" fmla="*/ 31312 w 97824"/>
                <a:gd name="connsiteY1" fmla="*/ 131269 h 159608"/>
                <a:gd name="connsiteX2" fmla="*/ 94178 w 97824"/>
                <a:gd name="connsiteY2" fmla="*/ 122671 h 159608"/>
                <a:gd name="connsiteX3" fmla="*/ 65500 w 97824"/>
                <a:gd name="connsiteY3" fmla="*/ 21964 h 159608"/>
                <a:gd name="connsiteX4" fmla="*/ 7165 w 97824"/>
                <a:gd name="connsiteY4" fmla="*/ 46986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24" h="159608">
                  <a:moveTo>
                    <a:pt x="7165" y="46986"/>
                  </a:moveTo>
                  <a:cubicBezTo>
                    <a:pt x="20294" y="74428"/>
                    <a:pt x="27194" y="101253"/>
                    <a:pt x="31312" y="131269"/>
                  </a:cubicBezTo>
                  <a:cubicBezTo>
                    <a:pt x="36873" y="171789"/>
                    <a:pt x="99790" y="163191"/>
                    <a:pt x="94178" y="122671"/>
                  </a:cubicBezTo>
                  <a:cubicBezTo>
                    <a:pt x="89338" y="87506"/>
                    <a:pt x="80894" y="54091"/>
                    <a:pt x="65500" y="21964"/>
                  </a:cubicBezTo>
                  <a:cubicBezTo>
                    <a:pt x="47891" y="-14798"/>
                    <a:pt x="-10546" y="9968"/>
                    <a:pt x="7165" y="4698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616B5F0-05E0-48CF-A77D-35FE062515F8}"/>
                </a:ext>
              </a:extLst>
            </p:cNvPr>
            <p:cNvSpPr/>
            <p:nvPr/>
          </p:nvSpPr>
          <p:spPr>
            <a:xfrm>
              <a:off x="4877603" y="6415818"/>
              <a:ext cx="72276" cy="129337"/>
            </a:xfrm>
            <a:custGeom>
              <a:avLst/>
              <a:gdLst>
                <a:gd name="connsiteX0" fmla="*/ 7148 w 97824"/>
                <a:gd name="connsiteY0" fmla="*/ 47021 h 175054"/>
                <a:gd name="connsiteX1" fmla="*/ 33149 w 97824"/>
                <a:gd name="connsiteY1" fmla="*/ 144794 h 175054"/>
                <a:gd name="connsiteX2" fmla="*/ 96014 w 97824"/>
                <a:gd name="connsiteY2" fmla="*/ 136195 h 175054"/>
                <a:gd name="connsiteX3" fmla="*/ 65482 w 97824"/>
                <a:gd name="connsiteY3" fmla="*/ 21999 h 175054"/>
                <a:gd name="connsiteX4" fmla="*/ 7148 w 97824"/>
                <a:gd name="connsiteY4" fmla="*/ 47021 h 175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24" h="175054">
                  <a:moveTo>
                    <a:pt x="7148" y="47021"/>
                  </a:moveTo>
                  <a:cubicBezTo>
                    <a:pt x="22234" y="78685"/>
                    <a:pt x="28360" y="110195"/>
                    <a:pt x="33149" y="144794"/>
                  </a:cubicBezTo>
                  <a:cubicBezTo>
                    <a:pt x="38709" y="185365"/>
                    <a:pt x="101626" y="176767"/>
                    <a:pt x="96014" y="136195"/>
                  </a:cubicBezTo>
                  <a:cubicBezTo>
                    <a:pt x="90556" y="96397"/>
                    <a:pt x="82885" y="58503"/>
                    <a:pt x="65482" y="21999"/>
                  </a:cubicBezTo>
                  <a:cubicBezTo>
                    <a:pt x="47925" y="-14814"/>
                    <a:pt x="-10512" y="9951"/>
                    <a:pt x="7148" y="470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E943E477-C74A-4FA5-B514-57AB29C4297D}"/>
                </a:ext>
              </a:extLst>
            </p:cNvPr>
            <p:cNvSpPr/>
            <p:nvPr/>
          </p:nvSpPr>
          <p:spPr>
            <a:xfrm>
              <a:off x="4804150" y="6172229"/>
              <a:ext cx="60864" cy="117924"/>
            </a:xfrm>
            <a:custGeom>
              <a:avLst/>
              <a:gdLst>
                <a:gd name="connsiteX0" fmla="*/ 4209 w 82378"/>
                <a:gd name="connsiteY0" fmla="*/ 38911 h 159608"/>
                <a:gd name="connsiteX1" fmla="*/ 17132 w 82378"/>
                <a:gd name="connsiteY1" fmla="*/ 133234 h 159608"/>
                <a:gd name="connsiteX2" fmla="*/ 80049 w 82378"/>
                <a:gd name="connsiteY2" fmla="*/ 124636 h 159608"/>
                <a:gd name="connsiteX3" fmla="*/ 67126 w 82378"/>
                <a:gd name="connsiteY3" fmla="*/ 30313 h 159608"/>
                <a:gd name="connsiteX4" fmla="*/ 4209 w 82378"/>
                <a:gd name="connsiteY4" fmla="*/ 38911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78" h="159608">
                  <a:moveTo>
                    <a:pt x="4209" y="38911"/>
                  </a:moveTo>
                  <a:lnTo>
                    <a:pt x="17132" y="133234"/>
                  </a:lnTo>
                  <a:cubicBezTo>
                    <a:pt x="22693" y="173806"/>
                    <a:pt x="85558" y="165208"/>
                    <a:pt x="80049" y="124636"/>
                  </a:cubicBezTo>
                  <a:lnTo>
                    <a:pt x="67126" y="30313"/>
                  </a:lnTo>
                  <a:cubicBezTo>
                    <a:pt x="61565" y="-10259"/>
                    <a:pt x="-1351" y="-1609"/>
                    <a:pt x="4209" y="389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7C2A846-BDA3-4161-B1CE-2AD09B1D7469}"/>
                </a:ext>
              </a:extLst>
            </p:cNvPr>
            <p:cNvSpPr/>
            <p:nvPr/>
          </p:nvSpPr>
          <p:spPr>
            <a:xfrm>
              <a:off x="5290496" y="5648391"/>
              <a:ext cx="53256" cy="72276"/>
            </a:xfrm>
            <a:custGeom>
              <a:avLst/>
              <a:gdLst>
                <a:gd name="connsiteX0" fmla="*/ 31286 w 72081"/>
                <a:gd name="connsiteY0" fmla="*/ 4142 h 97824"/>
                <a:gd name="connsiteX1" fmla="*/ 4153 w 72081"/>
                <a:gd name="connsiteY1" fmla="*/ 39874 h 97824"/>
                <a:gd name="connsiteX2" fmla="*/ 7860 w 72081"/>
                <a:gd name="connsiteY2" fmla="*/ 66852 h 97824"/>
                <a:gd name="connsiteX3" fmla="*/ 43591 w 72081"/>
                <a:gd name="connsiteY3" fmla="*/ 93986 h 97824"/>
                <a:gd name="connsiteX4" fmla="*/ 70725 w 72081"/>
                <a:gd name="connsiteY4" fmla="*/ 58255 h 97824"/>
                <a:gd name="connsiteX5" fmla="*/ 67018 w 72081"/>
                <a:gd name="connsiteY5" fmla="*/ 31275 h 97824"/>
                <a:gd name="connsiteX6" fmla="*/ 31286 w 72081"/>
                <a:gd name="connsiteY6" fmla="*/ 4142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97824">
                  <a:moveTo>
                    <a:pt x="31286" y="4142"/>
                  </a:moveTo>
                  <a:cubicBezTo>
                    <a:pt x="14141" y="6510"/>
                    <a:pt x="1784" y="22728"/>
                    <a:pt x="4153" y="39874"/>
                  </a:cubicBezTo>
                  <a:lnTo>
                    <a:pt x="7860" y="66852"/>
                  </a:lnTo>
                  <a:cubicBezTo>
                    <a:pt x="10228" y="83998"/>
                    <a:pt x="26446" y="96354"/>
                    <a:pt x="43591" y="93986"/>
                  </a:cubicBezTo>
                  <a:cubicBezTo>
                    <a:pt x="60736" y="91618"/>
                    <a:pt x="73093" y="75399"/>
                    <a:pt x="70725" y="58255"/>
                  </a:cubicBezTo>
                  <a:lnTo>
                    <a:pt x="67018" y="31275"/>
                  </a:lnTo>
                  <a:cubicBezTo>
                    <a:pt x="64701" y="14130"/>
                    <a:pt x="48431" y="1825"/>
                    <a:pt x="31286" y="414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EEC1B00B-576F-4E8B-BE34-C540A085EC8B}"/>
                </a:ext>
              </a:extLst>
            </p:cNvPr>
            <p:cNvSpPr/>
            <p:nvPr/>
          </p:nvSpPr>
          <p:spPr>
            <a:xfrm>
              <a:off x="5099021" y="6547037"/>
              <a:ext cx="68473" cy="98905"/>
            </a:xfrm>
            <a:custGeom>
              <a:avLst/>
              <a:gdLst>
                <a:gd name="connsiteX0" fmla="*/ 71317 w 92675"/>
                <a:gd name="connsiteY0" fmla="*/ 41281 h 133864"/>
                <a:gd name="connsiteX1" fmla="*/ 68383 w 92675"/>
                <a:gd name="connsiteY1" fmla="*/ 34434 h 133864"/>
                <a:gd name="connsiteX2" fmla="*/ 67199 w 92675"/>
                <a:gd name="connsiteY2" fmla="*/ 31293 h 133864"/>
                <a:gd name="connsiteX3" fmla="*/ 31467 w 92675"/>
                <a:gd name="connsiteY3" fmla="*/ 4160 h 133864"/>
                <a:gd name="connsiteX4" fmla="*/ 4333 w 92675"/>
                <a:gd name="connsiteY4" fmla="*/ 39891 h 133864"/>
                <a:gd name="connsiteX5" fmla="*/ 27039 w 92675"/>
                <a:gd name="connsiteY5" fmla="*/ 105433 h 133864"/>
                <a:gd name="connsiteX6" fmla="*/ 89956 w 92675"/>
                <a:gd name="connsiteY6" fmla="*/ 96835 h 133864"/>
                <a:gd name="connsiteX7" fmla="*/ 78268 w 92675"/>
                <a:gd name="connsiteY7" fmla="*/ 56933 h 133864"/>
                <a:gd name="connsiteX8" fmla="*/ 71317 w 92675"/>
                <a:gd name="connsiteY8" fmla="*/ 41281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675" h="133864">
                  <a:moveTo>
                    <a:pt x="71317" y="41281"/>
                  </a:moveTo>
                  <a:cubicBezTo>
                    <a:pt x="70288" y="39016"/>
                    <a:pt x="69310" y="36699"/>
                    <a:pt x="68383" y="34434"/>
                  </a:cubicBezTo>
                  <a:cubicBezTo>
                    <a:pt x="67816" y="33043"/>
                    <a:pt x="65654" y="23467"/>
                    <a:pt x="67199" y="31293"/>
                  </a:cubicBezTo>
                  <a:cubicBezTo>
                    <a:pt x="63955" y="14354"/>
                    <a:pt x="49281" y="1739"/>
                    <a:pt x="31467" y="4160"/>
                  </a:cubicBezTo>
                  <a:cubicBezTo>
                    <a:pt x="15043" y="6425"/>
                    <a:pt x="1090" y="22901"/>
                    <a:pt x="4333" y="39891"/>
                  </a:cubicBezTo>
                  <a:cubicBezTo>
                    <a:pt x="8761" y="62905"/>
                    <a:pt x="23229" y="82367"/>
                    <a:pt x="27039" y="105433"/>
                  </a:cubicBezTo>
                  <a:cubicBezTo>
                    <a:pt x="33732" y="145747"/>
                    <a:pt x="96649" y="137252"/>
                    <a:pt x="89956" y="96835"/>
                  </a:cubicBezTo>
                  <a:cubicBezTo>
                    <a:pt x="87690" y="83140"/>
                    <a:pt x="83520" y="69805"/>
                    <a:pt x="78268" y="56933"/>
                  </a:cubicBezTo>
                  <a:cubicBezTo>
                    <a:pt x="76054" y="51681"/>
                    <a:pt x="73634" y="46481"/>
                    <a:pt x="71317" y="4128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2A9EAD48-B0EA-4683-8FDB-43BD95728CD3}"/>
                </a:ext>
              </a:extLst>
            </p:cNvPr>
            <p:cNvSpPr/>
            <p:nvPr/>
          </p:nvSpPr>
          <p:spPr>
            <a:xfrm>
              <a:off x="7779369" y="5140117"/>
              <a:ext cx="53256" cy="60864"/>
            </a:xfrm>
            <a:custGeom>
              <a:avLst/>
              <a:gdLst>
                <a:gd name="connsiteX0" fmla="*/ 33260 w 72081"/>
                <a:gd name="connsiteY0" fmla="*/ 4170 h 82378"/>
                <a:gd name="connsiteX1" fmla="*/ 4170 w 72081"/>
                <a:gd name="connsiteY1" fmla="*/ 42476 h 82378"/>
                <a:gd name="connsiteX2" fmla="*/ 5406 w 72081"/>
                <a:gd name="connsiteY2" fmla="*/ 51486 h 82378"/>
                <a:gd name="connsiteX3" fmla="*/ 43712 w 72081"/>
                <a:gd name="connsiteY3" fmla="*/ 80576 h 82378"/>
                <a:gd name="connsiteX4" fmla="*/ 72802 w 72081"/>
                <a:gd name="connsiteY4" fmla="*/ 42270 h 82378"/>
                <a:gd name="connsiteX5" fmla="*/ 71566 w 72081"/>
                <a:gd name="connsiteY5" fmla="*/ 33260 h 82378"/>
                <a:gd name="connsiteX6" fmla="*/ 33260 w 72081"/>
                <a:gd name="connsiteY6" fmla="*/ 4170 h 8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82378">
                  <a:moveTo>
                    <a:pt x="33260" y="4170"/>
                  </a:moveTo>
                  <a:cubicBezTo>
                    <a:pt x="14879" y="6693"/>
                    <a:pt x="1647" y="24095"/>
                    <a:pt x="4170" y="42476"/>
                  </a:cubicBezTo>
                  <a:lnTo>
                    <a:pt x="5406" y="51486"/>
                  </a:lnTo>
                  <a:cubicBezTo>
                    <a:pt x="7929" y="69867"/>
                    <a:pt x="25331" y="83099"/>
                    <a:pt x="43712" y="80576"/>
                  </a:cubicBezTo>
                  <a:cubicBezTo>
                    <a:pt x="62092" y="78053"/>
                    <a:pt x="75325" y="60599"/>
                    <a:pt x="72802" y="42270"/>
                  </a:cubicBezTo>
                  <a:lnTo>
                    <a:pt x="71566" y="33260"/>
                  </a:lnTo>
                  <a:cubicBezTo>
                    <a:pt x="69043" y="14879"/>
                    <a:pt x="51589" y="1647"/>
                    <a:pt x="33260" y="4170"/>
                  </a:cubicBezTo>
                  <a:close/>
                </a:path>
              </a:pathLst>
            </a:custGeom>
            <a:solidFill>
              <a:srgbClr val="2544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67B83E33-E210-4041-A92A-898F7347FC48}"/>
                </a:ext>
              </a:extLst>
            </p:cNvPr>
            <p:cNvSpPr/>
            <p:nvPr/>
          </p:nvSpPr>
          <p:spPr>
            <a:xfrm>
              <a:off x="5563801" y="5284411"/>
              <a:ext cx="60864" cy="95100"/>
            </a:xfrm>
            <a:custGeom>
              <a:avLst/>
              <a:gdLst>
                <a:gd name="connsiteX0" fmla="*/ 33260 w 82378"/>
                <a:gd name="connsiteY0" fmla="*/ 4159 h 128716"/>
                <a:gd name="connsiteX1" fmla="*/ 4170 w 82378"/>
                <a:gd name="connsiteY1" fmla="*/ 42465 h 128716"/>
                <a:gd name="connsiteX2" fmla="*/ 11584 w 82378"/>
                <a:gd name="connsiteY2" fmla="*/ 96371 h 128716"/>
                <a:gd name="connsiteX3" fmla="*/ 49890 w 82378"/>
                <a:gd name="connsiteY3" fmla="*/ 125461 h 128716"/>
                <a:gd name="connsiteX4" fmla="*/ 78980 w 82378"/>
                <a:gd name="connsiteY4" fmla="*/ 87155 h 128716"/>
                <a:gd name="connsiteX5" fmla="*/ 71617 w 82378"/>
                <a:gd name="connsiteY5" fmla="*/ 33249 h 128716"/>
                <a:gd name="connsiteX6" fmla="*/ 33260 w 82378"/>
                <a:gd name="connsiteY6" fmla="*/ 4159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378" h="128716">
                  <a:moveTo>
                    <a:pt x="33260" y="4159"/>
                  </a:moveTo>
                  <a:cubicBezTo>
                    <a:pt x="14879" y="6681"/>
                    <a:pt x="1647" y="24084"/>
                    <a:pt x="4170" y="42465"/>
                  </a:cubicBezTo>
                  <a:lnTo>
                    <a:pt x="11584" y="96371"/>
                  </a:lnTo>
                  <a:cubicBezTo>
                    <a:pt x="14107" y="114751"/>
                    <a:pt x="31509" y="127983"/>
                    <a:pt x="49890" y="125461"/>
                  </a:cubicBezTo>
                  <a:cubicBezTo>
                    <a:pt x="68271" y="122938"/>
                    <a:pt x="81503" y="105484"/>
                    <a:pt x="78980" y="87155"/>
                  </a:cubicBezTo>
                  <a:lnTo>
                    <a:pt x="71617" y="33249"/>
                  </a:lnTo>
                  <a:cubicBezTo>
                    <a:pt x="69043" y="14919"/>
                    <a:pt x="51641" y="1687"/>
                    <a:pt x="33260" y="41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2430A7A6-60C6-4540-A9F6-DA950770817C}"/>
                </a:ext>
              </a:extLst>
            </p:cNvPr>
            <p:cNvSpPr/>
            <p:nvPr/>
          </p:nvSpPr>
          <p:spPr>
            <a:xfrm>
              <a:off x="5555775" y="5447830"/>
              <a:ext cx="57060" cy="83688"/>
            </a:xfrm>
            <a:custGeom>
              <a:avLst/>
              <a:gdLst>
                <a:gd name="connsiteX0" fmla="*/ 33260 w 77229"/>
                <a:gd name="connsiteY0" fmla="*/ 4160 h 113270"/>
                <a:gd name="connsiteX1" fmla="*/ 4170 w 77229"/>
                <a:gd name="connsiteY1" fmla="*/ 42466 h 113270"/>
                <a:gd name="connsiteX2" fmla="*/ 9731 w 77229"/>
                <a:gd name="connsiteY2" fmla="*/ 82882 h 113270"/>
                <a:gd name="connsiteX3" fmla="*/ 48037 w 77229"/>
                <a:gd name="connsiteY3" fmla="*/ 111921 h 113270"/>
                <a:gd name="connsiteX4" fmla="*/ 77127 w 77229"/>
                <a:gd name="connsiteY4" fmla="*/ 73615 h 113270"/>
                <a:gd name="connsiteX5" fmla="*/ 71566 w 77229"/>
                <a:gd name="connsiteY5" fmla="*/ 33198 h 113270"/>
                <a:gd name="connsiteX6" fmla="*/ 33260 w 77229"/>
                <a:gd name="connsiteY6" fmla="*/ 4160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13270">
                  <a:moveTo>
                    <a:pt x="33260" y="4160"/>
                  </a:moveTo>
                  <a:cubicBezTo>
                    <a:pt x="14879" y="6682"/>
                    <a:pt x="1647" y="24085"/>
                    <a:pt x="4170" y="42466"/>
                  </a:cubicBezTo>
                  <a:lnTo>
                    <a:pt x="9731" y="82882"/>
                  </a:lnTo>
                  <a:cubicBezTo>
                    <a:pt x="12254" y="101263"/>
                    <a:pt x="29656" y="114444"/>
                    <a:pt x="48037" y="111921"/>
                  </a:cubicBezTo>
                  <a:cubicBezTo>
                    <a:pt x="66417" y="109398"/>
                    <a:pt x="79649" y="91996"/>
                    <a:pt x="77127" y="73615"/>
                  </a:cubicBezTo>
                  <a:lnTo>
                    <a:pt x="71566" y="33198"/>
                  </a:lnTo>
                  <a:cubicBezTo>
                    <a:pt x="69043" y="14869"/>
                    <a:pt x="51589" y="1688"/>
                    <a:pt x="33260" y="416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9ADC8EB-37F7-43ED-B7B3-1B768BAE516A}"/>
                </a:ext>
              </a:extLst>
            </p:cNvPr>
            <p:cNvSpPr/>
            <p:nvPr/>
          </p:nvSpPr>
          <p:spPr>
            <a:xfrm>
              <a:off x="5539113" y="5622579"/>
              <a:ext cx="60864" cy="95100"/>
            </a:xfrm>
            <a:custGeom>
              <a:avLst/>
              <a:gdLst>
                <a:gd name="connsiteX0" fmla="*/ 33260 w 82378"/>
                <a:gd name="connsiteY0" fmla="*/ 4170 h 128716"/>
                <a:gd name="connsiteX1" fmla="*/ 4170 w 82378"/>
                <a:gd name="connsiteY1" fmla="*/ 42476 h 128716"/>
                <a:gd name="connsiteX2" fmla="*/ 11533 w 82378"/>
                <a:gd name="connsiteY2" fmla="*/ 96383 h 128716"/>
                <a:gd name="connsiteX3" fmla="*/ 49839 w 82378"/>
                <a:gd name="connsiteY3" fmla="*/ 125420 h 128716"/>
                <a:gd name="connsiteX4" fmla="*/ 78929 w 82378"/>
                <a:gd name="connsiteY4" fmla="*/ 87115 h 128716"/>
                <a:gd name="connsiteX5" fmla="*/ 71566 w 82378"/>
                <a:gd name="connsiteY5" fmla="*/ 33208 h 128716"/>
                <a:gd name="connsiteX6" fmla="*/ 33260 w 82378"/>
                <a:gd name="connsiteY6" fmla="*/ 4170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378" h="128716">
                  <a:moveTo>
                    <a:pt x="33260" y="4170"/>
                  </a:moveTo>
                  <a:cubicBezTo>
                    <a:pt x="14879" y="6693"/>
                    <a:pt x="1647" y="24147"/>
                    <a:pt x="4170" y="42476"/>
                  </a:cubicBezTo>
                  <a:lnTo>
                    <a:pt x="11533" y="96383"/>
                  </a:lnTo>
                  <a:cubicBezTo>
                    <a:pt x="14056" y="114712"/>
                    <a:pt x="31458" y="127944"/>
                    <a:pt x="49839" y="125420"/>
                  </a:cubicBezTo>
                  <a:cubicBezTo>
                    <a:pt x="68219" y="122898"/>
                    <a:pt x="81451" y="105495"/>
                    <a:pt x="78929" y="87115"/>
                  </a:cubicBezTo>
                  <a:lnTo>
                    <a:pt x="71566" y="33208"/>
                  </a:lnTo>
                  <a:cubicBezTo>
                    <a:pt x="69043" y="14879"/>
                    <a:pt x="51641" y="1647"/>
                    <a:pt x="33260" y="417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0E2D98D-D938-4BEB-AE4C-3425C3930F85}"/>
                </a:ext>
              </a:extLst>
            </p:cNvPr>
            <p:cNvSpPr/>
            <p:nvPr/>
          </p:nvSpPr>
          <p:spPr>
            <a:xfrm>
              <a:off x="5670618" y="5249483"/>
              <a:ext cx="57060" cy="72276"/>
            </a:xfrm>
            <a:custGeom>
              <a:avLst/>
              <a:gdLst>
                <a:gd name="connsiteX0" fmla="*/ 33260 w 77229"/>
                <a:gd name="connsiteY0" fmla="*/ 4169 h 97824"/>
                <a:gd name="connsiteX1" fmla="*/ 4170 w 77229"/>
                <a:gd name="connsiteY1" fmla="*/ 42475 h 97824"/>
                <a:gd name="connsiteX2" fmla="*/ 7877 w 77229"/>
                <a:gd name="connsiteY2" fmla="*/ 69402 h 97824"/>
                <a:gd name="connsiteX3" fmla="*/ 46183 w 77229"/>
                <a:gd name="connsiteY3" fmla="*/ 98492 h 97824"/>
                <a:gd name="connsiteX4" fmla="*/ 75273 w 77229"/>
                <a:gd name="connsiteY4" fmla="*/ 60187 h 97824"/>
                <a:gd name="connsiteX5" fmla="*/ 71566 w 77229"/>
                <a:gd name="connsiteY5" fmla="*/ 33259 h 97824"/>
                <a:gd name="connsiteX6" fmla="*/ 33260 w 77229"/>
                <a:gd name="connsiteY6" fmla="*/ 4169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97824">
                  <a:moveTo>
                    <a:pt x="33260" y="4169"/>
                  </a:moveTo>
                  <a:cubicBezTo>
                    <a:pt x="14879" y="6692"/>
                    <a:pt x="1647" y="24146"/>
                    <a:pt x="4170" y="42475"/>
                  </a:cubicBezTo>
                  <a:lnTo>
                    <a:pt x="7877" y="69402"/>
                  </a:lnTo>
                  <a:cubicBezTo>
                    <a:pt x="10400" y="87783"/>
                    <a:pt x="27802" y="101015"/>
                    <a:pt x="46183" y="98492"/>
                  </a:cubicBezTo>
                  <a:cubicBezTo>
                    <a:pt x="64564" y="95970"/>
                    <a:pt x="77796" y="78516"/>
                    <a:pt x="75273" y="60187"/>
                  </a:cubicBezTo>
                  <a:lnTo>
                    <a:pt x="71566" y="33259"/>
                  </a:lnTo>
                  <a:cubicBezTo>
                    <a:pt x="69043" y="14930"/>
                    <a:pt x="51641" y="1646"/>
                    <a:pt x="33260" y="416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FEF4F9D0-20C6-4737-BA88-C5F1FE3F506E}"/>
                </a:ext>
              </a:extLst>
            </p:cNvPr>
            <p:cNvSpPr/>
            <p:nvPr/>
          </p:nvSpPr>
          <p:spPr>
            <a:xfrm>
              <a:off x="5669770" y="5392415"/>
              <a:ext cx="60864" cy="102708"/>
            </a:xfrm>
            <a:custGeom>
              <a:avLst/>
              <a:gdLst>
                <a:gd name="connsiteX0" fmla="*/ 4236 w 82378"/>
                <a:gd name="connsiteY0" fmla="*/ 41424 h 139013"/>
                <a:gd name="connsiteX1" fmla="*/ 13452 w 82378"/>
                <a:gd name="connsiteY1" fmla="*/ 108820 h 139013"/>
                <a:gd name="connsiteX2" fmla="*/ 80848 w 82378"/>
                <a:gd name="connsiteY2" fmla="*/ 99604 h 139013"/>
                <a:gd name="connsiteX3" fmla="*/ 71632 w 82378"/>
                <a:gd name="connsiteY3" fmla="*/ 32208 h 139013"/>
                <a:gd name="connsiteX4" fmla="*/ 4236 w 82378"/>
                <a:gd name="connsiteY4" fmla="*/ 41424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78" h="139013">
                  <a:moveTo>
                    <a:pt x="4236" y="41424"/>
                  </a:moveTo>
                  <a:lnTo>
                    <a:pt x="13452" y="108820"/>
                  </a:lnTo>
                  <a:cubicBezTo>
                    <a:pt x="19424" y="152275"/>
                    <a:pt x="86769" y="143058"/>
                    <a:pt x="80848" y="99604"/>
                  </a:cubicBezTo>
                  <a:lnTo>
                    <a:pt x="71632" y="32208"/>
                  </a:lnTo>
                  <a:cubicBezTo>
                    <a:pt x="65659" y="-11246"/>
                    <a:pt x="-1737" y="-2030"/>
                    <a:pt x="4236" y="414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DE1A3488-3A4F-4311-8020-38472AF5A51D}"/>
                </a:ext>
              </a:extLst>
            </p:cNvPr>
            <p:cNvSpPr/>
            <p:nvPr/>
          </p:nvSpPr>
          <p:spPr>
            <a:xfrm>
              <a:off x="5665862" y="5584919"/>
              <a:ext cx="60864" cy="95100"/>
            </a:xfrm>
            <a:custGeom>
              <a:avLst/>
              <a:gdLst>
                <a:gd name="connsiteX0" fmla="*/ 33260 w 82378"/>
                <a:gd name="connsiteY0" fmla="*/ 4170 h 128716"/>
                <a:gd name="connsiteX1" fmla="*/ 4170 w 82378"/>
                <a:gd name="connsiteY1" fmla="*/ 42476 h 128716"/>
                <a:gd name="connsiteX2" fmla="*/ 11533 w 82378"/>
                <a:gd name="connsiteY2" fmla="*/ 96383 h 128716"/>
                <a:gd name="connsiteX3" fmla="*/ 49839 w 82378"/>
                <a:gd name="connsiteY3" fmla="*/ 125472 h 128716"/>
                <a:gd name="connsiteX4" fmla="*/ 78928 w 82378"/>
                <a:gd name="connsiteY4" fmla="*/ 87166 h 128716"/>
                <a:gd name="connsiteX5" fmla="*/ 71566 w 82378"/>
                <a:gd name="connsiteY5" fmla="*/ 33260 h 128716"/>
                <a:gd name="connsiteX6" fmla="*/ 33260 w 82378"/>
                <a:gd name="connsiteY6" fmla="*/ 4170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378" h="128716">
                  <a:moveTo>
                    <a:pt x="33260" y="4170"/>
                  </a:moveTo>
                  <a:cubicBezTo>
                    <a:pt x="14879" y="6693"/>
                    <a:pt x="1647" y="24095"/>
                    <a:pt x="4170" y="42476"/>
                  </a:cubicBezTo>
                  <a:lnTo>
                    <a:pt x="11533" y="96383"/>
                  </a:lnTo>
                  <a:cubicBezTo>
                    <a:pt x="14056" y="114763"/>
                    <a:pt x="31458" y="127995"/>
                    <a:pt x="49839" y="125472"/>
                  </a:cubicBezTo>
                  <a:cubicBezTo>
                    <a:pt x="68219" y="122950"/>
                    <a:pt x="81451" y="105547"/>
                    <a:pt x="78928" y="87166"/>
                  </a:cubicBezTo>
                  <a:lnTo>
                    <a:pt x="71566" y="33260"/>
                  </a:lnTo>
                  <a:cubicBezTo>
                    <a:pt x="69043" y="14879"/>
                    <a:pt x="51589" y="1647"/>
                    <a:pt x="33260" y="417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5569F6D6-98DE-455F-A3EC-65339C1A73D7}"/>
                </a:ext>
              </a:extLst>
            </p:cNvPr>
            <p:cNvSpPr/>
            <p:nvPr/>
          </p:nvSpPr>
          <p:spPr>
            <a:xfrm>
              <a:off x="5791472" y="5243092"/>
              <a:ext cx="60864" cy="95100"/>
            </a:xfrm>
            <a:custGeom>
              <a:avLst/>
              <a:gdLst>
                <a:gd name="connsiteX0" fmla="*/ 33260 w 82378"/>
                <a:gd name="connsiteY0" fmla="*/ 4170 h 128716"/>
                <a:gd name="connsiteX1" fmla="*/ 4170 w 82378"/>
                <a:gd name="connsiteY1" fmla="*/ 42476 h 128716"/>
                <a:gd name="connsiteX2" fmla="*/ 11533 w 82378"/>
                <a:gd name="connsiteY2" fmla="*/ 96382 h 128716"/>
                <a:gd name="connsiteX3" fmla="*/ 49839 w 82378"/>
                <a:gd name="connsiteY3" fmla="*/ 125472 h 128716"/>
                <a:gd name="connsiteX4" fmla="*/ 78929 w 82378"/>
                <a:gd name="connsiteY4" fmla="*/ 87166 h 128716"/>
                <a:gd name="connsiteX5" fmla="*/ 71566 w 82378"/>
                <a:gd name="connsiteY5" fmla="*/ 33260 h 128716"/>
                <a:gd name="connsiteX6" fmla="*/ 33260 w 82378"/>
                <a:gd name="connsiteY6" fmla="*/ 4170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378" h="128716">
                  <a:moveTo>
                    <a:pt x="33260" y="4170"/>
                  </a:moveTo>
                  <a:cubicBezTo>
                    <a:pt x="14879" y="6693"/>
                    <a:pt x="1647" y="24095"/>
                    <a:pt x="4170" y="42476"/>
                  </a:cubicBezTo>
                  <a:lnTo>
                    <a:pt x="11533" y="96382"/>
                  </a:lnTo>
                  <a:cubicBezTo>
                    <a:pt x="14056" y="114763"/>
                    <a:pt x="31458" y="127944"/>
                    <a:pt x="49839" y="125472"/>
                  </a:cubicBezTo>
                  <a:cubicBezTo>
                    <a:pt x="68219" y="122950"/>
                    <a:pt x="81451" y="105547"/>
                    <a:pt x="78929" y="87166"/>
                  </a:cubicBezTo>
                  <a:lnTo>
                    <a:pt x="71566" y="33260"/>
                  </a:lnTo>
                  <a:cubicBezTo>
                    <a:pt x="69043" y="14879"/>
                    <a:pt x="51641" y="1647"/>
                    <a:pt x="33260" y="417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AD08FD55-C5F3-43D4-9FA9-17C4D59B09E8}"/>
                </a:ext>
              </a:extLst>
            </p:cNvPr>
            <p:cNvSpPr/>
            <p:nvPr/>
          </p:nvSpPr>
          <p:spPr>
            <a:xfrm>
              <a:off x="5799737" y="5420745"/>
              <a:ext cx="49451" cy="83688"/>
            </a:xfrm>
            <a:custGeom>
              <a:avLst/>
              <a:gdLst>
                <a:gd name="connsiteX0" fmla="*/ 4156 w 66932"/>
                <a:gd name="connsiteY0" fmla="*/ 33919 h 113270"/>
                <a:gd name="connsiteX1" fmla="*/ 11519 w 66932"/>
                <a:gd name="connsiteY1" fmla="*/ 87826 h 113270"/>
                <a:gd name="connsiteX2" fmla="*/ 65425 w 66932"/>
                <a:gd name="connsiteY2" fmla="*/ 80463 h 113270"/>
                <a:gd name="connsiteX3" fmla="*/ 58062 w 66932"/>
                <a:gd name="connsiteY3" fmla="*/ 26557 h 113270"/>
                <a:gd name="connsiteX4" fmla="*/ 4156 w 66932"/>
                <a:gd name="connsiteY4" fmla="*/ 33919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32" h="113270">
                  <a:moveTo>
                    <a:pt x="4156" y="33919"/>
                  </a:moveTo>
                  <a:lnTo>
                    <a:pt x="11519" y="87826"/>
                  </a:lnTo>
                  <a:cubicBezTo>
                    <a:pt x="16307" y="122579"/>
                    <a:pt x="70162" y="115217"/>
                    <a:pt x="65425" y="80463"/>
                  </a:cubicBezTo>
                  <a:lnTo>
                    <a:pt x="58062" y="26557"/>
                  </a:lnTo>
                  <a:cubicBezTo>
                    <a:pt x="53326" y="-8248"/>
                    <a:pt x="-581" y="-834"/>
                    <a:pt x="4156" y="3391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865753DD-4F56-47E1-89A9-ACE7C320AABC}"/>
                </a:ext>
              </a:extLst>
            </p:cNvPr>
            <p:cNvSpPr/>
            <p:nvPr/>
          </p:nvSpPr>
          <p:spPr>
            <a:xfrm>
              <a:off x="5541556" y="6031050"/>
              <a:ext cx="53256" cy="79884"/>
            </a:xfrm>
            <a:custGeom>
              <a:avLst/>
              <a:gdLst>
                <a:gd name="connsiteX0" fmla="*/ 37059 w 72081"/>
                <a:gd name="connsiteY0" fmla="*/ 4123 h 108121"/>
                <a:gd name="connsiteX1" fmla="*/ 11882 w 72081"/>
                <a:gd name="connsiteY1" fmla="*/ 37332 h 108121"/>
                <a:gd name="connsiteX2" fmla="*/ 12757 w 72081"/>
                <a:gd name="connsiteY2" fmla="*/ 44077 h 108121"/>
                <a:gd name="connsiteX3" fmla="*/ 12912 w 72081"/>
                <a:gd name="connsiteY3" fmla="*/ 49174 h 108121"/>
                <a:gd name="connsiteX4" fmla="*/ 11985 w 72081"/>
                <a:gd name="connsiteY4" fmla="*/ 53808 h 108121"/>
                <a:gd name="connsiteX5" fmla="*/ 11213 w 72081"/>
                <a:gd name="connsiteY5" fmla="*/ 55558 h 108121"/>
                <a:gd name="connsiteX6" fmla="*/ 9668 w 72081"/>
                <a:gd name="connsiteY6" fmla="*/ 57823 h 108121"/>
                <a:gd name="connsiteX7" fmla="*/ 15332 w 72081"/>
                <a:gd name="connsiteY7" fmla="*/ 99116 h 108121"/>
                <a:gd name="connsiteX8" fmla="*/ 56624 w 72081"/>
                <a:gd name="connsiteY8" fmla="*/ 93452 h 108121"/>
                <a:gd name="connsiteX9" fmla="*/ 70268 w 72081"/>
                <a:gd name="connsiteY9" fmla="*/ 29352 h 108121"/>
                <a:gd name="connsiteX10" fmla="*/ 37059 w 72081"/>
                <a:gd name="connsiteY10" fmla="*/ 4123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081" h="108121">
                  <a:moveTo>
                    <a:pt x="37059" y="4123"/>
                  </a:moveTo>
                  <a:cubicBezTo>
                    <a:pt x="21150" y="6286"/>
                    <a:pt x="9720" y="21371"/>
                    <a:pt x="11882" y="37332"/>
                  </a:cubicBezTo>
                  <a:cubicBezTo>
                    <a:pt x="12191" y="39546"/>
                    <a:pt x="12500" y="41811"/>
                    <a:pt x="12757" y="44077"/>
                  </a:cubicBezTo>
                  <a:cubicBezTo>
                    <a:pt x="12860" y="44901"/>
                    <a:pt x="12860" y="47475"/>
                    <a:pt x="12912" y="49174"/>
                  </a:cubicBezTo>
                  <a:cubicBezTo>
                    <a:pt x="12603" y="50770"/>
                    <a:pt x="12088" y="52932"/>
                    <a:pt x="11985" y="53808"/>
                  </a:cubicBezTo>
                  <a:cubicBezTo>
                    <a:pt x="11728" y="54374"/>
                    <a:pt x="11522" y="54992"/>
                    <a:pt x="11213" y="55558"/>
                  </a:cubicBezTo>
                  <a:cubicBezTo>
                    <a:pt x="10955" y="55918"/>
                    <a:pt x="10492" y="56588"/>
                    <a:pt x="9668" y="57823"/>
                  </a:cubicBezTo>
                  <a:cubicBezTo>
                    <a:pt x="349" y="70850"/>
                    <a:pt x="2254" y="89179"/>
                    <a:pt x="15332" y="99116"/>
                  </a:cubicBezTo>
                  <a:cubicBezTo>
                    <a:pt x="27843" y="108641"/>
                    <a:pt x="47305" y="106530"/>
                    <a:pt x="56624" y="93452"/>
                  </a:cubicBezTo>
                  <a:cubicBezTo>
                    <a:pt x="70731" y="73785"/>
                    <a:pt x="73512" y="52881"/>
                    <a:pt x="70268" y="29352"/>
                  </a:cubicBezTo>
                  <a:cubicBezTo>
                    <a:pt x="68054" y="13442"/>
                    <a:pt x="52968" y="1961"/>
                    <a:pt x="37059" y="412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4EB5FCC1-9C10-40F7-A2B8-B742C0514BE2}"/>
                </a:ext>
              </a:extLst>
            </p:cNvPr>
            <p:cNvSpPr/>
            <p:nvPr/>
          </p:nvSpPr>
          <p:spPr>
            <a:xfrm>
              <a:off x="5540511" y="6205101"/>
              <a:ext cx="53256" cy="87492"/>
            </a:xfrm>
            <a:custGeom>
              <a:avLst/>
              <a:gdLst>
                <a:gd name="connsiteX0" fmla="*/ 4182 w 72081"/>
                <a:gd name="connsiteY0" fmla="*/ 36432 h 118418"/>
                <a:gd name="connsiteX1" fmla="*/ 11545 w 72081"/>
                <a:gd name="connsiteY1" fmla="*/ 90339 h 118418"/>
                <a:gd name="connsiteX2" fmla="*/ 69931 w 72081"/>
                <a:gd name="connsiteY2" fmla="*/ 82358 h 118418"/>
                <a:gd name="connsiteX3" fmla="*/ 62568 w 72081"/>
                <a:gd name="connsiteY3" fmla="*/ 28452 h 118418"/>
                <a:gd name="connsiteX4" fmla="*/ 4182 w 72081"/>
                <a:gd name="connsiteY4" fmla="*/ 36432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18418">
                  <a:moveTo>
                    <a:pt x="4182" y="36432"/>
                  </a:moveTo>
                  <a:lnTo>
                    <a:pt x="11545" y="90339"/>
                  </a:lnTo>
                  <a:cubicBezTo>
                    <a:pt x="16694" y="127975"/>
                    <a:pt x="75079" y="119995"/>
                    <a:pt x="69931" y="82358"/>
                  </a:cubicBezTo>
                  <a:lnTo>
                    <a:pt x="62568" y="28452"/>
                  </a:lnTo>
                  <a:cubicBezTo>
                    <a:pt x="57471" y="-9236"/>
                    <a:pt x="-966" y="-1256"/>
                    <a:pt x="4182" y="364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3A6E9356-AE18-4C62-8D9D-C0284A5F831B}"/>
                </a:ext>
              </a:extLst>
            </p:cNvPr>
            <p:cNvSpPr/>
            <p:nvPr/>
          </p:nvSpPr>
          <p:spPr>
            <a:xfrm>
              <a:off x="5533890" y="6377815"/>
              <a:ext cx="49451" cy="68473"/>
            </a:xfrm>
            <a:custGeom>
              <a:avLst/>
              <a:gdLst>
                <a:gd name="connsiteX0" fmla="*/ 29312 w 66932"/>
                <a:gd name="connsiteY0" fmla="*/ 4135 h 92675"/>
                <a:gd name="connsiteX1" fmla="*/ 4135 w 66932"/>
                <a:gd name="connsiteY1" fmla="*/ 37344 h 92675"/>
                <a:gd name="connsiteX2" fmla="*/ 7842 w 66932"/>
                <a:gd name="connsiteY2" fmla="*/ 64271 h 92675"/>
                <a:gd name="connsiteX3" fmla="*/ 41051 w 66932"/>
                <a:gd name="connsiteY3" fmla="*/ 89448 h 92675"/>
                <a:gd name="connsiteX4" fmla="*/ 66228 w 66932"/>
                <a:gd name="connsiteY4" fmla="*/ 56239 h 92675"/>
                <a:gd name="connsiteX5" fmla="*/ 62521 w 66932"/>
                <a:gd name="connsiteY5" fmla="*/ 29311 h 92675"/>
                <a:gd name="connsiteX6" fmla="*/ 29312 w 66932"/>
                <a:gd name="connsiteY6" fmla="*/ 4135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92675">
                  <a:moveTo>
                    <a:pt x="29312" y="4135"/>
                  </a:moveTo>
                  <a:cubicBezTo>
                    <a:pt x="13403" y="6297"/>
                    <a:pt x="1921" y="21383"/>
                    <a:pt x="4135" y="37344"/>
                  </a:cubicBezTo>
                  <a:lnTo>
                    <a:pt x="7842" y="64271"/>
                  </a:lnTo>
                  <a:cubicBezTo>
                    <a:pt x="10005" y="80180"/>
                    <a:pt x="25142" y="91662"/>
                    <a:pt x="41051" y="89448"/>
                  </a:cubicBezTo>
                  <a:cubicBezTo>
                    <a:pt x="56960" y="87285"/>
                    <a:pt x="68442" y="72149"/>
                    <a:pt x="66228" y="56239"/>
                  </a:cubicBezTo>
                  <a:lnTo>
                    <a:pt x="62521" y="29311"/>
                  </a:lnTo>
                  <a:cubicBezTo>
                    <a:pt x="60358" y="13402"/>
                    <a:pt x="45221" y="1921"/>
                    <a:pt x="29312" y="41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D707984-A17B-459C-8AD6-3A9E90BD13DC}"/>
                </a:ext>
              </a:extLst>
            </p:cNvPr>
            <p:cNvSpPr/>
            <p:nvPr/>
          </p:nvSpPr>
          <p:spPr>
            <a:xfrm>
              <a:off x="5525745" y="6561797"/>
              <a:ext cx="53256" cy="98905"/>
            </a:xfrm>
            <a:custGeom>
              <a:avLst/>
              <a:gdLst>
                <a:gd name="connsiteX0" fmla="*/ 7950 w 72081"/>
                <a:gd name="connsiteY0" fmla="*/ 36441 h 133864"/>
                <a:gd name="connsiteX1" fmla="*/ 5684 w 72081"/>
                <a:gd name="connsiteY1" fmla="*/ 90399 h 133864"/>
                <a:gd name="connsiteX2" fmla="*/ 21645 w 72081"/>
                <a:gd name="connsiteY2" fmla="*/ 128911 h 133864"/>
                <a:gd name="connsiteX3" fmla="*/ 60157 w 72081"/>
                <a:gd name="connsiteY3" fmla="*/ 112950 h 133864"/>
                <a:gd name="connsiteX4" fmla="*/ 66387 w 72081"/>
                <a:gd name="connsiteY4" fmla="*/ 28409 h 133864"/>
                <a:gd name="connsiteX5" fmla="*/ 7950 w 72081"/>
                <a:gd name="connsiteY5" fmla="*/ 36441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1" h="133864">
                  <a:moveTo>
                    <a:pt x="7950" y="36441"/>
                  </a:moveTo>
                  <a:cubicBezTo>
                    <a:pt x="10678" y="56572"/>
                    <a:pt x="12017" y="70886"/>
                    <a:pt x="5684" y="90399"/>
                  </a:cubicBezTo>
                  <a:cubicBezTo>
                    <a:pt x="690" y="105639"/>
                    <a:pt x="5942" y="122372"/>
                    <a:pt x="21645" y="128911"/>
                  </a:cubicBezTo>
                  <a:cubicBezTo>
                    <a:pt x="35598" y="134729"/>
                    <a:pt x="55163" y="128242"/>
                    <a:pt x="60157" y="112950"/>
                  </a:cubicBezTo>
                  <a:cubicBezTo>
                    <a:pt x="69579" y="84169"/>
                    <a:pt x="70454" y="58220"/>
                    <a:pt x="66387" y="28409"/>
                  </a:cubicBezTo>
                  <a:cubicBezTo>
                    <a:pt x="61187" y="-9228"/>
                    <a:pt x="2801" y="-1247"/>
                    <a:pt x="7950" y="3644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FB1ABD2C-71C9-4BAE-84AA-0E0A1FA1F9E1}"/>
                </a:ext>
              </a:extLst>
            </p:cNvPr>
            <p:cNvSpPr/>
            <p:nvPr/>
          </p:nvSpPr>
          <p:spPr>
            <a:xfrm>
              <a:off x="5623763" y="6771322"/>
              <a:ext cx="53256" cy="87492"/>
            </a:xfrm>
            <a:custGeom>
              <a:avLst/>
              <a:gdLst>
                <a:gd name="connsiteX0" fmla="*/ 10232 w 72081"/>
                <a:gd name="connsiteY0" fmla="*/ 36441 h 118418"/>
                <a:gd name="connsiteX1" fmla="*/ 13269 w 72081"/>
                <a:gd name="connsiteY1" fmla="*/ 62441 h 118418"/>
                <a:gd name="connsiteX2" fmla="*/ 13527 w 72081"/>
                <a:gd name="connsiteY2" fmla="*/ 66972 h 118418"/>
                <a:gd name="connsiteX3" fmla="*/ 4156 w 72081"/>
                <a:gd name="connsiteY3" fmla="*/ 92201 h 118418"/>
                <a:gd name="connsiteX4" fmla="*/ 37365 w 72081"/>
                <a:gd name="connsiteY4" fmla="*/ 117378 h 118418"/>
                <a:gd name="connsiteX5" fmla="*/ 68669 w 72081"/>
                <a:gd name="connsiteY5" fmla="*/ 28409 h 118418"/>
                <a:gd name="connsiteX6" fmla="*/ 10232 w 72081"/>
                <a:gd name="connsiteY6" fmla="*/ 36441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18418">
                  <a:moveTo>
                    <a:pt x="10232" y="36441"/>
                  </a:moveTo>
                  <a:cubicBezTo>
                    <a:pt x="11416" y="45091"/>
                    <a:pt x="12548" y="53741"/>
                    <a:pt x="13269" y="62441"/>
                  </a:cubicBezTo>
                  <a:cubicBezTo>
                    <a:pt x="13372" y="63935"/>
                    <a:pt x="13424" y="65480"/>
                    <a:pt x="13527" y="66972"/>
                  </a:cubicBezTo>
                  <a:cubicBezTo>
                    <a:pt x="6679" y="72996"/>
                    <a:pt x="2714" y="81698"/>
                    <a:pt x="4156" y="92201"/>
                  </a:cubicBezTo>
                  <a:cubicBezTo>
                    <a:pt x="6164" y="106926"/>
                    <a:pt x="21713" y="121136"/>
                    <a:pt x="37365" y="117378"/>
                  </a:cubicBezTo>
                  <a:cubicBezTo>
                    <a:pt x="79738" y="107287"/>
                    <a:pt x="73199" y="61875"/>
                    <a:pt x="68669" y="28409"/>
                  </a:cubicBezTo>
                  <a:cubicBezTo>
                    <a:pt x="63469" y="-9227"/>
                    <a:pt x="5083" y="-1247"/>
                    <a:pt x="10232" y="3644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53C5BD96-425C-4638-9A68-294FF05460F9}"/>
                </a:ext>
              </a:extLst>
            </p:cNvPr>
            <p:cNvSpPr/>
            <p:nvPr/>
          </p:nvSpPr>
          <p:spPr>
            <a:xfrm>
              <a:off x="5632321" y="6597954"/>
              <a:ext cx="53256" cy="98905"/>
            </a:xfrm>
            <a:custGeom>
              <a:avLst/>
              <a:gdLst>
                <a:gd name="connsiteX0" fmla="*/ 7709 w 72081"/>
                <a:gd name="connsiteY0" fmla="*/ 36415 h 133864"/>
                <a:gd name="connsiteX1" fmla="*/ 9202 w 72081"/>
                <a:gd name="connsiteY1" fmla="*/ 83834 h 133864"/>
                <a:gd name="connsiteX2" fmla="*/ 56158 w 72081"/>
                <a:gd name="connsiteY2" fmla="*/ 119463 h 133864"/>
                <a:gd name="connsiteX3" fmla="*/ 66146 w 72081"/>
                <a:gd name="connsiteY3" fmla="*/ 28435 h 133864"/>
                <a:gd name="connsiteX4" fmla="*/ 7709 w 72081"/>
                <a:gd name="connsiteY4" fmla="*/ 36415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33864">
                  <a:moveTo>
                    <a:pt x="7709" y="36415"/>
                  </a:moveTo>
                  <a:cubicBezTo>
                    <a:pt x="9408" y="49030"/>
                    <a:pt x="15123" y="74979"/>
                    <a:pt x="9202" y="83834"/>
                  </a:cubicBezTo>
                  <a:cubicBezTo>
                    <a:pt x="-11907" y="115293"/>
                    <a:pt x="34945" y="151076"/>
                    <a:pt x="56158" y="119463"/>
                  </a:cubicBezTo>
                  <a:cubicBezTo>
                    <a:pt x="74590" y="92021"/>
                    <a:pt x="70368" y="59481"/>
                    <a:pt x="66146" y="28435"/>
                  </a:cubicBezTo>
                  <a:cubicBezTo>
                    <a:pt x="60946" y="-9253"/>
                    <a:pt x="2560" y="-1221"/>
                    <a:pt x="7709" y="36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00A9DEEF-68FC-4EC9-8A1B-CBF54C35D30F}"/>
                </a:ext>
              </a:extLst>
            </p:cNvPr>
            <p:cNvSpPr/>
            <p:nvPr/>
          </p:nvSpPr>
          <p:spPr>
            <a:xfrm>
              <a:off x="5653014" y="6401270"/>
              <a:ext cx="53256" cy="79884"/>
            </a:xfrm>
            <a:custGeom>
              <a:avLst/>
              <a:gdLst>
                <a:gd name="connsiteX0" fmla="*/ 37213 w 72081"/>
                <a:gd name="connsiteY0" fmla="*/ 4104 h 108121"/>
                <a:gd name="connsiteX1" fmla="*/ 11985 w 72081"/>
                <a:gd name="connsiteY1" fmla="*/ 35871 h 108121"/>
                <a:gd name="connsiteX2" fmla="*/ 11933 w 72081"/>
                <a:gd name="connsiteY2" fmla="*/ 36283 h 108121"/>
                <a:gd name="connsiteX3" fmla="*/ 11521 w 72081"/>
                <a:gd name="connsiteY3" fmla="*/ 38549 h 108121"/>
                <a:gd name="connsiteX4" fmla="*/ 8432 w 72081"/>
                <a:gd name="connsiteY4" fmla="*/ 47971 h 108121"/>
                <a:gd name="connsiteX5" fmla="*/ 4107 w 72081"/>
                <a:gd name="connsiteY5" fmla="*/ 79583 h 108121"/>
                <a:gd name="connsiteX6" fmla="*/ 37316 w 72081"/>
                <a:gd name="connsiteY6" fmla="*/ 104760 h 108121"/>
                <a:gd name="connsiteX7" fmla="*/ 62596 w 72081"/>
                <a:gd name="connsiteY7" fmla="*/ 73045 h 108121"/>
                <a:gd name="connsiteX8" fmla="*/ 62647 w 72081"/>
                <a:gd name="connsiteY8" fmla="*/ 72633 h 108121"/>
                <a:gd name="connsiteX9" fmla="*/ 63059 w 72081"/>
                <a:gd name="connsiteY9" fmla="*/ 70367 h 108121"/>
                <a:gd name="connsiteX10" fmla="*/ 66148 w 72081"/>
                <a:gd name="connsiteY10" fmla="*/ 60945 h 108121"/>
                <a:gd name="connsiteX11" fmla="*/ 70473 w 72081"/>
                <a:gd name="connsiteY11" fmla="*/ 29333 h 108121"/>
                <a:gd name="connsiteX12" fmla="*/ 37213 w 72081"/>
                <a:gd name="connsiteY12" fmla="*/ 4104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81" h="108121">
                  <a:moveTo>
                    <a:pt x="37213" y="4104"/>
                  </a:moveTo>
                  <a:cubicBezTo>
                    <a:pt x="21149" y="6318"/>
                    <a:pt x="11367" y="20425"/>
                    <a:pt x="11985" y="35871"/>
                  </a:cubicBezTo>
                  <a:cubicBezTo>
                    <a:pt x="11985" y="36026"/>
                    <a:pt x="11985" y="36129"/>
                    <a:pt x="11933" y="36283"/>
                  </a:cubicBezTo>
                  <a:cubicBezTo>
                    <a:pt x="11676" y="37673"/>
                    <a:pt x="11521" y="38394"/>
                    <a:pt x="11521" y="38549"/>
                  </a:cubicBezTo>
                  <a:cubicBezTo>
                    <a:pt x="10543" y="41689"/>
                    <a:pt x="9410" y="44830"/>
                    <a:pt x="8432" y="47971"/>
                  </a:cubicBezTo>
                  <a:cubicBezTo>
                    <a:pt x="4931" y="58680"/>
                    <a:pt x="3180" y="68359"/>
                    <a:pt x="4107" y="79583"/>
                  </a:cubicBezTo>
                  <a:cubicBezTo>
                    <a:pt x="5446" y="95596"/>
                    <a:pt x="22024" y="106872"/>
                    <a:pt x="37316" y="104760"/>
                  </a:cubicBezTo>
                  <a:cubicBezTo>
                    <a:pt x="53380" y="102546"/>
                    <a:pt x="63214" y="88490"/>
                    <a:pt x="62596" y="73045"/>
                  </a:cubicBezTo>
                  <a:cubicBezTo>
                    <a:pt x="62596" y="72890"/>
                    <a:pt x="62596" y="72787"/>
                    <a:pt x="62647" y="72633"/>
                  </a:cubicBezTo>
                  <a:cubicBezTo>
                    <a:pt x="62905" y="71243"/>
                    <a:pt x="63059" y="70522"/>
                    <a:pt x="63059" y="70367"/>
                  </a:cubicBezTo>
                  <a:cubicBezTo>
                    <a:pt x="64037" y="67227"/>
                    <a:pt x="65170" y="64086"/>
                    <a:pt x="66148" y="60945"/>
                  </a:cubicBezTo>
                  <a:cubicBezTo>
                    <a:pt x="69649" y="50236"/>
                    <a:pt x="71400" y="40557"/>
                    <a:pt x="70473" y="29333"/>
                  </a:cubicBezTo>
                  <a:cubicBezTo>
                    <a:pt x="69083" y="13320"/>
                    <a:pt x="52453" y="2045"/>
                    <a:pt x="37213" y="410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698D2424-B652-4F40-BEAF-4693578ED00A}"/>
                </a:ext>
              </a:extLst>
            </p:cNvPr>
            <p:cNvSpPr/>
            <p:nvPr/>
          </p:nvSpPr>
          <p:spPr>
            <a:xfrm>
              <a:off x="5674262" y="6185339"/>
              <a:ext cx="53256" cy="79884"/>
            </a:xfrm>
            <a:custGeom>
              <a:avLst/>
              <a:gdLst>
                <a:gd name="connsiteX0" fmla="*/ 37081 w 72081"/>
                <a:gd name="connsiteY0" fmla="*/ 4124 h 108121"/>
                <a:gd name="connsiteX1" fmla="*/ 11904 w 72081"/>
                <a:gd name="connsiteY1" fmla="*/ 37333 h 108121"/>
                <a:gd name="connsiteX2" fmla="*/ 12779 w 72081"/>
                <a:gd name="connsiteY2" fmla="*/ 44078 h 108121"/>
                <a:gd name="connsiteX3" fmla="*/ 12934 w 72081"/>
                <a:gd name="connsiteY3" fmla="*/ 49175 h 108121"/>
                <a:gd name="connsiteX4" fmla="*/ 12007 w 72081"/>
                <a:gd name="connsiteY4" fmla="*/ 53809 h 108121"/>
                <a:gd name="connsiteX5" fmla="*/ 11235 w 72081"/>
                <a:gd name="connsiteY5" fmla="*/ 55559 h 108121"/>
                <a:gd name="connsiteX6" fmla="*/ 9690 w 72081"/>
                <a:gd name="connsiteY6" fmla="*/ 57825 h 108121"/>
                <a:gd name="connsiteX7" fmla="*/ 15354 w 72081"/>
                <a:gd name="connsiteY7" fmla="*/ 99117 h 108121"/>
                <a:gd name="connsiteX8" fmla="*/ 56646 w 72081"/>
                <a:gd name="connsiteY8" fmla="*/ 93454 h 108121"/>
                <a:gd name="connsiteX9" fmla="*/ 70290 w 72081"/>
                <a:gd name="connsiteY9" fmla="*/ 29353 h 108121"/>
                <a:gd name="connsiteX10" fmla="*/ 37081 w 72081"/>
                <a:gd name="connsiteY10" fmla="*/ 4124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081" h="108121">
                  <a:moveTo>
                    <a:pt x="37081" y="4124"/>
                  </a:moveTo>
                  <a:cubicBezTo>
                    <a:pt x="21172" y="6287"/>
                    <a:pt x="9690" y="21424"/>
                    <a:pt x="11904" y="37333"/>
                  </a:cubicBezTo>
                  <a:cubicBezTo>
                    <a:pt x="12213" y="39598"/>
                    <a:pt x="12522" y="41813"/>
                    <a:pt x="12779" y="44078"/>
                  </a:cubicBezTo>
                  <a:cubicBezTo>
                    <a:pt x="12882" y="44902"/>
                    <a:pt x="12882" y="47476"/>
                    <a:pt x="12934" y="49175"/>
                  </a:cubicBezTo>
                  <a:cubicBezTo>
                    <a:pt x="12625" y="50771"/>
                    <a:pt x="12162" y="52934"/>
                    <a:pt x="12007" y="53809"/>
                  </a:cubicBezTo>
                  <a:cubicBezTo>
                    <a:pt x="11750" y="54375"/>
                    <a:pt x="11544" y="54993"/>
                    <a:pt x="11235" y="55559"/>
                  </a:cubicBezTo>
                  <a:cubicBezTo>
                    <a:pt x="10977" y="55920"/>
                    <a:pt x="10514" y="56589"/>
                    <a:pt x="9690" y="57825"/>
                  </a:cubicBezTo>
                  <a:cubicBezTo>
                    <a:pt x="320" y="70851"/>
                    <a:pt x="2276" y="89180"/>
                    <a:pt x="15354" y="99117"/>
                  </a:cubicBezTo>
                  <a:cubicBezTo>
                    <a:pt x="27865" y="108590"/>
                    <a:pt x="47275" y="106479"/>
                    <a:pt x="56646" y="93454"/>
                  </a:cubicBezTo>
                  <a:cubicBezTo>
                    <a:pt x="70753" y="73734"/>
                    <a:pt x="73482" y="52882"/>
                    <a:pt x="70290" y="29353"/>
                  </a:cubicBezTo>
                  <a:cubicBezTo>
                    <a:pt x="68076" y="13392"/>
                    <a:pt x="52990" y="1962"/>
                    <a:pt x="37081" y="41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C4C42AA3-53EF-4788-8066-2411A7B3F9DC}"/>
                </a:ext>
              </a:extLst>
            </p:cNvPr>
            <p:cNvSpPr/>
            <p:nvPr/>
          </p:nvSpPr>
          <p:spPr>
            <a:xfrm>
              <a:off x="5685254" y="6002673"/>
              <a:ext cx="53256" cy="87492"/>
            </a:xfrm>
            <a:custGeom>
              <a:avLst/>
              <a:gdLst>
                <a:gd name="connsiteX0" fmla="*/ 4183 w 72081"/>
                <a:gd name="connsiteY0" fmla="*/ 36403 h 118418"/>
                <a:gd name="connsiteX1" fmla="*/ 11545 w 72081"/>
                <a:gd name="connsiteY1" fmla="*/ 90309 h 118418"/>
                <a:gd name="connsiteX2" fmla="*/ 69931 w 72081"/>
                <a:gd name="connsiteY2" fmla="*/ 82277 h 118418"/>
                <a:gd name="connsiteX3" fmla="*/ 62568 w 72081"/>
                <a:gd name="connsiteY3" fmla="*/ 28371 h 118418"/>
                <a:gd name="connsiteX4" fmla="*/ 4183 w 72081"/>
                <a:gd name="connsiteY4" fmla="*/ 36403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18418">
                  <a:moveTo>
                    <a:pt x="4183" y="36403"/>
                  </a:moveTo>
                  <a:lnTo>
                    <a:pt x="11545" y="90309"/>
                  </a:lnTo>
                  <a:cubicBezTo>
                    <a:pt x="16694" y="127946"/>
                    <a:pt x="75079" y="119966"/>
                    <a:pt x="69931" y="82277"/>
                  </a:cubicBezTo>
                  <a:lnTo>
                    <a:pt x="62568" y="28371"/>
                  </a:lnTo>
                  <a:cubicBezTo>
                    <a:pt x="57420" y="-9214"/>
                    <a:pt x="-966" y="-1234"/>
                    <a:pt x="4183" y="364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DE15F3-1019-413B-ACE3-8080FB26DEEB}"/>
                </a:ext>
              </a:extLst>
            </p:cNvPr>
            <p:cNvSpPr/>
            <p:nvPr/>
          </p:nvSpPr>
          <p:spPr>
            <a:xfrm>
              <a:off x="5825386" y="5596326"/>
              <a:ext cx="57060" cy="68473"/>
            </a:xfrm>
            <a:custGeom>
              <a:avLst/>
              <a:gdLst>
                <a:gd name="connsiteX0" fmla="*/ 39102 w 77229"/>
                <a:gd name="connsiteY0" fmla="*/ 4124 h 92675"/>
                <a:gd name="connsiteX1" fmla="*/ 13925 w 77229"/>
                <a:gd name="connsiteY1" fmla="*/ 37333 h 92675"/>
                <a:gd name="connsiteX2" fmla="*/ 14234 w 77229"/>
                <a:gd name="connsiteY2" fmla="*/ 39959 h 92675"/>
                <a:gd name="connsiteX3" fmla="*/ 4142 w 77229"/>
                <a:gd name="connsiteY3" fmla="*/ 66114 h 92675"/>
                <a:gd name="connsiteX4" fmla="*/ 37351 w 77229"/>
                <a:gd name="connsiteY4" fmla="*/ 91342 h 92675"/>
                <a:gd name="connsiteX5" fmla="*/ 70817 w 77229"/>
                <a:gd name="connsiteY5" fmla="*/ 65084 h 92675"/>
                <a:gd name="connsiteX6" fmla="*/ 72310 w 77229"/>
                <a:gd name="connsiteY6" fmla="*/ 29353 h 92675"/>
                <a:gd name="connsiteX7" fmla="*/ 39102 w 77229"/>
                <a:gd name="connsiteY7" fmla="*/ 4124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229" h="92675">
                  <a:moveTo>
                    <a:pt x="39102" y="4124"/>
                  </a:moveTo>
                  <a:cubicBezTo>
                    <a:pt x="23192" y="6287"/>
                    <a:pt x="11711" y="21424"/>
                    <a:pt x="13925" y="37333"/>
                  </a:cubicBezTo>
                  <a:cubicBezTo>
                    <a:pt x="14028" y="38208"/>
                    <a:pt x="14131" y="39084"/>
                    <a:pt x="14234" y="39959"/>
                  </a:cubicBezTo>
                  <a:cubicBezTo>
                    <a:pt x="6923" y="46189"/>
                    <a:pt x="2701" y="55662"/>
                    <a:pt x="4142" y="66114"/>
                  </a:cubicBezTo>
                  <a:cubicBezTo>
                    <a:pt x="6253" y="81560"/>
                    <a:pt x="21493" y="94123"/>
                    <a:pt x="37351" y="91342"/>
                  </a:cubicBezTo>
                  <a:cubicBezTo>
                    <a:pt x="52179" y="88717"/>
                    <a:pt x="65875" y="80015"/>
                    <a:pt x="70817" y="65084"/>
                  </a:cubicBezTo>
                  <a:cubicBezTo>
                    <a:pt x="74730" y="53345"/>
                    <a:pt x="73958" y="41452"/>
                    <a:pt x="72310" y="29353"/>
                  </a:cubicBezTo>
                  <a:cubicBezTo>
                    <a:pt x="70148" y="13392"/>
                    <a:pt x="55011" y="1962"/>
                    <a:pt x="39102" y="41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689EACD2-7D35-4052-A135-819AD60AE9DC}"/>
                </a:ext>
              </a:extLst>
            </p:cNvPr>
            <p:cNvSpPr/>
            <p:nvPr/>
          </p:nvSpPr>
          <p:spPr>
            <a:xfrm>
              <a:off x="5833302" y="5971593"/>
              <a:ext cx="49451" cy="57060"/>
            </a:xfrm>
            <a:custGeom>
              <a:avLst/>
              <a:gdLst>
                <a:gd name="connsiteX0" fmla="*/ 29312 w 66932"/>
                <a:gd name="connsiteY0" fmla="*/ 4124 h 77229"/>
                <a:gd name="connsiteX1" fmla="*/ 4135 w 66932"/>
                <a:gd name="connsiteY1" fmla="*/ 37333 h 77229"/>
                <a:gd name="connsiteX2" fmla="*/ 5988 w 66932"/>
                <a:gd name="connsiteY2" fmla="*/ 50822 h 77229"/>
                <a:gd name="connsiteX3" fmla="*/ 39197 w 66932"/>
                <a:gd name="connsiteY3" fmla="*/ 76051 h 77229"/>
                <a:gd name="connsiteX4" fmla="*/ 64374 w 66932"/>
                <a:gd name="connsiteY4" fmla="*/ 42842 h 77229"/>
                <a:gd name="connsiteX5" fmla="*/ 62521 w 66932"/>
                <a:gd name="connsiteY5" fmla="*/ 29404 h 77229"/>
                <a:gd name="connsiteX6" fmla="*/ 29312 w 66932"/>
                <a:gd name="connsiteY6" fmla="*/ 4124 h 7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77229">
                  <a:moveTo>
                    <a:pt x="29312" y="4124"/>
                  </a:moveTo>
                  <a:cubicBezTo>
                    <a:pt x="13403" y="6287"/>
                    <a:pt x="1921" y="21424"/>
                    <a:pt x="4135" y="37333"/>
                  </a:cubicBezTo>
                  <a:lnTo>
                    <a:pt x="5988" y="50822"/>
                  </a:lnTo>
                  <a:cubicBezTo>
                    <a:pt x="8151" y="66732"/>
                    <a:pt x="23288" y="78213"/>
                    <a:pt x="39197" y="76051"/>
                  </a:cubicBezTo>
                  <a:cubicBezTo>
                    <a:pt x="55107" y="73889"/>
                    <a:pt x="66588" y="58751"/>
                    <a:pt x="64374" y="42842"/>
                  </a:cubicBezTo>
                  <a:lnTo>
                    <a:pt x="62521" y="29404"/>
                  </a:lnTo>
                  <a:cubicBezTo>
                    <a:pt x="60358" y="13392"/>
                    <a:pt x="45273" y="1962"/>
                    <a:pt x="29312" y="41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465E7E4D-7EBD-4260-A351-CD56AE87439C}"/>
                </a:ext>
              </a:extLst>
            </p:cNvPr>
            <p:cNvSpPr/>
            <p:nvPr/>
          </p:nvSpPr>
          <p:spPr>
            <a:xfrm>
              <a:off x="5831017" y="6124349"/>
              <a:ext cx="53256" cy="98905"/>
            </a:xfrm>
            <a:custGeom>
              <a:avLst/>
              <a:gdLst>
                <a:gd name="connsiteX0" fmla="*/ 7950 w 72081"/>
                <a:gd name="connsiteY0" fmla="*/ 36424 h 133864"/>
                <a:gd name="connsiteX1" fmla="*/ 5684 w 72081"/>
                <a:gd name="connsiteY1" fmla="*/ 90382 h 133864"/>
                <a:gd name="connsiteX2" fmla="*/ 21645 w 72081"/>
                <a:gd name="connsiteY2" fmla="*/ 128894 h 133864"/>
                <a:gd name="connsiteX3" fmla="*/ 60157 w 72081"/>
                <a:gd name="connsiteY3" fmla="*/ 112933 h 133864"/>
                <a:gd name="connsiteX4" fmla="*/ 66387 w 72081"/>
                <a:gd name="connsiteY4" fmla="*/ 28392 h 133864"/>
                <a:gd name="connsiteX5" fmla="*/ 7950 w 72081"/>
                <a:gd name="connsiteY5" fmla="*/ 36424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1" h="133864">
                  <a:moveTo>
                    <a:pt x="7950" y="36424"/>
                  </a:moveTo>
                  <a:cubicBezTo>
                    <a:pt x="10678" y="56555"/>
                    <a:pt x="12017" y="70920"/>
                    <a:pt x="5684" y="90382"/>
                  </a:cubicBezTo>
                  <a:cubicBezTo>
                    <a:pt x="690" y="105673"/>
                    <a:pt x="5942" y="122355"/>
                    <a:pt x="21645" y="128894"/>
                  </a:cubicBezTo>
                  <a:cubicBezTo>
                    <a:pt x="35598" y="134712"/>
                    <a:pt x="55163" y="128225"/>
                    <a:pt x="60157" y="112933"/>
                  </a:cubicBezTo>
                  <a:cubicBezTo>
                    <a:pt x="69579" y="84152"/>
                    <a:pt x="70454" y="58255"/>
                    <a:pt x="66387" y="28392"/>
                  </a:cubicBezTo>
                  <a:cubicBezTo>
                    <a:pt x="61238" y="-9245"/>
                    <a:pt x="2801" y="-1213"/>
                    <a:pt x="7950" y="364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F8A0B21D-701F-43E0-8886-AEAEA01EADD8}"/>
                </a:ext>
              </a:extLst>
            </p:cNvPr>
            <p:cNvSpPr/>
            <p:nvPr/>
          </p:nvSpPr>
          <p:spPr>
            <a:xfrm>
              <a:off x="5801387" y="6331026"/>
              <a:ext cx="49451" cy="68473"/>
            </a:xfrm>
            <a:custGeom>
              <a:avLst/>
              <a:gdLst>
                <a:gd name="connsiteX0" fmla="*/ 29312 w 66932"/>
                <a:gd name="connsiteY0" fmla="*/ 4135 h 92675"/>
                <a:gd name="connsiteX1" fmla="*/ 4135 w 66932"/>
                <a:gd name="connsiteY1" fmla="*/ 37344 h 92675"/>
                <a:gd name="connsiteX2" fmla="*/ 7842 w 66932"/>
                <a:gd name="connsiteY2" fmla="*/ 64322 h 92675"/>
                <a:gd name="connsiteX3" fmla="*/ 41051 w 66932"/>
                <a:gd name="connsiteY3" fmla="*/ 89499 h 92675"/>
                <a:gd name="connsiteX4" fmla="*/ 66228 w 66932"/>
                <a:gd name="connsiteY4" fmla="*/ 56291 h 92675"/>
                <a:gd name="connsiteX5" fmla="*/ 62521 w 66932"/>
                <a:gd name="connsiteY5" fmla="*/ 29312 h 92675"/>
                <a:gd name="connsiteX6" fmla="*/ 29312 w 66932"/>
                <a:gd name="connsiteY6" fmla="*/ 4135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92675">
                  <a:moveTo>
                    <a:pt x="29312" y="4135"/>
                  </a:moveTo>
                  <a:cubicBezTo>
                    <a:pt x="13403" y="6298"/>
                    <a:pt x="1921" y="21434"/>
                    <a:pt x="4135" y="37344"/>
                  </a:cubicBezTo>
                  <a:lnTo>
                    <a:pt x="7842" y="64322"/>
                  </a:lnTo>
                  <a:cubicBezTo>
                    <a:pt x="10005" y="80232"/>
                    <a:pt x="25142" y="91714"/>
                    <a:pt x="41051" y="89499"/>
                  </a:cubicBezTo>
                  <a:cubicBezTo>
                    <a:pt x="56960" y="87337"/>
                    <a:pt x="68442" y="72200"/>
                    <a:pt x="66228" y="56291"/>
                  </a:cubicBezTo>
                  <a:lnTo>
                    <a:pt x="62521" y="29312"/>
                  </a:lnTo>
                  <a:cubicBezTo>
                    <a:pt x="60358" y="13403"/>
                    <a:pt x="45221" y="1921"/>
                    <a:pt x="29312" y="41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123DC305-681A-42BE-82B1-C680EC337CD1}"/>
                </a:ext>
              </a:extLst>
            </p:cNvPr>
            <p:cNvSpPr/>
            <p:nvPr/>
          </p:nvSpPr>
          <p:spPr>
            <a:xfrm>
              <a:off x="5784690" y="6506445"/>
              <a:ext cx="57060" cy="106512"/>
            </a:xfrm>
            <a:custGeom>
              <a:avLst/>
              <a:gdLst>
                <a:gd name="connsiteX0" fmla="*/ 4183 w 77229"/>
                <a:gd name="connsiteY0" fmla="*/ 36394 h 144162"/>
                <a:gd name="connsiteX1" fmla="*/ 15252 w 77229"/>
                <a:gd name="connsiteY1" fmla="*/ 117279 h 144162"/>
                <a:gd name="connsiteX2" fmla="*/ 73638 w 77229"/>
                <a:gd name="connsiteY2" fmla="*/ 109299 h 144162"/>
                <a:gd name="connsiteX3" fmla="*/ 62568 w 77229"/>
                <a:gd name="connsiteY3" fmla="*/ 28414 h 144162"/>
                <a:gd name="connsiteX4" fmla="*/ 4183 w 77229"/>
                <a:gd name="connsiteY4" fmla="*/ 36394 h 14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29" h="144162">
                  <a:moveTo>
                    <a:pt x="4183" y="36394"/>
                  </a:moveTo>
                  <a:lnTo>
                    <a:pt x="15252" y="117279"/>
                  </a:lnTo>
                  <a:cubicBezTo>
                    <a:pt x="20401" y="154968"/>
                    <a:pt x="78787" y="146936"/>
                    <a:pt x="73638" y="109299"/>
                  </a:cubicBezTo>
                  <a:lnTo>
                    <a:pt x="62568" y="28414"/>
                  </a:lnTo>
                  <a:cubicBezTo>
                    <a:pt x="57420" y="-9223"/>
                    <a:pt x="-966" y="-1243"/>
                    <a:pt x="4183" y="363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B150071-6594-4283-8119-598C18A1636F}"/>
                </a:ext>
              </a:extLst>
            </p:cNvPr>
            <p:cNvSpPr/>
            <p:nvPr/>
          </p:nvSpPr>
          <p:spPr>
            <a:xfrm>
              <a:off x="5784885" y="6697707"/>
              <a:ext cx="53256" cy="79884"/>
            </a:xfrm>
            <a:custGeom>
              <a:avLst/>
              <a:gdLst>
                <a:gd name="connsiteX0" fmla="*/ 37232 w 72081"/>
                <a:gd name="connsiteY0" fmla="*/ 4116 h 108121"/>
                <a:gd name="connsiteX1" fmla="*/ 12003 w 72081"/>
                <a:gd name="connsiteY1" fmla="*/ 35831 h 108121"/>
                <a:gd name="connsiteX2" fmla="*/ 11952 w 72081"/>
                <a:gd name="connsiteY2" fmla="*/ 36243 h 108121"/>
                <a:gd name="connsiteX3" fmla="*/ 11540 w 72081"/>
                <a:gd name="connsiteY3" fmla="*/ 38508 h 108121"/>
                <a:gd name="connsiteX4" fmla="*/ 8451 w 72081"/>
                <a:gd name="connsiteY4" fmla="*/ 47931 h 108121"/>
                <a:gd name="connsiteX5" fmla="*/ 4126 w 72081"/>
                <a:gd name="connsiteY5" fmla="*/ 79543 h 108121"/>
                <a:gd name="connsiteX6" fmla="*/ 37335 w 72081"/>
                <a:gd name="connsiteY6" fmla="*/ 104771 h 108121"/>
                <a:gd name="connsiteX7" fmla="*/ 62615 w 72081"/>
                <a:gd name="connsiteY7" fmla="*/ 73056 h 108121"/>
                <a:gd name="connsiteX8" fmla="*/ 62666 w 72081"/>
                <a:gd name="connsiteY8" fmla="*/ 72592 h 108121"/>
                <a:gd name="connsiteX9" fmla="*/ 63078 w 72081"/>
                <a:gd name="connsiteY9" fmla="*/ 70327 h 108121"/>
                <a:gd name="connsiteX10" fmla="*/ 66167 w 72081"/>
                <a:gd name="connsiteY10" fmla="*/ 60905 h 108121"/>
                <a:gd name="connsiteX11" fmla="*/ 70492 w 72081"/>
                <a:gd name="connsiteY11" fmla="*/ 29293 h 108121"/>
                <a:gd name="connsiteX12" fmla="*/ 37232 w 72081"/>
                <a:gd name="connsiteY12" fmla="*/ 4116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81" h="108121">
                  <a:moveTo>
                    <a:pt x="37232" y="4116"/>
                  </a:moveTo>
                  <a:cubicBezTo>
                    <a:pt x="21168" y="6329"/>
                    <a:pt x="11334" y="20385"/>
                    <a:pt x="12003" y="35831"/>
                  </a:cubicBezTo>
                  <a:cubicBezTo>
                    <a:pt x="12003" y="35985"/>
                    <a:pt x="12003" y="36088"/>
                    <a:pt x="11952" y="36243"/>
                  </a:cubicBezTo>
                  <a:cubicBezTo>
                    <a:pt x="11694" y="37633"/>
                    <a:pt x="11540" y="38354"/>
                    <a:pt x="11540" y="38508"/>
                  </a:cubicBezTo>
                  <a:cubicBezTo>
                    <a:pt x="10562" y="41649"/>
                    <a:pt x="9480" y="44790"/>
                    <a:pt x="8451" y="47931"/>
                  </a:cubicBezTo>
                  <a:cubicBezTo>
                    <a:pt x="4950" y="58640"/>
                    <a:pt x="3148" y="68319"/>
                    <a:pt x="4126" y="79543"/>
                  </a:cubicBezTo>
                  <a:cubicBezTo>
                    <a:pt x="5465" y="95607"/>
                    <a:pt x="22043" y="106831"/>
                    <a:pt x="37335" y="104771"/>
                  </a:cubicBezTo>
                  <a:cubicBezTo>
                    <a:pt x="53398" y="102558"/>
                    <a:pt x="63232" y="88502"/>
                    <a:pt x="62615" y="73056"/>
                  </a:cubicBezTo>
                  <a:cubicBezTo>
                    <a:pt x="62615" y="72901"/>
                    <a:pt x="62615" y="72798"/>
                    <a:pt x="62666" y="72592"/>
                  </a:cubicBezTo>
                  <a:cubicBezTo>
                    <a:pt x="62923" y="71203"/>
                    <a:pt x="63078" y="70482"/>
                    <a:pt x="63078" y="70327"/>
                  </a:cubicBezTo>
                  <a:cubicBezTo>
                    <a:pt x="64056" y="67187"/>
                    <a:pt x="65137" y="64046"/>
                    <a:pt x="66167" y="60905"/>
                  </a:cubicBezTo>
                  <a:cubicBezTo>
                    <a:pt x="69668" y="50196"/>
                    <a:pt x="71470" y="40516"/>
                    <a:pt x="70492" y="29293"/>
                  </a:cubicBezTo>
                  <a:cubicBezTo>
                    <a:pt x="69102" y="13280"/>
                    <a:pt x="52523" y="2004"/>
                    <a:pt x="37232" y="411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6E560BAD-8C04-42F9-AE10-E120648FEC60}"/>
                </a:ext>
              </a:extLst>
            </p:cNvPr>
            <p:cNvSpPr/>
            <p:nvPr/>
          </p:nvSpPr>
          <p:spPr>
            <a:xfrm>
              <a:off x="5941922" y="5875551"/>
              <a:ext cx="60864" cy="76080"/>
            </a:xfrm>
            <a:custGeom>
              <a:avLst/>
              <a:gdLst>
                <a:gd name="connsiteX0" fmla="*/ 29292 w 82378"/>
                <a:gd name="connsiteY0" fmla="*/ 4112 h 102972"/>
                <a:gd name="connsiteX1" fmla="*/ 4116 w 82378"/>
                <a:gd name="connsiteY1" fmla="*/ 37320 h 102972"/>
                <a:gd name="connsiteX2" fmla="*/ 20746 w 82378"/>
                <a:gd name="connsiteY2" fmla="*/ 59718 h 102972"/>
                <a:gd name="connsiteX3" fmla="*/ 20900 w 82378"/>
                <a:gd name="connsiteY3" fmla="*/ 60438 h 102972"/>
                <a:gd name="connsiteX4" fmla="*/ 23165 w 82378"/>
                <a:gd name="connsiteY4" fmla="*/ 75884 h 102972"/>
                <a:gd name="connsiteX5" fmla="*/ 56374 w 82378"/>
                <a:gd name="connsiteY5" fmla="*/ 101061 h 102972"/>
                <a:gd name="connsiteX6" fmla="*/ 81603 w 82378"/>
                <a:gd name="connsiteY6" fmla="*/ 67852 h 102972"/>
                <a:gd name="connsiteX7" fmla="*/ 72438 w 82378"/>
                <a:gd name="connsiteY7" fmla="*/ 27539 h 102972"/>
                <a:gd name="connsiteX8" fmla="*/ 29292 w 82378"/>
                <a:gd name="connsiteY8" fmla="*/ 4112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378" h="102972">
                  <a:moveTo>
                    <a:pt x="29292" y="4112"/>
                  </a:moveTo>
                  <a:cubicBezTo>
                    <a:pt x="13280" y="5708"/>
                    <a:pt x="2004" y="21823"/>
                    <a:pt x="4116" y="37320"/>
                  </a:cubicBezTo>
                  <a:cubicBezTo>
                    <a:pt x="5557" y="47669"/>
                    <a:pt x="12096" y="55650"/>
                    <a:pt x="20746" y="59718"/>
                  </a:cubicBezTo>
                  <a:cubicBezTo>
                    <a:pt x="20797" y="59975"/>
                    <a:pt x="20849" y="60284"/>
                    <a:pt x="20900" y="60438"/>
                  </a:cubicBezTo>
                  <a:cubicBezTo>
                    <a:pt x="21775" y="65535"/>
                    <a:pt x="22445" y="70735"/>
                    <a:pt x="23165" y="75884"/>
                  </a:cubicBezTo>
                  <a:cubicBezTo>
                    <a:pt x="25328" y="91794"/>
                    <a:pt x="40465" y="103275"/>
                    <a:pt x="56374" y="101061"/>
                  </a:cubicBezTo>
                  <a:cubicBezTo>
                    <a:pt x="72284" y="98899"/>
                    <a:pt x="83765" y="83761"/>
                    <a:pt x="81603" y="67852"/>
                  </a:cubicBezTo>
                  <a:cubicBezTo>
                    <a:pt x="79800" y="54569"/>
                    <a:pt x="78565" y="39689"/>
                    <a:pt x="72438" y="27539"/>
                  </a:cubicBezTo>
                  <a:cubicBezTo>
                    <a:pt x="63840" y="10754"/>
                    <a:pt x="48136" y="2259"/>
                    <a:pt x="29292" y="41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B9F6948F-3B24-446B-AD4F-14503F8E39E1}"/>
                </a:ext>
              </a:extLst>
            </p:cNvPr>
            <p:cNvSpPr/>
            <p:nvPr/>
          </p:nvSpPr>
          <p:spPr>
            <a:xfrm>
              <a:off x="5952413" y="6026284"/>
              <a:ext cx="60864" cy="87492"/>
            </a:xfrm>
            <a:custGeom>
              <a:avLst/>
              <a:gdLst>
                <a:gd name="connsiteX0" fmla="*/ 29303 w 82378"/>
                <a:gd name="connsiteY0" fmla="*/ 4137 h 118418"/>
                <a:gd name="connsiteX1" fmla="*/ 4126 w 82378"/>
                <a:gd name="connsiteY1" fmla="*/ 37346 h 118418"/>
                <a:gd name="connsiteX2" fmla="*/ 19160 w 82378"/>
                <a:gd name="connsiteY2" fmla="*/ 58919 h 118418"/>
                <a:gd name="connsiteX3" fmla="*/ 13445 w 82378"/>
                <a:gd name="connsiteY3" fmla="*/ 75960 h 118418"/>
                <a:gd name="connsiteX4" fmla="*/ 29406 w 82378"/>
                <a:gd name="connsiteY4" fmla="*/ 114472 h 118418"/>
                <a:gd name="connsiteX5" fmla="*/ 67918 w 82378"/>
                <a:gd name="connsiteY5" fmla="*/ 98512 h 118418"/>
                <a:gd name="connsiteX6" fmla="*/ 79914 w 82378"/>
                <a:gd name="connsiteY6" fmla="*/ 40795 h 118418"/>
                <a:gd name="connsiteX7" fmla="*/ 29303 w 82378"/>
                <a:gd name="connsiteY7" fmla="*/ 4137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378" h="118418">
                  <a:moveTo>
                    <a:pt x="29303" y="4137"/>
                  </a:moveTo>
                  <a:cubicBezTo>
                    <a:pt x="13291" y="5681"/>
                    <a:pt x="1964" y="21900"/>
                    <a:pt x="4126" y="37346"/>
                  </a:cubicBezTo>
                  <a:cubicBezTo>
                    <a:pt x="5465" y="47077"/>
                    <a:pt x="11334" y="54645"/>
                    <a:pt x="19160" y="58919"/>
                  </a:cubicBezTo>
                  <a:cubicBezTo>
                    <a:pt x="17770" y="63913"/>
                    <a:pt x="15865" y="68855"/>
                    <a:pt x="13445" y="75960"/>
                  </a:cubicBezTo>
                  <a:cubicBezTo>
                    <a:pt x="8297" y="91149"/>
                    <a:pt x="13857" y="108036"/>
                    <a:pt x="29406" y="114472"/>
                  </a:cubicBezTo>
                  <a:cubicBezTo>
                    <a:pt x="43513" y="120290"/>
                    <a:pt x="62769" y="113700"/>
                    <a:pt x="67918" y="98512"/>
                  </a:cubicBezTo>
                  <a:cubicBezTo>
                    <a:pt x="74354" y="79616"/>
                    <a:pt x="80738" y="60978"/>
                    <a:pt x="79914" y="40795"/>
                  </a:cubicBezTo>
                  <a:cubicBezTo>
                    <a:pt x="78782" y="14125"/>
                    <a:pt x="52678" y="1820"/>
                    <a:pt x="29303" y="413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30C03542-E8A8-4CDF-9C6B-1577A92FFF35}"/>
                </a:ext>
              </a:extLst>
            </p:cNvPr>
            <p:cNvSpPr/>
            <p:nvPr/>
          </p:nvSpPr>
          <p:spPr>
            <a:xfrm>
              <a:off x="5950166" y="6159149"/>
              <a:ext cx="53256" cy="87492"/>
            </a:xfrm>
            <a:custGeom>
              <a:avLst/>
              <a:gdLst>
                <a:gd name="connsiteX0" fmla="*/ 4183 w 72081"/>
                <a:gd name="connsiteY0" fmla="*/ 36432 h 118418"/>
                <a:gd name="connsiteX1" fmla="*/ 11545 w 72081"/>
                <a:gd name="connsiteY1" fmla="*/ 90339 h 118418"/>
                <a:gd name="connsiteX2" fmla="*/ 69931 w 72081"/>
                <a:gd name="connsiteY2" fmla="*/ 82358 h 118418"/>
                <a:gd name="connsiteX3" fmla="*/ 62568 w 72081"/>
                <a:gd name="connsiteY3" fmla="*/ 28452 h 118418"/>
                <a:gd name="connsiteX4" fmla="*/ 4183 w 72081"/>
                <a:gd name="connsiteY4" fmla="*/ 36432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18418">
                  <a:moveTo>
                    <a:pt x="4183" y="36432"/>
                  </a:moveTo>
                  <a:lnTo>
                    <a:pt x="11545" y="90339"/>
                  </a:lnTo>
                  <a:cubicBezTo>
                    <a:pt x="16694" y="128027"/>
                    <a:pt x="75131" y="119995"/>
                    <a:pt x="69931" y="82358"/>
                  </a:cubicBezTo>
                  <a:lnTo>
                    <a:pt x="62568" y="28452"/>
                  </a:lnTo>
                  <a:cubicBezTo>
                    <a:pt x="57420" y="-9236"/>
                    <a:pt x="-966" y="-1256"/>
                    <a:pt x="4183" y="364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BD29FE44-31F7-49DA-BE9B-9590FD04090A}"/>
                </a:ext>
              </a:extLst>
            </p:cNvPr>
            <p:cNvSpPr/>
            <p:nvPr/>
          </p:nvSpPr>
          <p:spPr>
            <a:xfrm>
              <a:off x="5940731" y="6312603"/>
              <a:ext cx="53256" cy="87492"/>
            </a:xfrm>
            <a:custGeom>
              <a:avLst/>
              <a:gdLst>
                <a:gd name="connsiteX0" fmla="*/ 4182 w 72081"/>
                <a:gd name="connsiteY0" fmla="*/ 36432 h 118418"/>
                <a:gd name="connsiteX1" fmla="*/ 11545 w 72081"/>
                <a:gd name="connsiteY1" fmla="*/ 90339 h 118418"/>
                <a:gd name="connsiteX2" fmla="*/ 69931 w 72081"/>
                <a:gd name="connsiteY2" fmla="*/ 82358 h 118418"/>
                <a:gd name="connsiteX3" fmla="*/ 62568 w 72081"/>
                <a:gd name="connsiteY3" fmla="*/ 28452 h 118418"/>
                <a:gd name="connsiteX4" fmla="*/ 4182 w 72081"/>
                <a:gd name="connsiteY4" fmla="*/ 36432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18418">
                  <a:moveTo>
                    <a:pt x="4182" y="36432"/>
                  </a:moveTo>
                  <a:lnTo>
                    <a:pt x="11545" y="90339"/>
                  </a:lnTo>
                  <a:cubicBezTo>
                    <a:pt x="16694" y="127975"/>
                    <a:pt x="75079" y="119995"/>
                    <a:pt x="69931" y="82358"/>
                  </a:cubicBezTo>
                  <a:lnTo>
                    <a:pt x="62568" y="28452"/>
                  </a:lnTo>
                  <a:cubicBezTo>
                    <a:pt x="57471" y="-9236"/>
                    <a:pt x="-966" y="-1256"/>
                    <a:pt x="4182" y="364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F22CD31-5BFF-4E84-BAE7-F9FD8EBAA119}"/>
                </a:ext>
              </a:extLst>
            </p:cNvPr>
            <p:cNvSpPr/>
            <p:nvPr/>
          </p:nvSpPr>
          <p:spPr>
            <a:xfrm>
              <a:off x="5941337" y="6464021"/>
              <a:ext cx="53256" cy="76080"/>
            </a:xfrm>
            <a:custGeom>
              <a:avLst/>
              <a:gdLst>
                <a:gd name="connsiteX0" fmla="*/ 29312 w 72081"/>
                <a:gd name="connsiteY0" fmla="*/ 4124 h 102972"/>
                <a:gd name="connsiteX1" fmla="*/ 4135 w 72081"/>
                <a:gd name="connsiteY1" fmla="*/ 37333 h 102972"/>
                <a:gd name="connsiteX2" fmla="*/ 9696 w 72081"/>
                <a:gd name="connsiteY2" fmla="*/ 77750 h 102972"/>
                <a:gd name="connsiteX3" fmla="*/ 42904 w 72081"/>
                <a:gd name="connsiteY3" fmla="*/ 102979 h 102972"/>
                <a:gd name="connsiteX4" fmla="*/ 68081 w 72081"/>
                <a:gd name="connsiteY4" fmla="*/ 69769 h 102972"/>
                <a:gd name="connsiteX5" fmla="*/ 62521 w 72081"/>
                <a:gd name="connsiteY5" fmla="*/ 29353 h 102972"/>
                <a:gd name="connsiteX6" fmla="*/ 29312 w 72081"/>
                <a:gd name="connsiteY6" fmla="*/ 4124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2972">
                  <a:moveTo>
                    <a:pt x="29312" y="4124"/>
                  </a:moveTo>
                  <a:cubicBezTo>
                    <a:pt x="13403" y="6287"/>
                    <a:pt x="1921" y="21424"/>
                    <a:pt x="4135" y="37333"/>
                  </a:cubicBezTo>
                  <a:lnTo>
                    <a:pt x="9696" y="77750"/>
                  </a:lnTo>
                  <a:cubicBezTo>
                    <a:pt x="11858" y="93659"/>
                    <a:pt x="26995" y="105141"/>
                    <a:pt x="42904" y="102979"/>
                  </a:cubicBezTo>
                  <a:cubicBezTo>
                    <a:pt x="58814" y="100816"/>
                    <a:pt x="70295" y="85679"/>
                    <a:pt x="68081" y="69769"/>
                  </a:cubicBezTo>
                  <a:lnTo>
                    <a:pt x="62521" y="29353"/>
                  </a:lnTo>
                  <a:cubicBezTo>
                    <a:pt x="60358" y="13392"/>
                    <a:pt x="45221" y="1962"/>
                    <a:pt x="29312" y="41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43E65808-3A03-4E9C-8DA5-74293546A491}"/>
                </a:ext>
              </a:extLst>
            </p:cNvPr>
            <p:cNvSpPr/>
            <p:nvPr/>
          </p:nvSpPr>
          <p:spPr>
            <a:xfrm>
              <a:off x="5940538" y="6606140"/>
              <a:ext cx="49451" cy="68473"/>
            </a:xfrm>
            <a:custGeom>
              <a:avLst/>
              <a:gdLst>
                <a:gd name="connsiteX0" fmla="*/ 29312 w 66932"/>
                <a:gd name="connsiteY0" fmla="*/ 4123 h 92675"/>
                <a:gd name="connsiteX1" fmla="*/ 4135 w 66932"/>
                <a:gd name="connsiteY1" fmla="*/ 37332 h 92675"/>
                <a:gd name="connsiteX2" fmla="*/ 7842 w 66932"/>
                <a:gd name="connsiteY2" fmla="*/ 64260 h 92675"/>
                <a:gd name="connsiteX3" fmla="*/ 41051 w 66932"/>
                <a:gd name="connsiteY3" fmla="*/ 89437 h 92675"/>
                <a:gd name="connsiteX4" fmla="*/ 66279 w 66932"/>
                <a:gd name="connsiteY4" fmla="*/ 56228 h 92675"/>
                <a:gd name="connsiteX5" fmla="*/ 62572 w 66932"/>
                <a:gd name="connsiteY5" fmla="*/ 29300 h 92675"/>
                <a:gd name="connsiteX6" fmla="*/ 29312 w 66932"/>
                <a:gd name="connsiteY6" fmla="*/ 4123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92675">
                  <a:moveTo>
                    <a:pt x="29312" y="4123"/>
                  </a:moveTo>
                  <a:cubicBezTo>
                    <a:pt x="13403" y="6286"/>
                    <a:pt x="1921" y="21423"/>
                    <a:pt x="4135" y="37332"/>
                  </a:cubicBezTo>
                  <a:lnTo>
                    <a:pt x="7842" y="64260"/>
                  </a:lnTo>
                  <a:cubicBezTo>
                    <a:pt x="10005" y="80169"/>
                    <a:pt x="25142" y="91650"/>
                    <a:pt x="41051" y="89437"/>
                  </a:cubicBezTo>
                  <a:cubicBezTo>
                    <a:pt x="56960" y="87274"/>
                    <a:pt x="68442" y="72137"/>
                    <a:pt x="66279" y="56228"/>
                  </a:cubicBezTo>
                  <a:lnTo>
                    <a:pt x="62572" y="29300"/>
                  </a:lnTo>
                  <a:cubicBezTo>
                    <a:pt x="60307" y="13443"/>
                    <a:pt x="45221" y="1961"/>
                    <a:pt x="29312" y="412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ACDD84E8-C08F-4625-B5D7-B3B66E2EC502}"/>
                </a:ext>
              </a:extLst>
            </p:cNvPr>
            <p:cNvSpPr/>
            <p:nvPr/>
          </p:nvSpPr>
          <p:spPr>
            <a:xfrm>
              <a:off x="5927448" y="6740298"/>
              <a:ext cx="49451" cy="117924"/>
            </a:xfrm>
            <a:custGeom>
              <a:avLst/>
              <a:gdLst>
                <a:gd name="connsiteX0" fmla="*/ 5378 w 66932"/>
                <a:gd name="connsiteY0" fmla="*/ 36521 h 159608"/>
                <a:gd name="connsiteX1" fmla="*/ 4811 w 66932"/>
                <a:gd name="connsiteY1" fmla="*/ 132698 h 159608"/>
                <a:gd name="connsiteX2" fmla="*/ 63197 w 66932"/>
                <a:gd name="connsiteY2" fmla="*/ 124718 h 159608"/>
                <a:gd name="connsiteX3" fmla="*/ 63763 w 66932"/>
                <a:gd name="connsiteY3" fmla="*/ 28489 h 159608"/>
                <a:gd name="connsiteX4" fmla="*/ 5378 w 66932"/>
                <a:gd name="connsiteY4" fmla="*/ 36521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32" h="159608">
                  <a:moveTo>
                    <a:pt x="5378" y="36521"/>
                  </a:moveTo>
                  <a:cubicBezTo>
                    <a:pt x="8879" y="68494"/>
                    <a:pt x="1310" y="100622"/>
                    <a:pt x="4811" y="132698"/>
                  </a:cubicBezTo>
                  <a:cubicBezTo>
                    <a:pt x="8930" y="170541"/>
                    <a:pt x="67316" y="162406"/>
                    <a:pt x="63197" y="124718"/>
                  </a:cubicBezTo>
                  <a:cubicBezTo>
                    <a:pt x="59696" y="92745"/>
                    <a:pt x="67264" y="60617"/>
                    <a:pt x="63763" y="28489"/>
                  </a:cubicBezTo>
                  <a:cubicBezTo>
                    <a:pt x="59644" y="-9302"/>
                    <a:pt x="1258" y="-1218"/>
                    <a:pt x="5378" y="36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9D8585D9-C01B-4365-8315-EB665E6AC8C5}"/>
                </a:ext>
              </a:extLst>
            </p:cNvPr>
            <p:cNvSpPr/>
            <p:nvPr/>
          </p:nvSpPr>
          <p:spPr>
            <a:xfrm>
              <a:off x="6061338" y="5869810"/>
              <a:ext cx="49451" cy="106512"/>
            </a:xfrm>
            <a:custGeom>
              <a:avLst/>
              <a:gdLst>
                <a:gd name="connsiteX0" fmla="*/ 6009 w 66932"/>
                <a:gd name="connsiteY0" fmla="*/ 36441 h 144162"/>
                <a:gd name="connsiteX1" fmla="*/ 5598 w 66932"/>
                <a:gd name="connsiteY1" fmla="*/ 103837 h 144162"/>
                <a:gd name="connsiteX2" fmla="*/ 21558 w 66932"/>
                <a:gd name="connsiteY2" fmla="*/ 142349 h 144162"/>
                <a:gd name="connsiteX3" fmla="*/ 60070 w 66932"/>
                <a:gd name="connsiteY3" fmla="*/ 126388 h 144162"/>
                <a:gd name="connsiteX4" fmla="*/ 64447 w 66932"/>
                <a:gd name="connsiteY4" fmla="*/ 28409 h 144162"/>
                <a:gd name="connsiteX5" fmla="*/ 6009 w 66932"/>
                <a:gd name="connsiteY5" fmla="*/ 36441 h 14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32" h="144162">
                  <a:moveTo>
                    <a:pt x="6009" y="36441"/>
                  </a:moveTo>
                  <a:cubicBezTo>
                    <a:pt x="9047" y="58889"/>
                    <a:pt x="12394" y="81697"/>
                    <a:pt x="5598" y="103837"/>
                  </a:cubicBezTo>
                  <a:cubicBezTo>
                    <a:pt x="861" y="119180"/>
                    <a:pt x="5700" y="135758"/>
                    <a:pt x="21558" y="142349"/>
                  </a:cubicBezTo>
                  <a:cubicBezTo>
                    <a:pt x="35357" y="148063"/>
                    <a:pt x="55333" y="141731"/>
                    <a:pt x="60070" y="126388"/>
                  </a:cubicBezTo>
                  <a:cubicBezTo>
                    <a:pt x="70213" y="93591"/>
                    <a:pt x="69029" y="62081"/>
                    <a:pt x="64447" y="28409"/>
                  </a:cubicBezTo>
                  <a:cubicBezTo>
                    <a:pt x="59298" y="-9227"/>
                    <a:pt x="912" y="-1247"/>
                    <a:pt x="6009" y="3644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DA9A468-DF58-48A7-AEC1-744482A89660}"/>
                </a:ext>
              </a:extLst>
            </p:cNvPr>
            <p:cNvSpPr/>
            <p:nvPr/>
          </p:nvSpPr>
          <p:spPr>
            <a:xfrm>
              <a:off x="6062012" y="6112915"/>
              <a:ext cx="3804" cy="3804"/>
            </a:xfrm>
            <a:custGeom>
              <a:avLst/>
              <a:gdLst>
                <a:gd name="connsiteX0" fmla="*/ 3861 w 5148"/>
                <a:gd name="connsiteY0" fmla="*/ 3861 h 5148"/>
                <a:gd name="connsiteX1" fmla="*/ 4325 w 5148"/>
                <a:gd name="connsiteY1" fmla="*/ 5200 h 5148"/>
                <a:gd name="connsiteX2" fmla="*/ 3861 w 5148"/>
                <a:gd name="connsiteY2" fmla="*/ 3861 h 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8" h="5148">
                  <a:moveTo>
                    <a:pt x="3861" y="3861"/>
                  </a:moveTo>
                  <a:cubicBezTo>
                    <a:pt x="4016" y="4325"/>
                    <a:pt x="4170" y="4789"/>
                    <a:pt x="4325" y="5200"/>
                  </a:cubicBezTo>
                  <a:cubicBezTo>
                    <a:pt x="4068" y="4531"/>
                    <a:pt x="3965" y="4119"/>
                    <a:pt x="3861" y="38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10F757C-8390-4BB7-9145-2CB16BF761F6}"/>
                </a:ext>
              </a:extLst>
            </p:cNvPr>
            <p:cNvSpPr/>
            <p:nvPr/>
          </p:nvSpPr>
          <p:spPr>
            <a:xfrm>
              <a:off x="6048913" y="6063775"/>
              <a:ext cx="60864" cy="83688"/>
            </a:xfrm>
            <a:custGeom>
              <a:avLst/>
              <a:gdLst>
                <a:gd name="connsiteX0" fmla="*/ 9749 w 82378"/>
                <a:gd name="connsiteY0" fmla="*/ 15538 h 113270"/>
                <a:gd name="connsiteX1" fmla="*/ 15412 w 82378"/>
                <a:gd name="connsiteY1" fmla="*/ 56831 h 113270"/>
                <a:gd name="connsiteX2" fmla="*/ 17112 w 82378"/>
                <a:gd name="connsiteY2" fmla="*/ 58942 h 113270"/>
                <a:gd name="connsiteX3" fmla="*/ 21591 w 82378"/>
                <a:gd name="connsiteY3" fmla="*/ 70372 h 113270"/>
                <a:gd name="connsiteX4" fmla="*/ 22054 w 82378"/>
                <a:gd name="connsiteY4" fmla="*/ 71710 h 113270"/>
                <a:gd name="connsiteX5" fmla="*/ 21591 w 82378"/>
                <a:gd name="connsiteY5" fmla="*/ 70372 h 113270"/>
                <a:gd name="connsiteX6" fmla="*/ 23135 w 82378"/>
                <a:gd name="connsiteY6" fmla="*/ 77888 h 113270"/>
                <a:gd name="connsiteX7" fmla="*/ 24886 w 82378"/>
                <a:gd name="connsiteY7" fmla="*/ 89422 h 113270"/>
                <a:gd name="connsiteX8" fmla="*/ 83272 w 82378"/>
                <a:gd name="connsiteY8" fmla="*/ 81441 h 113270"/>
                <a:gd name="connsiteX9" fmla="*/ 51041 w 82378"/>
                <a:gd name="connsiteY9" fmla="*/ 9875 h 113270"/>
                <a:gd name="connsiteX10" fmla="*/ 9749 w 82378"/>
                <a:gd name="connsiteY10" fmla="*/ 15538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378" h="113270">
                  <a:moveTo>
                    <a:pt x="9749" y="15538"/>
                  </a:moveTo>
                  <a:cubicBezTo>
                    <a:pt x="-291" y="28771"/>
                    <a:pt x="3107" y="46533"/>
                    <a:pt x="15412" y="56831"/>
                  </a:cubicBezTo>
                  <a:cubicBezTo>
                    <a:pt x="10727" y="52918"/>
                    <a:pt x="18347" y="61876"/>
                    <a:pt x="17112" y="58942"/>
                  </a:cubicBezTo>
                  <a:cubicBezTo>
                    <a:pt x="19017" y="62546"/>
                    <a:pt x="20355" y="66459"/>
                    <a:pt x="21591" y="70372"/>
                  </a:cubicBezTo>
                  <a:cubicBezTo>
                    <a:pt x="21694" y="70629"/>
                    <a:pt x="21848" y="71041"/>
                    <a:pt x="22054" y="71710"/>
                  </a:cubicBezTo>
                  <a:cubicBezTo>
                    <a:pt x="21900" y="71247"/>
                    <a:pt x="21746" y="70835"/>
                    <a:pt x="21591" y="70372"/>
                  </a:cubicBezTo>
                  <a:cubicBezTo>
                    <a:pt x="20973" y="68827"/>
                    <a:pt x="22930" y="76962"/>
                    <a:pt x="23135" y="77888"/>
                  </a:cubicBezTo>
                  <a:cubicBezTo>
                    <a:pt x="23856" y="81750"/>
                    <a:pt x="24371" y="85561"/>
                    <a:pt x="24886" y="89422"/>
                  </a:cubicBezTo>
                  <a:cubicBezTo>
                    <a:pt x="30086" y="127058"/>
                    <a:pt x="88472" y="119078"/>
                    <a:pt x="83272" y="81441"/>
                  </a:cubicBezTo>
                  <a:cubicBezTo>
                    <a:pt x="79565" y="54617"/>
                    <a:pt x="72614" y="27895"/>
                    <a:pt x="51041" y="9875"/>
                  </a:cubicBezTo>
                  <a:cubicBezTo>
                    <a:pt x="38684" y="-422"/>
                    <a:pt x="19120" y="3182"/>
                    <a:pt x="9749" y="1553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45D92F0-99CB-42A9-921F-6970D0F8821A}"/>
                </a:ext>
              </a:extLst>
            </p:cNvPr>
            <p:cNvSpPr/>
            <p:nvPr/>
          </p:nvSpPr>
          <p:spPr>
            <a:xfrm>
              <a:off x="6069250" y="6223791"/>
              <a:ext cx="49451" cy="106512"/>
            </a:xfrm>
            <a:custGeom>
              <a:avLst/>
              <a:gdLst>
                <a:gd name="connsiteX0" fmla="*/ 6009 w 66932"/>
                <a:gd name="connsiteY0" fmla="*/ 36415 h 144162"/>
                <a:gd name="connsiteX1" fmla="*/ 5597 w 66932"/>
                <a:gd name="connsiteY1" fmla="*/ 103863 h 144162"/>
                <a:gd name="connsiteX2" fmla="*/ 21558 w 66932"/>
                <a:gd name="connsiteY2" fmla="*/ 142375 h 144162"/>
                <a:gd name="connsiteX3" fmla="*/ 60070 w 66932"/>
                <a:gd name="connsiteY3" fmla="*/ 126414 h 144162"/>
                <a:gd name="connsiteX4" fmla="*/ 64447 w 66932"/>
                <a:gd name="connsiteY4" fmla="*/ 28435 h 144162"/>
                <a:gd name="connsiteX5" fmla="*/ 6009 w 66932"/>
                <a:gd name="connsiteY5" fmla="*/ 36415 h 14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32" h="144162">
                  <a:moveTo>
                    <a:pt x="6009" y="36415"/>
                  </a:moveTo>
                  <a:cubicBezTo>
                    <a:pt x="9047" y="58863"/>
                    <a:pt x="12394" y="81672"/>
                    <a:pt x="5597" y="103863"/>
                  </a:cubicBezTo>
                  <a:cubicBezTo>
                    <a:pt x="861" y="119206"/>
                    <a:pt x="5700" y="135784"/>
                    <a:pt x="21558" y="142375"/>
                  </a:cubicBezTo>
                  <a:cubicBezTo>
                    <a:pt x="35357" y="148090"/>
                    <a:pt x="55334" y="141757"/>
                    <a:pt x="60070" y="126414"/>
                  </a:cubicBezTo>
                  <a:cubicBezTo>
                    <a:pt x="70213" y="93616"/>
                    <a:pt x="69029" y="62107"/>
                    <a:pt x="64447" y="28435"/>
                  </a:cubicBezTo>
                  <a:cubicBezTo>
                    <a:pt x="59298" y="-9253"/>
                    <a:pt x="912" y="-1221"/>
                    <a:pt x="6009" y="36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5C2D2E6D-1912-4A5C-8AF3-42CFCD49EAC7}"/>
                </a:ext>
              </a:extLst>
            </p:cNvPr>
            <p:cNvSpPr/>
            <p:nvPr/>
          </p:nvSpPr>
          <p:spPr>
            <a:xfrm>
              <a:off x="6069801" y="6365935"/>
              <a:ext cx="53256" cy="87492"/>
            </a:xfrm>
            <a:custGeom>
              <a:avLst/>
              <a:gdLst>
                <a:gd name="connsiteX0" fmla="*/ 4183 w 72081"/>
                <a:gd name="connsiteY0" fmla="*/ 36432 h 118418"/>
                <a:gd name="connsiteX1" fmla="*/ 11545 w 72081"/>
                <a:gd name="connsiteY1" fmla="*/ 90339 h 118418"/>
                <a:gd name="connsiteX2" fmla="*/ 69931 w 72081"/>
                <a:gd name="connsiteY2" fmla="*/ 82358 h 118418"/>
                <a:gd name="connsiteX3" fmla="*/ 62568 w 72081"/>
                <a:gd name="connsiteY3" fmla="*/ 28452 h 118418"/>
                <a:gd name="connsiteX4" fmla="*/ 4183 w 72081"/>
                <a:gd name="connsiteY4" fmla="*/ 36432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18418">
                  <a:moveTo>
                    <a:pt x="4183" y="36432"/>
                  </a:moveTo>
                  <a:lnTo>
                    <a:pt x="11545" y="90339"/>
                  </a:lnTo>
                  <a:cubicBezTo>
                    <a:pt x="16694" y="127975"/>
                    <a:pt x="75080" y="119995"/>
                    <a:pt x="69931" y="82358"/>
                  </a:cubicBezTo>
                  <a:lnTo>
                    <a:pt x="62568" y="28452"/>
                  </a:lnTo>
                  <a:cubicBezTo>
                    <a:pt x="57420" y="-9236"/>
                    <a:pt x="-966" y="-1256"/>
                    <a:pt x="4183" y="364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2E9869D-9087-48AB-A9C1-6BBD282F3AF3}"/>
                </a:ext>
              </a:extLst>
            </p:cNvPr>
            <p:cNvSpPr/>
            <p:nvPr/>
          </p:nvSpPr>
          <p:spPr>
            <a:xfrm>
              <a:off x="6070378" y="6517353"/>
              <a:ext cx="53256" cy="76080"/>
            </a:xfrm>
            <a:custGeom>
              <a:avLst/>
              <a:gdLst>
                <a:gd name="connsiteX0" fmla="*/ 29352 w 72081"/>
                <a:gd name="connsiteY0" fmla="*/ 4124 h 102972"/>
                <a:gd name="connsiteX1" fmla="*/ 4123 w 72081"/>
                <a:gd name="connsiteY1" fmla="*/ 37333 h 102972"/>
                <a:gd name="connsiteX2" fmla="*/ 9684 w 72081"/>
                <a:gd name="connsiteY2" fmla="*/ 77750 h 102972"/>
                <a:gd name="connsiteX3" fmla="*/ 42893 w 72081"/>
                <a:gd name="connsiteY3" fmla="*/ 102979 h 102972"/>
                <a:gd name="connsiteX4" fmla="*/ 68070 w 72081"/>
                <a:gd name="connsiteY4" fmla="*/ 69769 h 102972"/>
                <a:gd name="connsiteX5" fmla="*/ 62509 w 72081"/>
                <a:gd name="connsiteY5" fmla="*/ 29353 h 102972"/>
                <a:gd name="connsiteX6" fmla="*/ 29352 w 72081"/>
                <a:gd name="connsiteY6" fmla="*/ 4124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2972">
                  <a:moveTo>
                    <a:pt x="29352" y="4124"/>
                  </a:moveTo>
                  <a:cubicBezTo>
                    <a:pt x="13442" y="6287"/>
                    <a:pt x="1961" y="21424"/>
                    <a:pt x="4123" y="37333"/>
                  </a:cubicBezTo>
                  <a:lnTo>
                    <a:pt x="9684" y="77750"/>
                  </a:lnTo>
                  <a:cubicBezTo>
                    <a:pt x="11846" y="93659"/>
                    <a:pt x="26983" y="105141"/>
                    <a:pt x="42893" y="102979"/>
                  </a:cubicBezTo>
                  <a:cubicBezTo>
                    <a:pt x="58802" y="100816"/>
                    <a:pt x="70284" y="85679"/>
                    <a:pt x="68070" y="69769"/>
                  </a:cubicBezTo>
                  <a:lnTo>
                    <a:pt x="62509" y="29353"/>
                  </a:lnTo>
                  <a:cubicBezTo>
                    <a:pt x="60347" y="13392"/>
                    <a:pt x="45261" y="1962"/>
                    <a:pt x="29352" y="41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EDBC3CEF-89A2-4810-97A0-6CBBFB7572D3}"/>
                </a:ext>
              </a:extLst>
            </p:cNvPr>
            <p:cNvSpPr/>
            <p:nvPr/>
          </p:nvSpPr>
          <p:spPr>
            <a:xfrm>
              <a:off x="6069570" y="6659501"/>
              <a:ext cx="49451" cy="68473"/>
            </a:xfrm>
            <a:custGeom>
              <a:avLst/>
              <a:gdLst>
                <a:gd name="connsiteX0" fmla="*/ 29312 w 66932"/>
                <a:gd name="connsiteY0" fmla="*/ 4135 h 92675"/>
                <a:gd name="connsiteX1" fmla="*/ 4135 w 66932"/>
                <a:gd name="connsiteY1" fmla="*/ 37344 h 92675"/>
                <a:gd name="connsiteX2" fmla="*/ 7842 w 66932"/>
                <a:gd name="connsiteY2" fmla="*/ 64323 h 92675"/>
                <a:gd name="connsiteX3" fmla="*/ 41051 w 66932"/>
                <a:gd name="connsiteY3" fmla="*/ 89500 h 92675"/>
                <a:gd name="connsiteX4" fmla="*/ 66228 w 66932"/>
                <a:gd name="connsiteY4" fmla="*/ 56291 h 92675"/>
                <a:gd name="connsiteX5" fmla="*/ 62521 w 66932"/>
                <a:gd name="connsiteY5" fmla="*/ 29312 h 92675"/>
                <a:gd name="connsiteX6" fmla="*/ 29312 w 66932"/>
                <a:gd name="connsiteY6" fmla="*/ 4135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92675">
                  <a:moveTo>
                    <a:pt x="29312" y="4135"/>
                  </a:moveTo>
                  <a:cubicBezTo>
                    <a:pt x="13403" y="6298"/>
                    <a:pt x="1921" y="21434"/>
                    <a:pt x="4135" y="37344"/>
                  </a:cubicBezTo>
                  <a:lnTo>
                    <a:pt x="7842" y="64323"/>
                  </a:lnTo>
                  <a:cubicBezTo>
                    <a:pt x="10004" y="80232"/>
                    <a:pt x="25141" y="91713"/>
                    <a:pt x="41051" y="89500"/>
                  </a:cubicBezTo>
                  <a:cubicBezTo>
                    <a:pt x="56960" y="87337"/>
                    <a:pt x="68442" y="72200"/>
                    <a:pt x="66228" y="56291"/>
                  </a:cubicBezTo>
                  <a:lnTo>
                    <a:pt x="62521" y="29312"/>
                  </a:lnTo>
                  <a:cubicBezTo>
                    <a:pt x="60307" y="13403"/>
                    <a:pt x="45221" y="1921"/>
                    <a:pt x="29312" y="41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DB959C14-DD2E-42DD-BF48-D55F5AD5CEB4}"/>
                </a:ext>
              </a:extLst>
            </p:cNvPr>
            <p:cNvSpPr/>
            <p:nvPr/>
          </p:nvSpPr>
          <p:spPr>
            <a:xfrm>
              <a:off x="6077330" y="6790322"/>
              <a:ext cx="49451" cy="68473"/>
            </a:xfrm>
            <a:custGeom>
              <a:avLst/>
              <a:gdLst>
                <a:gd name="connsiteX0" fmla="*/ 29312 w 66932"/>
                <a:gd name="connsiteY0" fmla="*/ 4135 h 92675"/>
                <a:gd name="connsiteX1" fmla="*/ 4135 w 66932"/>
                <a:gd name="connsiteY1" fmla="*/ 37343 h 92675"/>
                <a:gd name="connsiteX2" fmla="*/ 7842 w 66932"/>
                <a:gd name="connsiteY2" fmla="*/ 64271 h 92675"/>
                <a:gd name="connsiteX3" fmla="*/ 41051 w 66932"/>
                <a:gd name="connsiteY3" fmla="*/ 89499 h 92675"/>
                <a:gd name="connsiteX4" fmla="*/ 66279 w 66932"/>
                <a:gd name="connsiteY4" fmla="*/ 56291 h 92675"/>
                <a:gd name="connsiteX5" fmla="*/ 62572 w 66932"/>
                <a:gd name="connsiteY5" fmla="*/ 29363 h 92675"/>
                <a:gd name="connsiteX6" fmla="*/ 29312 w 66932"/>
                <a:gd name="connsiteY6" fmla="*/ 4135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92675">
                  <a:moveTo>
                    <a:pt x="29312" y="4135"/>
                  </a:moveTo>
                  <a:cubicBezTo>
                    <a:pt x="13403" y="6298"/>
                    <a:pt x="1921" y="21434"/>
                    <a:pt x="4135" y="37343"/>
                  </a:cubicBezTo>
                  <a:lnTo>
                    <a:pt x="7842" y="64271"/>
                  </a:lnTo>
                  <a:cubicBezTo>
                    <a:pt x="10005" y="80181"/>
                    <a:pt x="25142" y="91662"/>
                    <a:pt x="41051" y="89499"/>
                  </a:cubicBezTo>
                  <a:cubicBezTo>
                    <a:pt x="56960" y="87337"/>
                    <a:pt x="68442" y="72200"/>
                    <a:pt x="66279" y="56291"/>
                  </a:cubicBezTo>
                  <a:lnTo>
                    <a:pt x="62572" y="29363"/>
                  </a:lnTo>
                  <a:cubicBezTo>
                    <a:pt x="60358" y="13403"/>
                    <a:pt x="45273" y="1921"/>
                    <a:pt x="29312" y="41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D43F0815-4A0C-433D-91BE-ECCE5FAD79F9}"/>
                </a:ext>
              </a:extLst>
            </p:cNvPr>
            <p:cNvSpPr/>
            <p:nvPr/>
          </p:nvSpPr>
          <p:spPr>
            <a:xfrm>
              <a:off x="6184911" y="5873367"/>
              <a:ext cx="53256" cy="95100"/>
            </a:xfrm>
            <a:custGeom>
              <a:avLst/>
              <a:gdLst>
                <a:gd name="connsiteX0" fmla="*/ 4182 w 72081"/>
                <a:gd name="connsiteY0" fmla="*/ 36415 h 128716"/>
                <a:gd name="connsiteX1" fmla="*/ 13399 w 72081"/>
                <a:gd name="connsiteY1" fmla="*/ 103811 h 128716"/>
                <a:gd name="connsiteX2" fmla="*/ 71784 w 72081"/>
                <a:gd name="connsiteY2" fmla="*/ 95831 h 128716"/>
                <a:gd name="connsiteX3" fmla="*/ 62568 w 72081"/>
                <a:gd name="connsiteY3" fmla="*/ 28435 h 128716"/>
                <a:gd name="connsiteX4" fmla="*/ 4182 w 72081"/>
                <a:gd name="connsiteY4" fmla="*/ 36415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28716">
                  <a:moveTo>
                    <a:pt x="4182" y="36415"/>
                  </a:moveTo>
                  <a:lnTo>
                    <a:pt x="13399" y="103811"/>
                  </a:lnTo>
                  <a:cubicBezTo>
                    <a:pt x="18547" y="141448"/>
                    <a:pt x="76933" y="133468"/>
                    <a:pt x="71784" y="95831"/>
                  </a:cubicBezTo>
                  <a:lnTo>
                    <a:pt x="62568" y="28435"/>
                  </a:lnTo>
                  <a:cubicBezTo>
                    <a:pt x="57471" y="-9253"/>
                    <a:pt x="-966" y="-1221"/>
                    <a:pt x="4182" y="36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C91D066D-EF4F-44DC-A5B9-B1DE1E4C9AB7}"/>
                </a:ext>
              </a:extLst>
            </p:cNvPr>
            <p:cNvSpPr/>
            <p:nvPr/>
          </p:nvSpPr>
          <p:spPr>
            <a:xfrm>
              <a:off x="6189551" y="6055328"/>
              <a:ext cx="53256" cy="95100"/>
            </a:xfrm>
            <a:custGeom>
              <a:avLst/>
              <a:gdLst>
                <a:gd name="connsiteX0" fmla="*/ 4183 w 72081"/>
                <a:gd name="connsiteY0" fmla="*/ 36394 h 128716"/>
                <a:gd name="connsiteX1" fmla="*/ 13399 w 72081"/>
                <a:gd name="connsiteY1" fmla="*/ 103790 h 128716"/>
                <a:gd name="connsiteX2" fmla="*/ 71784 w 72081"/>
                <a:gd name="connsiteY2" fmla="*/ 95809 h 128716"/>
                <a:gd name="connsiteX3" fmla="*/ 62568 w 72081"/>
                <a:gd name="connsiteY3" fmla="*/ 28414 h 128716"/>
                <a:gd name="connsiteX4" fmla="*/ 4183 w 72081"/>
                <a:gd name="connsiteY4" fmla="*/ 36394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28716">
                  <a:moveTo>
                    <a:pt x="4183" y="36394"/>
                  </a:moveTo>
                  <a:lnTo>
                    <a:pt x="13399" y="103790"/>
                  </a:lnTo>
                  <a:cubicBezTo>
                    <a:pt x="18547" y="141426"/>
                    <a:pt x="76933" y="133446"/>
                    <a:pt x="71784" y="95809"/>
                  </a:cubicBezTo>
                  <a:lnTo>
                    <a:pt x="62568" y="28414"/>
                  </a:lnTo>
                  <a:cubicBezTo>
                    <a:pt x="57420" y="-9223"/>
                    <a:pt x="-966" y="-1243"/>
                    <a:pt x="4183" y="363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003A844B-D644-4894-A61B-C00C4F988828}"/>
                </a:ext>
              </a:extLst>
            </p:cNvPr>
            <p:cNvSpPr/>
            <p:nvPr/>
          </p:nvSpPr>
          <p:spPr>
            <a:xfrm>
              <a:off x="6198198" y="6184744"/>
              <a:ext cx="64668" cy="114120"/>
            </a:xfrm>
            <a:custGeom>
              <a:avLst/>
              <a:gdLst>
                <a:gd name="connsiteX0" fmla="*/ 9006 w 87527"/>
                <a:gd name="connsiteY0" fmla="*/ 52505 h 154459"/>
                <a:gd name="connsiteX1" fmla="*/ 29395 w 87527"/>
                <a:gd name="connsiteY1" fmla="*/ 130816 h 154459"/>
                <a:gd name="connsiteX2" fmla="*/ 87781 w 87527"/>
                <a:gd name="connsiteY2" fmla="*/ 122836 h 154459"/>
                <a:gd name="connsiteX3" fmla="*/ 55395 w 87527"/>
                <a:gd name="connsiteY3" fmla="*/ 16156 h 154459"/>
                <a:gd name="connsiteX4" fmla="*/ 9006 w 87527"/>
                <a:gd name="connsiteY4" fmla="*/ 52505 h 15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527" h="154459">
                  <a:moveTo>
                    <a:pt x="9006" y="52505"/>
                  </a:moveTo>
                  <a:cubicBezTo>
                    <a:pt x="23886" y="75365"/>
                    <a:pt x="25791" y="104507"/>
                    <a:pt x="29395" y="130816"/>
                  </a:cubicBezTo>
                  <a:cubicBezTo>
                    <a:pt x="34595" y="168504"/>
                    <a:pt x="92981" y="160473"/>
                    <a:pt x="87781" y="122836"/>
                  </a:cubicBezTo>
                  <a:cubicBezTo>
                    <a:pt x="82581" y="84890"/>
                    <a:pt x="76608" y="48798"/>
                    <a:pt x="55395" y="16156"/>
                  </a:cubicBezTo>
                  <a:cubicBezTo>
                    <a:pt x="34698" y="-15715"/>
                    <a:pt x="-11537" y="20841"/>
                    <a:pt x="9006" y="5250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DCD14CD1-3C1F-4BFB-BFDF-9FA762AD188B}"/>
                </a:ext>
              </a:extLst>
            </p:cNvPr>
            <p:cNvSpPr/>
            <p:nvPr/>
          </p:nvSpPr>
          <p:spPr>
            <a:xfrm>
              <a:off x="6199251" y="6348198"/>
              <a:ext cx="53256" cy="95100"/>
            </a:xfrm>
            <a:custGeom>
              <a:avLst/>
              <a:gdLst>
                <a:gd name="connsiteX0" fmla="*/ 4183 w 72081"/>
                <a:gd name="connsiteY0" fmla="*/ 36394 h 128716"/>
                <a:gd name="connsiteX1" fmla="*/ 13399 w 72081"/>
                <a:gd name="connsiteY1" fmla="*/ 103790 h 128716"/>
                <a:gd name="connsiteX2" fmla="*/ 71784 w 72081"/>
                <a:gd name="connsiteY2" fmla="*/ 95809 h 128716"/>
                <a:gd name="connsiteX3" fmla="*/ 62568 w 72081"/>
                <a:gd name="connsiteY3" fmla="*/ 28414 h 128716"/>
                <a:gd name="connsiteX4" fmla="*/ 4183 w 72081"/>
                <a:gd name="connsiteY4" fmla="*/ 36394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28716">
                  <a:moveTo>
                    <a:pt x="4183" y="36394"/>
                  </a:moveTo>
                  <a:lnTo>
                    <a:pt x="13399" y="103790"/>
                  </a:lnTo>
                  <a:cubicBezTo>
                    <a:pt x="18547" y="141478"/>
                    <a:pt x="76933" y="133446"/>
                    <a:pt x="71784" y="95809"/>
                  </a:cubicBezTo>
                  <a:lnTo>
                    <a:pt x="62568" y="28414"/>
                  </a:lnTo>
                  <a:cubicBezTo>
                    <a:pt x="57420" y="-9223"/>
                    <a:pt x="-966" y="-1243"/>
                    <a:pt x="4183" y="363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24E8F436-DD41-44B2-BFD4-11CC7E6BCF5B}"/>
                </a:ext>
              </a:extLst>
            </p:cNvPr>
            <p:cNvSpPr/>
            <p:nvPr/>
          </p:nvSpPr>
          <p:spPr>
            <a:xfrm>
              <a:off x="6198287" y="6490455"/>
              <a:ext cx="64668" cy="102708"/>
            </a:xfrm>
            <a:custGeom>
              <a:avLst/>
              <a:gdLst>
                <a:gd name="connsiteX0" fmla="*/ 4356 w 87527"/>
                <a:gd name="connsiteY0" fmla="*/ 36259 h 139013"/>
                <a:gd name="connsiteX1" fmla="*/ 28915 w 87527"/>
                <a:gd name="connsiteY1" fmla="*/ 115290 h 139013"/>
                <a:gd name="connsiteX2" fmla="*/ 87300 w 87527"/>
                <a:gd name="connsiteY2" fmla="*/ 107310 h 139013"/>
                <a:gd name="connsiteX3" fmla="*/ 62741 w 87527"/>
                <a:gd name="connsiteY3" fmla="*/ 28278 h 139013"/>
                <a:gd name="connsiteX4" fmla="*/ 4356 w 87527"/>
                <a:gd name="connsiteY4" fmla="*/ 36259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527" h="139013">
                  <a:moveTo>
                    <a:pt x="4356" y="36259"/>
                  </a:moveTo>
                  <a:cubicBezTo>
                    <a:pt x="9092" y="63804"/>
                    <a:pt x="24229" y="88002"/>
                    <a:pt x="28915" y="115290"/>
                  </a:cubicBezTo>
                  <a:cubicBezTo>
                    <a:pt x="35350" y="152670"/>
                    <a:pt x="93736" y="144792"/>
                    <a:pt x="87300" y="107310"/>
                  </a:cubicBezTo>
                  <a:cubicBezTo>
                    <a:pt x="82563" y="79764"/>
                    <a:pt x="67427" y="55566"/>
                    <a:pt x="62741" y="28278"/>
                  </a:cubicBezTo>
                  <a:cubicBezTo>
                    <a:pt x="56357" y="-9153"/>
                    <a:pt x="-2080" y="-1224"/>
                    <a:pt x="4356" y="362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203FB996-8542-43C7-B830-927425CFA0FF}"/>
                </a:ext>
              </a:extLst>
            </p:cNvPr>
            <p:cNvSpPr/>
            <p:nvPr/>
          </p:nvSpPr>
          <p:spPr>
            <a:xfrm>
              <a:off x="6213057" y="6670275"/>
              <a:ext cx="49451" cy="68473"/>
            </a:xfrm>
            <a:custGeom>
              <a:avLst/>
              <a:gdLst>
                <a:gd name="connsiteX0" fmla="*/ 29312 w 66932"/>
                <a:gd name="connsiteY0" fmla="*/ 4124 h 92675"/>
                <a:gd name="connsiteX1" fmla="*/ 4135 w 66932"/>
                <a:gd name="connsiteY1" fmla="*/ 37333 h 92675"/>
                <a:gd name="connsiteX2" fmla="*/ 7842 w 66932"/>
                <a:gd name="connsiteY2" fmla="*/ 64312 h 92675"/>
                <a:gd name="connsiteX3" fmla="*/ 41051 w 66932"/>
                <a:gd name="connsiteY3" fmla="*/ 89540 h 92675"/>
                <a:gd name="connsiteX4" fmla="*/ 66228 w 66932"/>
                <a:gd name="connsiteY4" fmla="*/ 56331 h 92675"/>
                <a:gd name="connsiteX5" fmla="*/ 62521 w 66932"/>
                <a:gd name="connsiteY5" fmla="*/ 29352 h 92675"/>
                <a:gd name="connsiteX6" fmla="*/ 29312 w 66932"/>
                <a:gd name="connsiteY6" fmla="*/ 4124 h 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932" h="92675">
                  <a:moveTo>
                    <a:pt x="29312" y="4124"/>
                  </a:moveTo>
                  <a:cubicBezTo>
                    <a:pt x="13403" y="6286"/>
                    <a:pt x="1921" y="21424"/>
                    <a:pt x="4135" y="37333"/>
                  </a:cubicBezTo>
                  <a:lnTo>
                    <a:pt x="7842" y="64312"/>
                  </a:lnTo>
                  <a:cubicBezTo>
                    <a:pt x="10005" y="80221"/>
                    <a:pt x="25142" y="91702"/>
                    <a:pt x="41051" y="89540"/>
                  </a:cubicBezTo>
                  <a:cubicBezTo>
                    <a:pt x="56960" y="87378"/>
                    <a:pt x="68442" y="72241"/>
                    <a:pt x="66228" y="56331"/>
                  </a:cubicBezTo>
                  <a:lnTo>
                    <a:pt x="62521" y="29352"/>
                  </a:lnTo>
                  <a:cubicBezTo>
                    <a:pt x="60358" y="13392"/>
                    <a:pt x="45273" y="1962"/>
                    <a:pt x="29312" y="41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19F46DF8-BE1B-491C-BD88-FCA0D812FFED}"/>
                </a:ext>
              </a:extLst>
            </p:cNvPr>
            <p:cNvSpPr/>
            <p:nvPr/>
          </p:nvSpPr>
          <p:spPr>
            <a:xfrm>
              <a:off x="6355977" y="5789058"/>
              <a:ext cx="53256" cy="95100"/>
            </a:xfrm>
            <a:custGeom>
              <a:avLst/>
              <a:gdLst>
                <a:gd name="connsiteX0" fmla="*/ 4183 w 72081"/>
                <a:gd name="connsiteY0" fmla="*/ 36432 h 128716"/>
                <a:gd name="connsiteX1" fmla="*/ 13399 w 72081"/>
                <a:gd name="connsiteY1" fmla="*/ 103828 h 128716"/>
                <a:gd name="connsiteX2" fmla="*/ 71784 w 72081"/>
                <a:gd name="connsiteY2" fmla="*/ 95847 h 128716"/>
                <a:gd name="connsiteX3" fmla="*/ 62568 w 72081"/>
                <a:gd name="connsiteY3" fmla="*/ 28452 h 128716"/>
                <a:gd name="connsiteX4" fmla="*/ 4183 w 72081"/>
                <a:gd name="connsiteY4" fmla="*/ 36432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28716">
                  <a:moveTo>
                    <a:pt x="4183" y="36432"/>
                  </a:moveTo>
                  <a:lnTo>
                    <a:pt x="13399" y="103828"/>
                  </a:lnTo>
                  <a:cubicBezTo>
                    <a:pt x="18547" y="141464"/>
                    <a:pt x="76985" y="133484"/>
                    <a:pt x="71784" y="95847"/>
                  </a:cubicBezTo>
                  <a:lnTo>
                    <a:pt x="62568" y="28452"/>
                  </a:lnTo>
                  <a:cubicBezTo>
                    <a:pt x="57420" y="-9236"/>
                    <a:pt x="-966" y="-1256"/>
                    <a:pt x="4183" y="364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E1BE8557-21C4-4935-8FAE-49DDA0D8EBF5}"/>
                </a:ext>
              </a:extLst>
            </p:cNvPr>
            <p:cNvSpPr/>
            <p:nvPr/>
          </p:nvSpPr>
          <p:spPr>
            <a:xfrm>
              <a:off x="6398658" y="6026687"/>
              <a:ext cx="53256" cy="95100"/>
            </a:xfrm>
            <a:custGeom>
              <a:avLst/>
              <a:gdLst>
                <a:gd name="connsiteX0" fmla="*/ 4182 w 72081"/>
                <a:gd name="connsiteY0" fmla="*/ 36441 h 128716"/>
                <a:gd name="connsiteX1" fmla="*/ 13399 w 72081"/>
                <a:gd name="connsiteY1" fmla="*/ 103837 h 128716"/>
                <a:gd name="connsiteX2" fmla="*/ 71784 w 72081"/>
                <a:gd name="connsiteY2" fmla="*/ 95805 h 128716"/>
                <a:gd name="connsiteX3" fmla="*/ 62568 w 72081"/>
                <a:gd name="connsiteY3" fmla="*/ 28409 h 128716"/>
                <a:gd name="connsiteX4" fmla="*/ 4182 w 72081"/>
                <a:gd name="connsiteY4" fmla="*/ 36441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28716">
                  <a:moveTo>
                    <a:pt x="4182" y="36441"/>
                  </a:moveTo>
                  <a:lnTo>
                    <a:pt x="13399" y="103837"/>
                  </a:lnTo>
                  <a:cubicBezTo>
                    <a:pt x="18547" y="141474"/>
                    <a:pt x="76933" y="133493"/>
                    <a:pt x="71784" y="95805"/>
                  </a:cubicBezTo>
                  <a:lnTo>
                    <a:pt x="62568" y="28409"/>
                  </a:lnTo>
                  <a:cubicBezTo>
                    <a:pt x="57471" y="-9227"/>
                    <a:pt x="-966" y="-1247"/>
                    <a:pt x="4182" y="3644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0B4F79F-199B-43B1-BCD1-175F8085B90B}"/>
                </a:ext>
              </a:extLst>
            </p:cNvPr>
            <p:cNvSpPr/>
            <p:nvPr/>
          </p:nvSpPr>
          <p:spPr>
            <a:xfrm>
              <a:off x="6427455" y="6235148"/>
              <a:ext cx="60864" cy="76080"/>
            </a:xfrm>
            <a:custGeom>
              <a:avLst/>
              <a:gdLst>
                <a:gd name="connsiteX0" fmla="*/ 9742 w 82378"/>
                <a:gd name="connsiteY0" fmla="*/ 15483 h 102972"/>
                <a:gd name="connsiteX1" fmla="*/ 15406 w 82378"/>
                <a:gd name="connsiteY1" fmla="*/ 56776 h 102972"/>
                <a:gd name="connsiteX2" fmla="*/ 17414 w 82378"/>
                <a:gd name="connsiteY2" fmla="*/ 58320 h 102972"/>
                <a:gd name="connsiteX3" fmla="*/ 18392 w 82378"/>
                <a:gd name="connsiteY3" fmla="*/ 59505 h 102972"/>
                <a:gd name="connsiteX4" fmla="*/ 19576 w 82378"/>
                <a:gd name="connsiteY4" fmla="*/ 61152 h 102972"/>
                <a:gd name="connsiteX5" fmla="*/ 20709 w 82378"/>
                <a:gd name="connsiteY5" fmla="*/ 63520 h 102972"/>
                <a:gd name="connsiteX6" fmla="*/ 21275 w 82378"/>
                <a:gd name="connsiteY6" fmla="*/ 65168 h 102972"/>
                <a:gd name="connsiteX7" fmla="*/ 21636 w 82378"/>
                <a:gd name="connsiteY7" fmla="*/ 66918 h 102972"/>
                <a:gd name="connsiteX8" fmla="*/ 23026 w 82378"/>
                <a:gd name="connsiteY8" fmla="*/ 75877 h 102972"/>
                <a:gd name="connsiteX9" fmla="*/ 56234 w 82378"/>
                <a:gd name="connsiteY9" fmla="*/ 101054 h 102972"/>
                <a:gd name="connsiteX10" fmla="*/ 81411 w 82378"/>
                <a:gd name="connsiteY10" fmla="*/ 67845 h 102972"/>
                <a:gd name="connsiteX11" fmla="*/ 50983 w 82378"/>
                <a:gd name="connsiteY11" fmla="*/ 9769 h 102972"/>
                <a:gd name="connsiteX12" fmla="*/ 9742 w 82378"/>
                <a:gd name="connsiteY12" fmla="*/ 15483 h 10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378" h="102972">
                  <a:moveTo>
                    <a:pt x="9742" y="15483"/>
                  </a:moveTo>
                  <a:cubicBezTo>
                    <a:pt x="-143" y="28561"/>
                    <a:pt x="2894" y="46735"/>
                    <a:pt x="15406" y="56776"/>
                  </a:cubicBezTo>
                  <a:cubicBezTo>
                    <a:pt x="16332" y="57497"/>
                    <a:pt x="16950" y="58011"/>
                    <a:pt x="17414" y="58320"/>
                  </a:cubicBezTo>
                  <a:cubicBezTo>
                    <a:pt x="17671" y="58629"/>
                    <a:pt x="17980" y="58989"/>
                    <a:pt x="18392" y="59505"/>
                  </a:cubicBezTo>
                  <a:cubicBezTo>
                    <a:pt x="18907" y="60276"/>
                    <a:pt x="19319" y="60792"/>
                    <a:pt x="19576" y="61152"/>
                  </a:cubicBezTo>
                  <a:cubicBezTo>
                    <a:pt x="19937" y="61924"/>
                    <a:pt x="20348" y="62697"/>
                    <a:pt x="20709" y="63520"/>
                  </a:cubicBezTo>
                  <a:cubicBezTo>
                    <a:pt x="20966" y="64293"/>
                    <a:pt x="21172" y="64807"/>
                    <a:pt x="21275" y="65168"/>
                  </a:cubicBezTo>
                  <a:cubicBezTo>
                    <a:pt x="21430" y="65734"/>
                    <a:pt x="21533" y="66301"/>
                    <a:pt x="21636" y="66918"/>
                  </a:cubicBezTo>
                  <a:cubicBezTo>
                    <a:pt x="22253" y="69904"/>
                    <a:pt x="22614" y="72891"/>
                    <a:pt x="23026" y="75877"/>
                  </a:cubicBezTo>
                  <a:cubicBezTo>
                    <a:pt x="25240" y="91786"/>
                    <a:pt x="40274" y="103268"/>
                    <a:pt x="56234" y="101054"/>
                  </a:cubicBezTo>
                  <a:cubicBezTo>
                    <a:pt x="72144" y="98891"/>
                    <a:pt x="83625" y="83755"/>
                    <a:pt x="81411" y="67845"/>
                  </a:cubicBezTo>
                  <a:cubicBezTo>
                    <a:pt x="78168" y="44316"/>
                    <a:pt x="69930" y="24957"/>
                    <a:pt x="50983" y="9769"/>
                  </a:cubicBezTo>
                  <a:cubicBezTo>
                    <a:pt x="38523" y="-220"/>
                    <a:pt x="19216" y="2972"/>
                    <a:pt x="9742" y="1548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F661318-C160-40E8-9F0F-7A75309344DE}"/>
                </a:ext>
              </a:extLst>
            </p:cNvPr>
            <p:cNvSpPr/>
            <p:nvPr/>
          </p:nvSpPr>
          <p:spPr>
            <a:xfrm>
              <a:off x="6483011" y="5764129"/>
              <a:ext cx="60864" cy="133140"/>
            </a:xfrm>
            <a:custGeom>
              <a:avLst/>
              <a:gdLst>
                <a:gd name="connsiteX0" fmla="*/ 4209 w 82378"/>
                <a:gd name="connsiteY0" fmla="*/ 38920 h 180202"/>
                <a:gd name="connsiteX1" fmla="*/ 20016 w 82378"/>
                <a:gd name="connsiteY1" fmla="*/ 154250 h 180202"/>
                <a:gd name="connsiteX2" fmla="*/ 82881 w 82378"/>
                <a:gd name="connsiteY2" fmla="*/ 145651 h 180202"/>
                <a:gd name="connsiteX3" fmla="*/ 67074 w 82378"/>
                <a:gd name="connsiteY3" fmla="*/ 30270 h 180202"/>
                <a:gd name="connsiteX4" fmla="*/ 4209 w 82378"/>
                <a:gd name="connsiteY4" fmla="*/ 38920 h 18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78" h="180202">
                  <a:moveTo>
                    <a:pt x="4209" y="38920"/>
                  </a:moveTo>
                  <a:lnTo>
                    <a:pt x="20016" y="154250"/>
                  </a:lnTo>
                  <a:cubicBezTo>
                    <a:pt x="25576" y="194821"/>
                    <a:pt x="88441" y="186222"/>
                    <a:pt x="82881" y="145651"/>
                  </a:cubicBezTo>
                  <a:lnTo>
                    <a:pt x="67074" y="30270"/>
                  </a:lnTo>
                  <a:cubicBezTo>
                    <a:pt x="61514" y="-10250"/>
                    <a:pt x="-1351" y="-1600"/>
                    <a:pt x="4209" y="3892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C937DB3B-DF7D-4B26-B540-7232F383C52E}"/>
                </a:ext>
              </a:extLst>
            </p:cNvPr>
            <p:cNvSpPr/>
            <p:nvPr/>
          </p:nvSpPr>
          <p:spPr>
            <a:xfrm>
              <a:off x="6520975" y="5967497"/>
              <a:ext cx="60864" cy="117924"/>
            </a:xfrm>
            <a:custGeom>
              <a:avLst/>
              <a:gdLst>
                <a:gd name="connsiteX0" fmla="*/ 4209 w 82378"/>
                <a:gd name="connsiteY0" fmla="*/ 38911 h 159608"/>
                <a:gd name="connsiteX1" fmla="*/ 17132 w 82378"/>
                <a:gd name="connsiteY1" fmla="*/ 133235 h 159608"/>
                <a:gd name="connsiteX2" fmla="*/ 80049 w 82378"/>
                <a:gd name="connsiteY2" fmla="*/ 124636 h 159608"/>
                <a:gd name="connsiteX3" fmla="*/ 67125 w 82378"/>
                <a:gd name="connsiteY3" fmla="*/ 30313 h 159608"/>
                <a:gd name="connsiteX4" fmla="*/ 4209 w 82378"/>
                <a:gd name="connsiteY4" fmla="*/ 38911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78" h="159608">
                  <a:moveTo>
                    <a:pt x="4209" y="38911"/>
                  </a:moveTo>
                  <a:lnTo>
                    <a:pt x="17132" y="133235"/>
                  </a:lnTo>
                  <a:cubicBezTo>
                    <a:pt x="22693" y="173806"/>
                    <a:pt x="85558" y="165156"/>
                    <a:pt x="80049" y="124636"/>
                  </a:cubicBezTo>
                  <a:lnTo>
                    <a:pt x="67125" y="30313"/>
                  </a:lnTo>
                  <a:cubicBezTo>
                    <a:pt x="61565" y="-10258"/>
                    <a:pt x="-1352" y="-1609"/>
                    <a:pt x="4209" y="389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1EFBBBF-37C5-4263-97EC-7B9673BE71AD}"/>
                </a:ext>
              </a:extLst>
            </p:cNvPr>
            <p:cNvSpPr/>
            <p:nvPr/>
          </p:nvSpPr>
          <p:spPr>
            <a:xfrm>
              <a:off x="6566813" y="6153970"/>
              <a:ext cx="57060" cy="98905"/>
            </a:xfrm>
            <a:custGeom>
              <a:avLst/>
              <a:gdLst>
                <a:gd name="connsiteX0" fmla="*/ 4209 w 77229"/>
                <a:gd name="connsiteY0" fmla="*/ 38911 h 133864"/>
                <a:gd name="connsiteX1" fmla="*/ 13425 w 77229"/>
                <a:gd name="connsiteY1" fmla="*/ 106307 h 133864"/>
                <a:gd name="connsiteX2" fmla="*/ 76290 w 77229"/>
                <a:gd name="connsiteY2" fmla="*/ 97709 h 133864"/>
                <a:gd name="connsiteX3" fmla="*/ 67074 w 77229"/>
                <a:gd name="connsiteY3" fmla="*/ 30313 h 133864"/>
                <a:gd name="connsiteX4" fmla="*/ 4209 w 77229"/>
                <a:gd name="connsiteY4" fmla="*/ 38911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29" h="133864">
                  <a:moveTo>
                    <a:pt x="4209" y="38911"/>
                  </a:moveTo>
                  <a:lnTo>
                    <a:pt x="13425" y="106307"/>
                  </a:lnTo>
                  <a:cubicBezTo>
                    <a:pt x="18986" y="146879"/>
                    <a:pt x="81851" y="138229"/>
                    <a:pt x="76290" y="97709"/>
                  </a:cubicBezTo>
                  <a:lnTo>
                    <a:pt x="67074" y="30313"/>
                  </a:lnTo>
                  <a:cubicBezTo>
                    <a:pt x="61565" y="-10258"/>
                    <a:pt x="-1352" y="-1609"/>
                    <a:pt x="4209" y="389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D41DF634-8F29-4BA1-8473-CA298C34E3D0}"/>
                </a:ext>
              </a:extLst>
            </p:cNvPr>
            <p:cNvSpPr/>
            <p:nvPr/>
          </p:nvSpPr>
          <p:spPr>
            <a:xfrm>
              <a:off x="6595457" y="6363064"/>
              <a:ext cx="57060" cy="98905"/>
            </a:xfrm>
            <a:custGeom>
              <a:avLst/>
              <a:gdLst>
                <a:gd name="connsiteX0" fmla="*/ 4209 w 77229"/>
                <a:gd name="connsiteY0" fmla="*/ 38928 h 133864"/>
                <a:gd name="connsiteX1" fmla="*/ 13425 w 77229"/>
                <a:gd name="connsiteY1" fmla="*/ 106324 h 133864"/>
                <a:gd name="connsiteX2" fmla="*/ 76290 w 77229"/>
                <a:gd name="connsiteY2" fmla="*/ 97726 h 133864"/>
                <a:gd name="connsiteX3" fmla="*/ 67074 w 77229"/>
                <a:gd name="connsiteY3" fmla="*/ 30330 h 133864"/>
                <a:gd name="connsiteX4" fmla="*/ 4209 w 77229"/>
                <a:gd name="connsiteY4" fmla="*/ 38928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29" h="133864">
                  <a:moveTo>
                    <a:pt x="4209" y="38928"/>
                  </a:moveTo>
                  <a:lnTo>
                    <a:pt x="13425" y="106324"/>
                  </a:lnTo>
                  <a:cubicBezTo>
                    <a:pt x="18986" y="146895"/>
                    <a:pt x="81851" y="138245"/>
                    <a:pt x="76290" y="97726"/>
                  </a:cubicBezTo>
                  <a:lnTo>
                    <a:pt x="67074" y="30330"/>
                  </a:lnTo>
                  <a:cubicBezTo>
                    <a:pt x="61565" y="-10241"/>
                    <a:pt x="-1351" y="-1643"/>
                    <a:pt x="4209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46F91FC-E80E-40F9-89D3-73F03593E9AC}"/>
                </a:ext>
              </a:extLst>
            </p:cNvPr>
            <p:cNvSpPr/>
            <p:nvPr/>
          </p:nvSpPr>
          <p:spPr>
            <a:xfrm>
              <a:off x="6621442" y="6551569"/>
              <a:ext cx="57060" cy="91297"/>
            </a:xfrm>
            <a:custGeom>
              <a:avLst/>
              <a:gdLst>
                <a:gd name="connsiteX0" fmla="*/ 31286 w 77229"/>
                <a:gd name="connsiteY0" fmla="*/ 4153 h 123567"/>
                <a:gd name="connsiteX1" fmla="*/ 4153 w 77229"/>
                <a:gd name="connsiteY1" fmla="*/ 39885 h 123567"/>
                <a:gd name="connsiteX2" fmla="*/ 11515 w 77229"/>
                <a:gd name="connsiteY2" fmla="*/ 93791 h 123567"/>
                <a:gd name="connsiteX3" fmla="*/ 47298 w 77229"/>
                <a:gd name="connsiteY3" fmla="*/ 120924 h 123567"/>
                <a:gd name="connsiteX4" fmla="*/ 74432 w 77229"/>
                <a:gd name="connsiteY4" fmla="*/ 85141 h 123567"/>
                <a:gd name="connsiteX5" fmla="*/ 67018 w 77229"/>
                <a:gd name="connsiteY5" fmla="*/ 31234 h 123567"/>
                <a:gd name="connsiteX6" fmla="*/ 31286 w 77229"/>
                <a:gd name="connsiteY6" fmla="*/ 4153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23567">
                  <a:moveTo>
                    <a:pt x="31286" y="4153"/>
                  </a:moveTo>
                  <a:cubicBezTo>
                    <a:pt x="14141" y="6521"/>
                    <a:pt x="1784" y="22739"/>
                    <a:pt x="4153" y="39885"/>
                  </a:cubicBezTo>
                  <a:lnTo>
                    <a:pt x="11515" y="93791"/>
                  </a:lnTo>
                  <a:cubicBezTo>
                    <a:pt x="13884" y="110935"/>
                    <a:pt x="30102" y="123292"/>
                    <a:pt x="47298" y="120924"/>
                  </a:cubicBezTo>
                  <a:cubicBezTo>
                    <a:pt x="64443" y="118555"/>
                    <a:pt x="76749" y="102286"/>
                    <a:pt x="74432" y="85141"/>
                  </a:cubicBezTo>
                  <a:lnTo>
                    <a:pt x="67018" y="31234"/>
                  </a:lnTo>
                  <a:cubicBezTo>
                    <a:pt x="64701" y="14141"/>
                    <a:pt x="48431" y="1784"/>
                    <a:pt x="31286" y="41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AEBF88CE-D229-4CDA-9B56-B40397D9E4B6}"/>
                </a:ext>
              </a:extLst>
            </p:cNvPr>
            <p:cNvSpPr/>
            <p:nvPr/>
          </p:nvSpPr>
          <p:spPr>
            <a:xfrm>
              <a:off x="6440212" y="6434693"/>
              <a:ext cx="53256" cy="102708"/>
            </a:xfrm>
            <a:custGeom>
              <a:avLst/>
              <a:gdLst>
                <a:gd name="connsiteX0" fmla="*/ 7921 w 72081"/>
                <a:gd name="connsiteY0" fmla="*/ 38928 h 139013"/>
                <a:gd name="connsiteX1" fmla="*/ 5810 w 72081"/>
                <a:gd name="connsiteY1" fmla="*/ 91702 h 139013"/>
                <a:gd name="connsiteX2" fmla="*/ 23007 w 72081"/>
                <a:gd name="connsiteY2" fmla="*/ 133200 h 139013"/>
                <a:gd name="connsiteX3" fmla="*/ 64505 w 72081"/>
                <a:gd name="connsiteY3" fmla="*/ 116004 h 139013"/>
                <a:gd name="connsiteX4" fmla="*/ 70889 w 72081"/>
                <a:gd name="connsiteY4" fmla="*/ 30330 h 139013"/>
                <a:gd name="connsiteX5" fmla="*/ 7921 w 72081"/>
                <a:gd name="connsiteY5" fmla="*/ 38928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1" h="139013">
                  <a:moveTo>
                    <a:pt x="7921" y="38928"/>
                  </a:moveTo>
                  <a:cubicBezTo>
                    <a:pt x="10753" y="59678"/>
                    <a:pt x="12298" y="71828"/>
                    <a:pt x="5810" y="91702"/>
                  </a:cubicBezTo>
                  <a:cubicBezTo>
                    <a:pt x="456" y="108177"/>
                    <a:pt x="6119" y="126146"/>
                    <a:pt x="23007" y="133200"/>
                  </a:cubicBezTo>
                  <a:cubicBezTo>
                    <a:pt x="38041" y="139430"/>
                    <a:pt x="59099" y="132480"/>
                    <a:pt x="64505" y="116004"/>
                  </a:cubicBezTo>
                  <a:cubicBezTo>
                    <a:pt x="74030" y="86811"/>
                    <a:pt x="75008" y="60552"/>
                    <a:pt x="70889" y="30330"/>
                  </a:cubicBezTo>
                  <a:cubicBezTo>
                    <a:pt x="65277" y="-10241"/>
                    <a:pt x="2412" y="-1643"/>
                    <a:pt x="7921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0656A7EA-89D7-4644-8DE9-0C1449CDA413}"/>
                </a:ext>
              </a:extLst>
            </p:cNvPr>
            <p:cNvSpPr/>
            <p:nvPr/>
          </p:nvSpPr>
          <p:spPr>
            <a:xfrm>
              <a:off x="6434817" y="6637313"/>
              <a:ext cx="57060" cy="102708"/>
            </a:xfrm>
            <a:custGeom>
              <a:avLst/>
              <a:gdLst>
                <a:gd name="connsiteX0" fmla="*/ 62386 w 77229"/>
                <a:gd name="connsiteY0" fmla="*/ 10173 h 139013"/>
                <a:gd name="connsiteX1" fmla="*/ 17902 w 77229"/>
                <a:gd name="connsiteY1" fmla="*/ 16249 h 139013"/>
                <a:gd name="connsiteX2" fmla="*/ 7501 w 77229"/>
                <a:gd name="connsiteY2" fmla="*/ 108976 h 139013"/>
                <a:gd name="connsiteX3" fmla="*/ 70366 w 77229"/>
                <a:gd name="connsiteY3" fmla="*/ 100378 h 139013"/>
                <a:gd name="connsiteX4" fmla="*/ 66865 w 77229"/>
                <a:gd name="connsiteY4" fmla="*/ 67890 h 139013"/>
                <a:gd name="connsiteX5" fmla="*/ 67380 w 77229"/>
                <a:gd name="connsiteY5" fmla="*/ 59704 h 139013"/>
                <a:gd name="connsiteX6" fmla="*/ 68461 w 77229"/>
                <a:gd name="connsiteY6" fmla="*/ 54606 h 139013"/>
                <a:gd name="connsiteX7" fmla="*/ 62386 w 77229"/>
                <a:gd name="connsiteY7" fmla="*/ 10173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229" h="139013">
                  <a:moveTo>
                    <a:pt x="62386" y="10173"/>
                  </a:moveTo>
                  <a:cubicBezTo>
                    <a:pt x="49205" y="185"/>
                    <a:pt x="27581" y="1936"/>
                    <a:pt x="17902" y="16249"/>
                  </a:cubicBezTo>
                  <a:cubicBezTo>
                    <a:pt x="-891" y="44258"/>
                    <a:pt x="3176" y="77209"/>
                    <a:pt x="7501" y="108976"/>
                  </a:cubicBezTo>
                  <a:cubicBezTo>
                    <a:pt x="13010" y="149548"/>
                    <a:pt x="75927" y="140898"/>
                    <a:pt x="70366" y="100378"/>
                  </a:cubicBezTo>
                  <a:cubicBezTo>
                    <a:pt x="68873" y="89566"/>
                    <a:pt x="67483" y="78805"/>
                    <a:pt x="66865" y="67890"/>
                  </a:cubicBezTo>
                  <a:cubicBezTo>
                    <a:pt x="66711" y="65521"/>
                    <a:pt x="67123" y="62124"/>
                    <a:pt x="67380" y="59704"/>
                  </a:cubicBezTo>
                  <a:cubicBezTo>
                    <a:pt x="67586" y="57798"/>
                    <a:pt x="69542" y="53062"/>
                    <a:pt x="68461" y="54606"/>
                  </a:cubicBezTo>
                  <a:cubicBezTo>
                    <a:pt x="78089" y="40345"/>
                    <a:pt x="76751" y="21089"/>
                    <a:pt x="62386" y="1017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D5A04FAB-17FE-4F47-B027-8D73EE2B1420}"/>
                </a:ext>
              </a:extLst>
            </p:cNvPr>
            <p:cNvSpPr/>
            <p:nvPr/>
          </p:nvSpPr>
          <p:spPr>
            <a:xfrm>
              <a:off x="7176710" y="5644334"/>
              <a:ext cx="60864" cy="110316"/>
            </a:xfrm>
            <a:custGeom>
              <a:avLst/>
              <a:gdLst>
                <a:gd name="connsiteX0" fmla="*/ 4209 w 82378"/>
                <a:gd name="connsiteY0" fmla="*/ 38928 h 149310"/>
                <a:gd name="connsiteX1" fmla="*/ 15278 w 82378"/>
                <a:gd name="connsiteY1" fmla="*/ 119813 h 149310"/>
                <a:gd name="connsiteX2" fmla="*/ 78195 w 82378"/>
                <a:gd name="connsiteY2" fmla="*/ 111215 h 149310"/>
                <a:gd name="connsiteX3" fmla="*/ 67125 w 82378"/>
                <a:gd name="connsiteY3" fmla="*/ 30330 h 149310"/>
                <a:gd name="connsiteX4" fmla="*/ 4209 w 82378"/>
                <a:gd name="connsiteY4" fmla="*/ 38928 h 14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78" h="149310">
                  <a:moveTo>
                    <a:pt x="4209" y="38928"/>
                  </a:moveTo>
                  <a:lnTo>
                    <a:pt x="15278" y="119813"/>
                  </a:lnTo>
                  <a:cubicBezTo>
                    <a:pt x="20839" y="160385"/>
                    <a:pt x="83704" y="151735"/>
                    <a:pt x="78195" y="111215"/>
                  </a:cubicBezTo>
                  <a:lnTo>
                    <a:pt x="67125" y="30330"/>
                  </a:lnTo>
                  <a:cubicBezTo>
                    <a:pt x="61565" y="-10241"/>
                    <a:pt x="-1352" y="-1643"/>
                    <a:pt x="4209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8E07FC-F6B2-4B78-8659-10E79D120EA0}"/>
                </a:ext>
              </a:extLst>
            </p:cNvPr>
            <p:cNvSpPr/>
            <p:nvPr/>
          </p:nvSpPr>
          <p:spPr>
            <a:xfrm>
              <a:off x="7202199" y="5822086"/>
              <a:ext cx="68473" cy="117924"/>
            </a:xfrm>
            <a:custGeom>
              <a:avLst/>
              <a:gdLst>
                <a:gd name="connsiteX0" fmla="*/ 9405 w 92675"/>
                <a:gd name="connsiteY0" fmla="*/ 56240 h 159608"/>
                <a:gd name="connsiteX1" fmla="*/ 29330 w 92675"/>
                <a:gd name="connsiteY1" fmla="*/ 133470 h 159608"/>
                <a:gd name="connsiteX2" fmla="*/ 92196 w 92675"/>
                <a:gd name="connsiteY2" fmla="*/ 124872 h 159608"/>
                <a:gd name="connsiteX3" fmla="*/ 59347 w 92675"/>
                <a:gd name="connsiteY3" fmla="*/ 17110 h 159608"/>
                <a:gd name="connsiteX4" fmla="*/ 9405 w 92675"/>
                <a:gd name="connsiteY4" fmla="*/ 56240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675" h="159608">
                  <a:moveTo>
                    <a:pt x="9405" y="56240"/>
                  </a:moveTo>
                  <a:cubicBezTo>
                    <a:pt x="24028" y="78688"/>
                    <a:pt x="25778" y="107624"/>
                    <a:pt x="29330" y="133470"/>
                  </a:cubicBezTo>
                  <a:cubicBezTo>
                    <a:pt x="34891" y="174041"/>
                    <a:pt x="97808" y="165392"/>
                    <a:pt x="92196" y="124872"/>
                  </a:cubicBezTo>
                  <a:cubicBezTo>
                    <a:pt x="86944" y="86514"/>
                    <a:pt x="80766" y="50113"/>
                    <a:pt x="59347" y="17110"/>
                  </a:cubicBezTo>
                  <a:cubicBezTo>
                    <a:pt x="37105" y="-17231"/>
                    <a:pt x="-12734" y="22156"/>
                    <a:pt x="9405" y="5624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D2C3A02-3015-42A9-B1D1-9FEEE703D3D1}"/>
                </a:ext>
              </a:extLst>
            </p:cNvPr>
            <p:cNvSpPr/>
            <p:nvPr/>
          </p:nvSpPr>
          <p:spPr>
            <a:xfrm>
              <a:off x="7300835" y="6550509"/>
              <a:ext cx="57060" cy="98905"/>
            </a:xfrm>
            <a:custGeom>
              <a:avLst/>
              <a:gdLst>
                <a:gd name="connsiteX0" fmla="*/ 4209 w 77229"/>
                <a:gd name="connsiteY0" fmla="*/ 38949 h 133864"/>
                <a:gd name="connsiteX1" fmla="*/ 13425 w 77229"/>
                <a:gd name="connsiteY1" fmla="*/ 106345 h 133864"/>
                <a:gd name="connsiteX2" fmla="*/ 76341 w 77229"/>
                <a:gd name="connsiteY2" fmla="*/ 97747 h 133864"/>
                <a:gd name="connsiteX3" fmla="*/ 67125 w 77229"/>
                <a:gd name="connsiteY3" fmla="*/ 30351 h 133864"/>
                <a:gd name="connsiteX4" fmla="*/ 4209 w 77229"/>
                <a:gd name="connsiteY4" fmla="*/ 38949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29" h="133864">
                  <a:moveTo>
                    <a:pt x="4209" y="38949"/>
                  </a:moveTo>
                  <a:lnTo>
                    <a:pt x="13425" y="106345"/>
                  </a:lnTo>
                  <a:cubicBezTo>
                    <a:pt x="18986" y="146917"/>
                    <a:pt x="81850" y="138318"/>
                    <a:pt x="76341" y="97747"/>
                  </a:cubicBezTo>
                  <a:lnTo>
                    <a:pt x="67125" y="30351"/>
                  </a:lnTo>
                  <a:cubicBezTo>
                    <a:pt x="61565" y="-10272"/>
                    <a:pt x="-1352" y="-1622"/>
                    <a:pt x="4209" y="3894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05813044-C61B-4A91-81F0-4AF3458673D5}"/>
                </a:ext>
              </a:extLst>
            </p:cNvPr>
            <p:cNvSpPr/>
            <p:nvPr/>
          </p:nvSpPr>
          <p:spPr>
            <a:xfrm>
              <a:off x="7040081" y="5682627"/>
              <a:ext cx="57060" cy="91297"/>
            </a:xfrm>
            <a:custGeom>
              <a:avLst/>
              <a:gdLst>
                <a:gd name="connsiteX0" fmla="*/ 31275 w 77229"/>
                <a:gd name="connsiteY0" fmla="*/ 4142 h 123567"/>
                <a:gd name="connsiteX1" fmla="*/ 4142 w 77229"/>
                <a:gd name="connsiteY1" fmla="*/ 39874 h 123567"/>
                <a:gd name="connsiteX2" fmla="*/ 11504 w 77229"/>
                <a:gd name="connsiteY2" fmla="*/ 93780 h 123567"/>
                <a:gd name="connsiteX3" fmla="*/ 47236 w 77229"/>
                <a:gd name="connsiteY3" fmla="*/ 120913 h 123567"/>
                <a:gd name="connsiteX4" fmla="*/ 74369 w 77229"/>
                <a:gd name="connsiteY4" fmla="*/ 85130 h 123567"/>
                <a:gd name="connsiteX5" fmla="*/ 67007 w 77229"/>
                <a:gd name="connsiteY5" fmla="*/ 31224 h 123567"/>
                <a:gd name="connsiteX6" fmla="*/ 31275 w 77229"/>
                <a:gd name="connsiteY6" fmla="*/ 4142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23567">
                  <a:moveTo>
                    <a:pt x="31275" y="4142"/>
                  </a:moveTo>
                  <a:cubicBezTo>
                    <a:pt x="14130" y="6510"/>
                    <a:pt x="1825" y="22729"/>
                    <a:pt x="4142" y="39874"/>
                  </a:cubicBezTo>
                  <a:lnTo>
                    <a:pt x="11504" y="93780"/>
                  </a:lnTo>
                  <a:cubicBezTo>
                    <a:pt x="13873" y="110925"/>
                    <a:pt x="30091" y="123281"/>
                    <a:pt x="47236" y="120913"/>
                  </a:cubicBezTo>
                  <a:cubicBezTo>
                    <a:pt x="64381" y="118545"/>
                    <a:pt x="76738" y="102275"/>
                    <a:pt x="74369" y="85130"/>
                  </a:cubicBezTo>
                  <a:lnTo>
                    <a:pt x="67007" y="31224"/>
                  </a:lnTo>
                  <a:cubicBezTo>
                    <a:pt x="64690" y="14130"/>
                    <a:pt x="48420" y="1825"/>
                    <a:pt x="31275" y="414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3816D858-97EF-47CC-9F43-B3B246F1D903}"/>
                </a:ext>
              </a:extLst>
            </p:cNvPr>
            <p:cNvSpPr/>
            <p:nvPr/>
          </p:nvSpPr>
          <p:spPr>
            <a:xfrm>
              <a:off x="7073203" y="5851285"/>
              <a:ext cx="57060" cy="110316"/>
            </a:xfrm>
            <a:custGeom>
              <a:avLst/>
              <a:gdLst>
                <a:gd name="connsiteX0" fmla="*/ 4209 w 77229"/>
                <a:gd name="connsiteY0" fmla="*/ 38911 h 149310"/>
                <a:gd name="connsiteX1" fmla="*/ 15279 w 77229"/>
                <a:gd name="connsiteY1" fmla="*/ 119745 h 149310"/>
                <a:gd name="connsiteX2" fmla="*/ 78144 w 77229"/>
                <a:gd name="connsiteY2" fmla="*/ 111147 h 149310"/>
                <a:gd name="connsiteX3" fmla="*/ 67074 w 77229"/>
                <a:gd name="connsiteY3" fmla="*/ 30313 h 149310"/>
                <a:gd name="connsiteX4" fmla="*/ 4209 w 77229"/>
                <a:gd name="connsiteY4" fmla="*/ 38911 h 14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29" h="149310">
                  <a:moveTo>
                    <a:pt x="4209" y="38911"/>
                  </a:moveTo>
                  <a:lnTo>
                    <a:pt x="15279" y="119745"/>
                  </a:lnTo>
                  <a:cubicBezTo>
                    <a:pt x="20839" y="160316"/>
                    <a:pt x="83704" y="151667"/>
                    <a:pt x="78144" y="111147"/>
                  </a:cubicBezTo>
                  <a:lnTo>
                    <a:pt x="67074" y="30313"/>
                  </a:lnTo>
                  <a:cubicBezTo>
                    <a:pt x="61514" y="-10259"/>
                    <a:pt x="-1351" y="-1609"/>
                    <a:pt x="4209" y="389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C3A74C6A-58A9-43C3-BFC0-7FD3CC53A3FC}"/>
                </a:ext>
              </a:extLst>
            </p:cNvPr>
            <p:cNvSpPr/>
            <p:nvPr/>
          </p:nvSpPr>
          <p:spPr>
            <a:xfrm>
              <a:off x="7095050" y="6009878"/>
              <a:ext cx="57060" cy="91297"/>
            </a:xfrm>
            <a:custGeom>
              <a:avLst/>
              <a:gdLst>
                <a:gd name="connsiteX0" fmla="*/ 31275 w 77229"/>
                <a:gd name="connsiteY0" fmla="*/ 4152 h 123567"/>
                <a:gd name="connsiteX1" fmla="*/ 4142 w 77229"/>
                <a:gd name="connsiteY1" fmla="*/ 39936 h 123567"/>
                <a:gd name="connsiteX2" fmla="*/ 11504 w 77229"/>
                <a:gd name="connsiteY2" fmla="*/ 93842 h 123567"/>
                <a:gd name="connsiteX3" fmla="*/ 47236 w 77229"/>
                <a:gd name="connsiteY3" fmla="*/ 120976 h 123567"/>
                <a:gd name="connsiteX4" fmla="*/ 74369 w 77229"/>
                <a:gd name="connsiteY4" fmla="*/ 85244 h 123567"/>
                <a:gd name="connsiteX5" fmla="*/ 67007 w 77229"/>
                <a:gd name="connsiteY5" fmla="*/ 31338 h 123567"/>
                <a:gd name="connsiteX6" fmla="*/ 31275 w 77229"/>
                <a:gd name="connsiteY6" fmla="*/ 4152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23567">
                  <a:moveTo>
                    <a:pt x="31275" y="4152"/>
                  </a:moveTo>
                  <a:cubicBezTo>
                    <a:pt x="14130" y="6521"/>
                    <a:pt x="1825" y="22791"/>
                    <a:pt x="4142" y="39936"/>
                  </a:cubicBezTo>
                  <a:lnTo>
                    <a:pt x="11504" y="93842"/>
                  </a:lnTo>
                  <a:cubicBezTo>
                    <a:pt x="13873" y="110987"/>
                    <a:pt x="30091" y="123292"/>
                    <a:pt x="47236" y="120976"/>
                  </a:cubicBezTo>
                  <a:cubicBezTo>
                    <a:pt x="64381" y="118658"/>
                    <a:pt x="76738" y="102389"/>
                    <a:pt x="74369" y="85244"/>
                  </a:cubicBezTo>
                  <a:lnTo>
                    <a:pt x="67007" y="31338"/>
                  </a:lnTo>
                  <a:cubicBezTo>
                    <a:pt x="64690" y="14141"/>
                    <a:pt x="48420" y="1784"/>
                    <a:pt x="31275" y="4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53BB5D55-B191-4A9E-A518-D453EBB70924}"/>
                </a:ext>
              </a:extLst>
            </p:cNvPr>
            <p:cNvSpPr/>
            <p:nvPr/>
          </p:nvSpPr>
          <p:spPr>
            <a:xfrm>
              <a:off x="7109657" y="6190492"/>
              <a:ext cx="53256" cy="79884"/>
            </a:xfrm>
            <a:custGeom>
              <a:avLst/>
              <a:gdLst>
                <a:gd name="connsiteX0" fmla="*/ 31275 w 72081"/>
                <a:gd name="connsiteY0" fmla="*/ 4153 h 108121"/>
                <a:gd name="connsiteX1" fmla="*/ 4142 w 72081"/>
                <a:gd name="connsiteY1" fmla="*/ 39936 h 108121"/>
                <a:gd name="connsiteX2" fmla="*/ 9703 w 72081"/>
                <a:gd name="connsiteY2" fmla="*/ 80352 h 108121"/>
                <a:gd name="connsiteX3" fmla="*/ 45434 w 72081"/>
                <a:gd name="connsiteY3" fmla="*/ 107486 h 108121"/>
                <a:gd name="connsiteX4" fmla="*/ 72567 w 72081"/>
                <a:gd name="connsiteY4" fmla="*/ 71703 h 108121"/>
                <a:gd name="connsiteX5" fmla="*/ 67007 w 72081"/>
                <a:gd name="connsiteY5" fmla="*/ 31286 h 108121"/>
                <a:gd name="connsiteX6" fmla="*/ 31275 w 72081"/>
                <a:gd name="connsiteY6" fmla="*/ 4153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8121">
                  <a:moveTo>
                    <a:pt x="31275" y="4153"/>
                  </a:moveTo>
                  <a:cubicBezTo>
                    <a:pt x="14130" y="6521"/>
                    <a:pt x="1825" y="22791"/>
                    <a:pt x="4142" y="39936"/>
                  </a:cubicBezTo>
                  <a:lnTo>
                    <a:pt x="9703" y="80352"/>
                  </a:lnTo>
                  <a:cubicBezTo>
                    <a:pt x="12071" y="97497"/>
                    <a:pt x="28289" y="109854"/>
                    <a:pt x="45434" y="107486"/>
                  </a:cubicBezTo>
                  <a:cubicBezTo>
                    <a:pt x="62579" y="105118"/>
                    <a:pt x="74936" y="88848"/>
                    <a:pt x="72567" y="71703"/>
                  </a:cubicBezTo>
                  <a:lnTo>
                    <a:pt x="67007" y="31286"/>
                  </a:lnTo>
                  <a:cubicBezTo>
                    <a:pt x="64690" y="14141"/>
                    <a:pt x="48420" y="1784"/>
                    <a:pt x="31275" y="41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183E9B55-4AF2-4AD3-928E-E0BD6959081A}"/>
                </a:ext>
              </a:extLst>
            </p:cNvPr>
            <p:cNvSpPr/>
            <p:nvPr/>
          </p:nvSpPr>
          <p:spPr>
            <a:xfrm>
              <a:off x="7174123" y="6588159"/>
              <a:ext cx="60864" cy="117924"/>
            </a:xfrm>
            <a:custGeom>
              <a:avLst/>
              <a:gdLst>
                <a:gd name="connsiteX0" fmla="*/ 4209 w 82378"/>
                <a:gd name="connsiteY0" fmla="*/ 38911 h 159608"/>
                <a:gd name="connsiteX1" fmla="*/ 17132 w 82378"/>
                <a:gd name="connsiteY1" fmla="*/ 133235 h 159608"/>
                <a:gd name="connsiteX2" fmla="*/ 79997 w 82378"/>
                <a:gd name="connsiteY2" fmla="*/ 124636 h 159608"/>
                <a:gd name="connsiteX3" fmla="*/ 67074 w 82378"/>
                <a:gd name="connsiteY3" fmla="*/ 30313 h 159608"/>
                <a:gd name="connsiteX4" fmla="*/ 4209 w 82378"/>
                <a:gd name="connsiteY4" fmla="*/ 38911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78" h="159608">
                  <a:moveTo>
                    <a:pt x="4209" y="38911"/>
                  </a:moveTo>
                  <a:lnTo>
                    <a:pt x="17132" y="133235"/>
                  </a:lnTo>
                  <a:cubicBezTo>
                    <a:pt x="22693" y="173806"/>
                    <a:pt x="85558" y="165207"/>
                    <a:pt x="79997" y="124636"/>
                  </a:cubicBezTo>
                  <a:lnTo>
                    <a:pt x="67074" y="30313"/>
                  </a:lnTo>
                  <a:cubicBezTo>
                    <a:pt x="61565" y="-10258"/>
                    <a:pt x="-1352" y="-1609"/>
                    <a:pt x="4209" y="389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3124DFD-0935-485F-9D3E-28063EF5A137}"/>
                </a:ext>
              </a:extLst>
            </p:cNvPr>
            <p:cNvSpPr/>
            <p:nvPr/>
          </p:nvSpPr>
          <p:spPr>
            <a:xfrm>
              <a:off x="6894798" y="5732985"/>
              <a:ext cx="57060" cy="91297"/>
            </a:xfrm>
            <a:custGeom>
              <a:avLst/>
              <a:gdLst>
                <a:gd name="connsiteX0" fmla="*/ 31286 w 77229"/>
                <a:gd name="connsiteY0" fmla="*/ 4153 h 123567"/>
                <a:gd name="connsiteX1" fmla="*/ 4153 w 77229"/>
                <a:gd name="connsiteY1" fmla="*/ 39884 h 123567"/>
                <a:gd name="connsiteX2" fmla="*/ 11515 w 77229"/>
                <a:gd name="connsiteY2" fmla="*/ 93790 h 123567"/>
                <a:gd name="connsiteX3" fmla="*/ 47247 w 77229"/>
                <a:gd name="connsiteY3" fmla="*/ 120924 h 123567"/>
                <a:gd name="connsiteX4" fmla="*/ 74380 w 77229"/>
                <a:gd name="connsiteY4" fmla="*/ 85192 h 123567"/>
                <a:gd name="connsiteX5" fmla="*/ 67017 w 77229"/>
                <a:gd name="connsiteY5" fmla="*/ 31286 h 123567"/>
                <a:gd name="connsiteX6" fmla="*/ 31286 w 77229"/>
                <a:gd name="connsiteY6" fmla="*/ 4153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23567">
                  <a:moveTo>
                    <a:pt x="31286" y="4153"/>
                  </a:moveTo>
                  <a:cubicBezTo>
                    <a:pt x="14141" y="6521"/>
                    <a:pt x="1784" y="22739"/>
                    <a:pt x="4153" y="39884"/>
                  </a:cubicBezTo>
                  <a:lnTo>
                    <a:pt x="11515" y="93790"/>
                  </a:lnTo>
                  <a:cubicBezTo>
                    <a:pt x="13883" y="110936"/>
                    <a:pt x="30153" y="123292"/>
                    <a:pt x="47247" y="120924"/>
                  </a:cubicBezTo>
                  <a:cubicBezTo>
                    <a:pt x="64392" y="118555"/>
                    <a:pt x="76748" y="102337"/>
                    <a:pt x="74380" y="85192"/>
                  </a:cubicBezTo>
                  <a:lnTo>
                    <a:pt x="67017" y="31286"/>
                  </a:lnTo>
                  <a:cubicBezTo>
                    <a:pt x="64700" y="14141"/>
                    <a:pt x="48431" y="1784"/>
                    <a:pt x="31286" y="41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0027C7BD-F89D-45AA-8924-61800A5BB0C8}"/>
                </a:ext>
              </a:extLst>
            </p:cNvPr>
            <p:cNvSpPr/>
            <p:nvPr/>
          </p:nvSpPr>
          <p:spPr>
            <a:xfrm>
              <a:off x="6928921" y="5981919"/>
              <a:ext cx="57060" cy="91297"/>
            </a:xfrm>
            <a:custGeom>
              <a:avLst/>
              <a:gdLst>
                <a:gd name="connsiteX0" fmla="*/ 31286 w 77229"/>
                <a:gd name="connsiteY0" fmla="*/ 4153 h 123567"/>
                <a:gd name="connsiteX1" fmla="*/ 4153 w 77229"/>
                <a:gd name="connsiteY1" fmla="*/ 39884 h 123567"/>
                <a:gd name="connsiteX2" fmla="*/ 11515 w 77229"/>
                <a:gd name="connsiteY2" fmla="*/ 93791 h 123567"/>
                <a:gd name="connsiteX3" fmla="*/ 47247 w 77229"/>
                <a:gd name="connsiteY3" fmla="*/ 120924 h 123567"/>
                <a:gd name="connsiteX4" fmla="*/ 74380 w 77229"/>
                <a:gd name="connsiteY4" fmla="*/ 85192 h 123567"/>
                <a:gd name="connsiteX5" fmla="*/ 67018 w 77229"/>
                <a:gd name="connsiteY5" fmla="*/ 31286 h 123567"/>
                <a:gd name="connsiteX6" fmla="*/ 31286 w 77229"/>
                <a:gd name="connsiteY6" fmla="*/ 4153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23567">
                  <a:moveTo>
                    <a:pt x="31286" y="4153"/>
                  </a:moveTo>
                  <a:cubicBezTo>
                    <a:pt x="14141" y="6521"/>
                    <a:pt x="1784" y="22739"/>
                    <a:pt x="4153" y="39884"/>
                  </a:cubicBezTo>
                  <a:lnTo>
                    <a:pt x="11515" y="93791"/>
                  </a:lnTo>
                  <a:cubicBezTo>
                    <a:pt x="13884" y="110935"/>
                    <a:pt x="30102" y="123292"/>
                    <a:pt x="47247" y="120924"/>
                  </a:cubicBezTo>
                  <a:cubicBezTo>
                    <a:pt x="64392" y="118555"/>
                    <a:pt x="76748" y="102338"/>
                    <a:pt x="74380" y="85192"/>
                  </a:cubicBezTo>
                  <a:lnTo>
                    <a:pt x="67018" y="31286"/>
                  </a:lnTo>
                  <a:cubicBezTo>
                    <a:pt x="64649" y="14141"/>
                    <a:pt x="48380" y="1784"/>
                    <a:pt x="31286" y="41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F8034EFF-3D04-4D86-8ABA-56449E6FA5E4}"/>
                </a:ext>
              </a:extLst>
            </p:cNvPr>
            <p:cNvSpPr/>
            <p:nvPr/>
          </p:nvSpPr>
          <p:spPr>
            <a:xfrm>
              <a:off x="6968956" y="6199622"/>
              <a:ext cx="64668" cy="87492"/>
            </a:xfrm>
            <a:custGeom>
              <a:avLst/>
              <a:gdLst>
                <a:gd name="connsiteX0" fmla="*/ 10205 w 87527"/>
                <a:gd name="connsiteY0" fmla="*/ 16406 h 118418"/>
                <a:gd name="connsiteX1" fmla="*/ 16280 w 87527"/>
                <a:gd name="connsiteY1" fmla="*/ 60839 h 118418"/>
                <a:gd name="connsiteX2" fmla="*/ 17413 w 87527"/>
                <a:gd name="connsiteY2" fmla="*/ 62332 h 118418"/>
                <a:gd name="connsiteX3" fmla="*/ 21841 w 87527"/>
                <a:gd name="connsiteY3" fmla="*/ 73710 h 118418"/>
                <a:gd name="connsiteX4" fmla="*/ 23128 w 87527"/>
                <a:gd name="connsiteY4" fmla="*/ 80455 h 118418"/>
                <a:gd name="connsiteX5" fmla="*/ 24878 w 87527"/>
                <a:gd name="connsiteY5" fmla="*/ 91988 h 118418"/>
                <a:gd name="connsiteX6" fmla="*/ 60610 w 87527"/>
                <a:gd name="connsiteY6" fmla="*/ 119122 h 118418"/>
                <a:gd name="connsiteX7" fmla="*/ 87743 w 87527"/>
                <a:gd name="connsiteY7" fmla="*/ 83338 h 118418"/>
                <a:gd name="connsiteX8" fmla="*/ 54638 w 87527"/>
                <a:gd name="connsiteY8" fmla="*/ 10331 h 118418"/>
                <a:gd name="connsiteX9" fmla="*/ 10205 w 87527"/>
                <a:gd name="connsiteY9" fmla="*/ 16406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527" h="118418">
                  <a:moveTo>
                    <a:pt x="10205" y="16406"/>
                  </a:moveTo>
                  <a:cubicBezTo>
                    <a:pt x="-608" y="30668"/>
                    <a:pt x="3048" y="49769"/>
                    <a:pt x="16280" y="60839"/>
                  </a:cubicBezTo>
                  <a:cubicBezTo>
                    <a:pt x="10617" y="56102"/>
                    <a:pt x="18958" y="65936"/>
                    <a:pt x="17413" y="62332"/>
                  </a:cubicBezTo>
                  <a:cubicBezTo>
                    <a:pt x="19266" y="65936"/>
                    <a:pt x="20605" y="69849"/>
                    <a:pt x="21841" y="73710"/>
                  </a:cubicBezTo>
                  <a:cubicBezTo>
                    <a:pt x="20451" y="69489"/>
                    <a:pt x="22870" y="79220"/>
                    <a:pt x="23128" y="80455"/>
                  </a:cubicBezTo>
                  <a:cubicBezTo>
                    <a:pt x="23848" y="84265"/>
                    <a:pt x="24364" y="88127"/>
                    <a:pt x="24878" y="91988"/>
                  </a:cubicBezTo>
                  <a:cubicBezTo>
                    <a:pt x="27247" y="109133"/>
                    <a:pt x="43465" y="121490"/>
                    <a:pt x="60610" y="119122"/>
                  </a:cubicBezTo>
                  <a:cubicBezTo>
                    <a:pt x="77755" y="116753"/>
                    <a:pt x="90112" y="100484"/>
                    <a:pt x="87743" y="83338"/>
                  </a:cubicBezTo>
                  <a:cubicBezTo>
                    <a:pt x="83985" y="55896"/>
                    <a:pt x="76725" y="28763"/>
                    <a:pt x="54638" y="10331"/>
                  </a:cubicBezTo>
                  <a:cubicBezTo>
                    <a:pt x="41406" y="-739"/>
                    <a:pt x="20296" y="3123"/>
                    <a:pt x="10205" y="1640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82DB8FBA-6337-4397-98CA-2637A6FE7C47}"/>
                </a:ext>
              </a:extLst>
            </p:cNvPr>
            <p:cNvSpPr/>
            <p:nvPr/>
          </p:nvSpPr>
          <p:spPr>
            <a:xfrm>
              <a:off x="7003365" y="6377505"/>
              <a:ext cx="57060" cy="91297"/>
            </a:xfrm>
            <a:custGeom>
              <a:avLst/>
              <a:gdLst>
                <a:gd name="connsiteX0" fmla="*/ 31286 w 77229"/>
                <a:gd name="connsiteY0" fmla="*/ 4142 h 123567"/>
                <a:gd name="connsiteX1" fmla="*/ 4153 w 77229"/>
                <a:gd name="connsiteY1" fmla="*/ 39925 h 123567"/>
                <a:gd name="connsiteX2" fmla="*/ 11515 w 77229"/>
                <a:gd name="connsiteY2" fmla="*/ 93832 h 123567"/>
                <a:gd name="connsiteX3" fmla="*/ 47247 w 77229"/>
                <a:gd name="connsiteY3" fmla="*/ 120965 h 123567"/>
                <a:gd name="connsiteX4" fmla="*/ 74380 w 77229"/>
                <a:gd name="connsiteY4" fmla="*/ 85182 h 123567"/>
                <a:gd name="connsiteX5" fmla="*/ 67018 w 77229"/>
                <a:gd name="connsiteY5" fmla="*/ 31275 h 123567"/>
                <a:gd name="connsiteX6" fmla="*/ 31286 w 77229"/>
                <a:gd name="connsiteY6" fmla="*/ 4142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23567">
                  <a:moveTo>
                    <a:pt x="31286" y="4142"/>
                  </a:moveTo>
                  <a:cubicBezTo>
                    <a:pt x="14141" y="6511"/>
                    <a:pt x="1784" y="22780"/>
                    <a:pt x="4153" y="39925"/>
                  </a:cubicBezTo>
                  <a:lnTo>
                    <a:pt x="11515" y="93832"/>
                  </a:lnTo>
                  <a:cubicBezTo>
                    <a:pt x="13884" y="110976"/>
                    <a:pt x="30153" y="123333"/>
                    <a:pt x="47247" y="120965"/>
                  </a:cubicBezTo>
                  <a:cubicBezTo>
                    <a:pt x="64392" y="118596"/>
                    <a:pt x="76748" y="102327"/>
                    <a:pt x="74380" y="85182"/>
                  </a:cubicBezTo>
                  <a:lnTo>
                    <a:pt x="67018" y="31275"/>
                  </a:lnTo>
                  <a:cubicBezTo>
                    <a:pt x="64701" y="14131"/>
                    <a:pt x="48431" y="1825"/>
                    <a:pt x="31286" y="414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7CBA74D4-5836-402B-8CCC-D18E0D37CFCA}"/>
                </a:ext>
              </a:extLst>
            </p:cNvPr>
            <p:cNvSpPr/>
            <p:nvPr/>
          </p:nvSpPr>
          <p:spPr>
            <a:xfrm>
              <a:off x="7020670" y="6578751"/>
              <a:ext cx="57060" cy="110316"/>
            </a:xfrm>
            <a:custGeom>
              <a:avLst/>
              <a:gdLst>
                <a:gd name="connsiteX0" fmla="*/ 4209 w 77229"/>
                <a:gd name="connsiteY0" fmla="*/ 38928 h 149310"/>
                <a:gd name="connsiteX1" fmla="*/ 15279 w 77229"/>
                <a:gd name="connsiteY1" fmla="*/ 119813 h 149310"/>
                <a:gd name="connsiteX2" fmla="*/ 78144 w 77229"/>
                <a:gd name="connsiteY2" fmla="*/ 111216 h 149310"/>
                <a:gd name="connsiteX3" fmla="*/ 67074 w 77229"/>
                <a:gd name="connsiteY3" fmla="*/ 30330 h 149310"/>
                <a:gd name="connsiteX4" fmla="*/ 4209 w 77229"/>
                <a:gd name="connsiteY4" fmla="*/ 38928 h 14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29" h="149310">
                  <a:moveTo>
                    <a:pt x="4209" y="38928"/>
                  </a:moveTo>
                  <a:lnTo>
                    <a:pt x="15279" y="119813"/>
                  </a:lnTo>
                  <a:cubicBezTo>
                    <a:pt x="20839" y="160385"/>
                    <a:pt x="83704" y="151735"/>
                    <a:pt x="78144" y="111216"/>
                  </a:cubicBezTo>
                  <a:lnTo>
                    <a:pt x="67074" y="30330"/>
                  </a:lnTo>
                  <a:cubicBezTo>
                    <a:pt x="61514" y="-10241"/>
                    <a:pt x="-1351" y="-1643"/>
                    <a:pt x="4209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531601A4-F315-481C-B161-5E73DBDDEB02}"/>
                </a:ext>
              </a:extLst>
            </p:cNvPr>
            <p:cNvSpPr/>
            <p:nvPr/>
          </p:nvSpPr>
          <p:spPr>
            <a:xfrm>
              <a:off x="7046625" y="6767226"/>
              <a:ext cx="57060" cy="91297"/>
            </a:xfrm>
            <a:custGeom>
              <a:avLst/>
              <a:gdLst>
                <a:gd name="connsiteX0" fmla="*/ 31275 w 77229"/>
                <a:gd name="connsiteY0" fmla="*/ 4142 h 123567"/>
                <a:gd name="connsiteX1" fmla="*/ 4142 w 77229"/>
                <a:gd name="connsiteY1" fmla="*/ 39925 h 123567"/>
                <a:gd name="connsiteX2" fmla="*/ 11504 w 77229"/>
                <a:gd name="connsiteY2" fmla="*/ 93831 h 123567"/>
                <a:gd name="connsiteX3" fmla="*/ 47236 w 77229"/>
                <a:gd name="connsiteY3" fmla="*/ 120964 h 123567"/>
                <a:gd name="connsiteX4" fmla="*/ 74370 w 77229"/>
                <a:gd name="connsiteY4" fmla="*/ 85233 h 123567"/>
                <a:gd name="connsiteX5" fmla="*/ 67007 w 77229"/>
                <a:gd name="connsiteY5" fmla="*/ 31326 h 123567"/>
                <a:gd name="connsiteX6" fmla="*/ 31275 w 77229"/>
                <a:gd name="connsiteY6" fmla="*/ 4142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23567">
                  <a:moveTo>
                    <a:pt x="31275" y="4142"/>
                  </a:moveTo>
                  <a:cubicBezTo>
                    <a:pt x="14130" y="6510"/>
                    <a:pt x="1825" y="22780"/>
                    <a:pt x="4142" y="39925"/>
                  </a:cubicBezTo>
                  <a:lnTo>
                    <a:pt x="11504" y="93831"/>
                  </a:lnTo>
                  <a:cubicBezTo>
                    <a:pt x="13873" y="110976"/>
                    <a:pt x="30091" y="123333"/>
                    <a:pt x="47236" y="120964"/>
                  </a:cubicBezTo>
                  <a:cubicBezTo>
                    <a:pt x="64381" y="118648"/>
                    <a:pt x="76738" y="102326"/>
                    <a:pt x="74370" y="85233"/>
                  </a:cubicBezTo>
                  <a:lnTo>
                    <a:pt x="67007" y="31326"/>
                  </a:lnTo>
                  <a:cubicBezTo>
                    <a:pt x="64690" y="14130"/>
                    <a:pt x="48420" y="1825"/>
                    <a:pt x="31275" y="414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F83EE8AB-61BD-4AC3-81D7-85A77A632D12}"/>
                </a:ext>
              </a:extLst>
            </p:cNvPr>
            <p:cNvSpPr/>
            <p:nvPr/>
          </p:nvSpPr>
          <p:spPr>
            <a:xfrm>
              <a:off x="6933157" y="6711154"/>
              <a:ext cx="57060" cy="91297"/>
            </a:xfrm>
            <a:custGeom>
              <a:avLst/>
              <a:gdLst>
                <a:gd name="connsiteX0" fmla="*/ 37137 w 77229"/>
                <a:gd name="connsiteY0" fmla="*/ 4142 h 123567"/>
                <a:gd name="connsiteX1" fmla="*/ 10003 w 77229"/>
                <a:gd name="connsiteY1" fmla="*/ 39873 h 123567"/>
                <a:gd name="connsiteX2" fmla="*/ 11136 w 77229"/>
                <a:gd name="connsiteY2" fmla="*/ 48883 h 123567"/>
                <a:gd name="connsiteX3" fmla="*/ 11908 w 77229"/>
                <a:gd name="connsiteY3" fmla="*/ 58975 h 123567"/>
                <a:gd name="connsiteX4" fmla="*/ 11033 w 77229"/>
                <a:gd name="connsiteY4" fmla="*/ 68860 h 123567"/>
                <a:gd name="connsiteX5" fmla="*/ 10776 w 77229"/>
                <a:gd name="connsiteY5" fmla="*/ 70147 h 123567"/>
                <a:gd name="connsiteX6" fmla="*/ 10055 w 77229"/>
                <a:gd name="connsiteY6" fmla="*/ 72155 h 123567"/>
                <a:gd name="connsiteX7" fmla="*/ 16130 w 77229"/>
                <a:gd name="connsiteY7" fmla="*/ 116640 h 123567"/>
                <a:gd name="connsiteX8" fmla="*/ 60615 w 77229"/>
                <a:gd name="connsiteY8" fmla="*/ 110564 h 123567"/>
                <a:gd name="connsiteX9" fmla="*/ 72868 w 77229"/>
                <a:gd name="connsiteY9" fmla="*/ 31326 h 123567"/>
                <a:gd name="connsiteX10" fmla="*/ 37137 w 77229"/>
                <a:gd name="connsiteY10" fmla="*/ 4142 h 12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229" h="123567">
                  <a:moveTo>
                    <a:pt x="37137" y="4142"/>
                  </a:moveTo>
                  <a:cubicBezTo>
                    <a:pt x="19992" y="6510"/>
                    <a:pt x="7686" y="22728"/>
                    <a:pt x="10003" y="39873"/>
                  </a:cubicBezTo>
                  <a:cubicBezTo>
                    <a:pt x="10415" y="42859"/>
                    <a:pt x="10776" y="45846"/>
                    <a:pt x="11136" y="48883"/>
                  </a:cubicBezTo>
                  <a:cubicBezTo>
                    <a:pt x="11290" y="50325"/>
                    <a:pt x="11754" y="58563"/>
                    <a:pt x="11908" y="58975"/>
                  </a:cubicBezTo>
                  <a:cubicBezTo>
                    <a:pt x="11805" y="62321"/>
                    <a:pt x="11496" y="65565"/>
                    <a:pt x="11033" y="68860"/>
                  </a:cubicBezTo>
                  <a:cubicBezTo>
                    <a:pt x="10930" y="69375"/>
                    <a:pt x="10827" y="69787"/>
                    <a:pt x="10776" y="70147"/>
                  </a:cubicBezTo>
                  <a:cubicBezTo>
                    <a:pt x="9694" y="72362"/>
                    <a:pt x="6863" y="76789"/>
                    <a:pt x="10055" y="72155"/>
                  </a:cubicBezTo>
                  <a:cubicBezTo>
                    <a:pt x="272" y="86366"/>
                    <a:pt x="1920" y="105776"/>
                    <a:pt x="16130" y="116640"/>
                  </a:cubicBezTo>
                  <a:cubicBezTo>
                    <a:pt x="29414" y="126731"/>
                    <a:pt x="50780" y="124826"/>
                    <a:pt x="60615" y="110564"/>
                  </a:cubicBezTo>
                  <a:cubicBezTo>
                    <a:pt x="76936" y="86880"/>
                    <a:pt x="76627" y="58769"/>
                    <a:pt x="72868" y="31326"/>
                  </a:cubicBezTo>
                  <a:cubicBezTo>
                    <a:pt x="70551" y="14130"/>
                    <a:pt x="54281" y="1825"/>
                    <a:pt x="37137" y="414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6E096635-AC9D-415F-A53C-6CCF83FDB7D6}"/>
                </a:ext>
              </a:extLst>
            </p:cNvPr>
            <p:cNvSpPr/>
            <p:nvPr/>
          </p:nvSpPr>
          <p:spPr>
            <a:xfrm>
              <a:off x="6858082" y="6428569"/>
              <a:ext cx="68473" cy="106512"/>
            </a:xfrm>
            <a:custGeom>
              <a:avLst/>
              <a:gdLst>
                <a:gd name="connsiteX0" fmla="*/ 67080 w 92675"/>
                <a:gd name="connsiteY0" fmla="*/ 30330 h 144162"/>
                <a:gd name="connsiteX1" fmla="*/ 4215 w 92675"/>
                <a:gd name="connsiteY1" fmla="*/ 38928 h 144162"/>
                <a:gd name="connsiteX2" fmla="*/ 35210 w 92675"/>
                <a:gd name="connsiteY2" fmla="*/ 133200 h 144162"/>
                <a:gd name="connsiteX3" fmla="*/ 79797 w 92675"/>
                <a:gd name="connsiteY3" fmla="*/ 138555 h 144162"/>
                <a:gd name="connsiteX4" fmla="*/ 85204 w 92675"/>
                <a:gd name="connsiteY4" fmla="*/ 94019 h 144162"/>
                <a:gd name="connsiteX5" fmla="*/ 67080 w 92675"/>
                <a:gd name="connsiteY5" fmla="*/ 30330 h 14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675" h="144162">
                  <a:moveTo>
                    <a:pt x="67080" y="30330"/>
                  </a:moveTo>
                  <a:cubicBezTo>
                    <a:pt x="61520" y="-10241"/>
                    <a:pt x="-1397" y="-1643"/>
                    <a:pt x="4215" y="38928"/>
                  </a:cubicBezTo>
                  <a:cubicBezTo>
                    <a:pt x="8900" y="73012"/>
                    <a:pt x="16418" y="104007"/>
                    <a:pt x="35210" y="133200"/>
                  </a:cubicBezTo>
                  <a:cubicBezTo>
                    <a:pt x="44581" y="147771"/>
                    <a:pt x="67132" y="148543"/>
                    <a:pt x="79797" y="138555"/>
                  </a:cubicBezTo>
                  <a:cubicBezTo>
                    <a:pt x="94317" y="127125"/>
                    <a:pt x="94523" y="108538"/>
                    <a:pt x="85204" y="94019"/>
                  </a:cubicBezTo>
                  <a:cubicBezTo>
                    <a:pt x="72847" y="74917"/>
                    <a:pt x="70118" y="52315"/>
                    <a:pt x="67080" y="3033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DA69F77A-F7EF-4992-B934-E57228CAF15B}"/>
                </a:ext>
              </a:extLst>
            </p:cNvPr>
            <p:cNvSpPr/>
            <p:nvPr/>
          </p:nvSpPr>
          <p:spPr>
            <a:xfrm>
              <a:off x="6806654" y="6160432"/>
              <a:ext cx="53256" cy="102708"/>
            </a:xfrm>
            <a:custGeom>
              <a:avLst/>
              <a:gdLst>
                <a:gd name="connsiteX0" fmla="*/ 54050 w 72081"/>
                <a:gd name="connsiteY0" fmla="*/ 6122 h 139013"/>
                <a:gd name="connsiteX1" fmla="*/ 12551 w 72081"/>
                <a:gd name="connsiteY1" fmla="*/ 23266 h 139013"/>
                <a:gd name="connsiteX2" fmla="*/ 6167 w 72081"/>
                <a:gd name="connsiteY2" fmla="*/ 108992 h 139013"/>
                <a:gd name="connsiteX3" fmla="*/ 69032 w 72081"/>
                <a:gd name="connsiteY3" fmla="*/ 100393 h 139013"/>
                <a:gd name="connsiteX4" fmla="*/ 71143 w 72081"/>
                <a:gd name="connsiteY4" fmla="*/ 47619 h 139013"/>
                <a:gd name="connsiteX5" fmla="*/ 54050 w 72081"/>
                <a:gd name="connsiteY5" fmla="*/ 6122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081" h="139013">
                  <a:moveTo>
                    <a:pt x="54050" y="6122"/>
                  </a:moveTo>
                  <a:cubicBezTo>
                    <a:pt x="39016" y="-109"/>
                    <a:pt x="17957" y="6843"/>
                    <a:pt x="12551" y="23266"/>
                  </a:cubicBezTo>
                  <a:cubicBezTo>
                    <a:pt x="3027" y="52459"/>
                    <a:pt x="2048" y="78717"/>
                    <a:pt x="6167" y="108992"/>
                  </a:cubicBezTo>
                  <a:cubicBezTo>
                    <a:pt x="11676" y="149511"/>
                    <a:pt x="74593" y="140913"/>
                    <a:pt x="69032" y="100393"/>
                  </a:cubicBezTo>
                  <a:cubicBezTo>
                    <a:pt x="66200" y="79644"/>
                    <a:pt x="64656" y="67493"/>
                    <a:pt x="71143" y="47619"/>
                  </a:cubicBezTo>
                  <a:cubicBezTo>
                    <a:pt x="76601" y="31196"/>
                    <a:pt x="70937" y="13175"/>
                    <a:pt x="54050" y="612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9060A07-DBDF-4358-83C7-80DABF73C35B}"/>
                </a:ext>
              </a:extLst>
            </p:cNvPr>
            <p:cNvSpPr/>
            <p:nvPr/>
          </p:nvSpPr>
          <p:spPr>
            <a:xfrm>
              <a:off x="6799851" y="5928586"/>
              <a:ext cx="53256" cy="79884"/>
            </a:xfrm>
            <a:custGeom>
              <a:avLst/>
              <a:gdLst>
                <a:gd name="connsiteX0" fmla="*/ 31286 w 72081"/>
                <a:gd name="connsiteY0" fmla="*/ 4153 h 108121"/>
                <a:gd name="connsiteX1" fmla="*/ 4153 w 72081"/>
                <a:gd name="connsiteY1" fmla="*/ 39884 h 108121"/>
                <a:gd name="connsiteX2" fmla="*/ 9713 w 72081"/>
                <a:gd name="connsiteY2" fmla="*/ 80301 h 108121"/>
                <a:gd name="connsiteX3" fmla="*/ 45445 w 72081"/>
                <a:gd name="connsiteY3" fmla="*/ 107435 h 108121"/>
                <a:gd name="connsiteX4" fmla="*/ 72578 w 72081"/>
                <a:gd name="connsiteY4" fmla="*/ 71703 h 108121"/>
                <a:gd name="connsiteX5" fmla="*/ 67018 w 72081"/>
                <a:gd name="connsiteY5" fmla="*/ 31286 h 108121"/>
                <a:gd name="connsiteX6" fmla="*/ 31286 w 72081"/>
                <a:gd name="connsiteY6" fmla="*/ 4153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8121">
                  <a:moveTo>
                    <a:pt x="31286" y="4153"/>
                  </a:moveTo>
                  <a:cubicBezTo>
                    <a:pt x="14141" y="6521"/>
                    <a:pt x="1784" y="22739"/>
                    <a:pt x="4153" y="39884"/>
                  </a:cubicBezTo>
                  <a:lnTo>
                    <a:pt x="9713" y="80301"/>
                  </a:lnTo>
                  <a:cubicBezTo>
                    <a:pt x="12081" y="97446"/>
                    <a:pt x="28300" y="109751"/>
                    <a:pt x="45445" y="107435"/>
                  </a:cubicBezTo>
                  <a:cubicBezTo>
                    <a:pt x="62590" y="105067"/>
                    <a:pt x="74947" y="88797"/>
                    <a:pt x="72578" y="71703"/>
                  </a:cubicBezTo>
                  <a:lnTo>
                    <a:pt x="67018" y="31286"/>
                  </a:lnTo>
                  <a:cubicBezTo>
                    <a:pt x="64701" y="14141"/>
                    <a:pt x="48431" y="1784"/>
                    <a:pt x="31286" y="41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10F96476-E106-4BC5-BE41-F9FBF0DD77D6}"/>
                </a:ext>
              </a:extLst>
            </p:cNvPr>
            <p:cNvSpPr/>
            <p:nvPr/>
          </p:nvSpPr>
          <p:spPr>
            <a:xfrm>
              <a:off x="6783869" y="5738750"/>
              <a:ext cx="60864" cy="117924"/>
            </a:xfrm>
            <a:custGeom>
              <a:avLst/>
              <a:gdLst>
                <a:gd name="connsiteX0" fmla="*/ 4209 w 82378"/>
                <a:gd name="connsiteY0" fmla="*/ 38928 h 159608"/>
                <a:gd name="connsiteX1" fmla="*/ 17133 w 82378"/>
                <a:gd name="connsiteY1" fmla="*/ 133303 h 159608"/>
                <a:gd name="connsiteX2" fmla="*/ 79997 w 82378"/>
                <a:gd name="connsiteY2" fmla="*/ 124704 h 159608"/>
                <a:gd name="connsiteX3" fmla="*/ 67074 w 82378"/>
                <a:gd name="connsiteY3" fmla="*/ 30330 h 159608"/>
                <a:gd name="connsiteX4" fmla="*/ 4209 w 82378"/>
                <a:gd name="connsiteY4" fmla="*/ 38928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78" h="159608">
                  <a:moveTo>
                    <a:pt x="4209" y="38928"/>
                  </a:moveTo>
                  <a:lnTo>
                    <a:pt x="17133" y="133303"/>
                  </a:lnTo>
                  <a:cubicBezTo>
                    <a:pt x="22693" y="173874"/>
                    <a:pt x="85558" y="165224"/>
                    <a:pt x="79997" y="124704"/>
                  </a:cubicBezTo>
                  <a:lnTo>
                    <a:pt x="67074" y="30330"/>
                  </a:lnTo>
                  <a:cubicBezTo>
                    <a:pt x="61514" y="-10241"/>
                    <a:pt x="-1351" y="-1643"/>
                    <a:pt x="4209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15136CAE-BC36-42E4-A474-816ECD139054}"/>
                </a:ext>
              </a:extLst>
            </p:cNvPr>
            <p:cNvSpPr/>
            <p:nvPr/>
          </p:nvSpPr>
          <p:spPr>
            <a:xfrm>
              <a:off x="6641715" y="5737913"/>
              <a:ext cx="57060" cy="98905"/>
            </a:xfrm>
            <a:custGeom>
              <a:avLst/>
              <a:gdLst>
                <a:gd name="connsiteX0" fmla="*/ 4209 w 77229"/>
                <a:gd name="connsiteY0" fmla="*/ 38928 h 133864"/>
                <a:gd name="connsiteX1" fmla="*/ 13425 w 77229"/>
                <a:gd name="connsiteY1" fmla="*/ 106324 h 133864"/>
                <a:gd name="connsiteX2" fmla="*/ 76290 w 77229"/>
                <a:gd name="connsiteY2" fmla="*/ 97726 h 133864"/>
                <a:gd name="connsiteX3" fmla="*/ 67074 w 77229"/>
                <a:gd name="connsiteY3" fmla="*/ 30330 h 133864"/>
                <a:gd name="connsiteX4" fmla="*/ 4209 w 77229"/>
                <a:gd name="connsiteY4" fmla="*/ 38928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29" h="133864">
                  <a:moveTo>
                    <a:pt x="4209" y="38928"/>
                  </a:moveTo>
                  <a:lnTo>
                    <a:pt x="13425" y="106324"/>
                  </a:lnTo>
                  <a:cubicBezTo>
                    <a:pt x="18986" y="146896"/>
                    <a:pt x="81851" y="138297"/>
                    <a:pt x="76290" y="97726"/>
                  </a:cubicBezTo>
                  <a:lnTo>
                    <a:pt x="67074" y="30330"/>
                  </a:lnTo>
                  <a:cubicBezTo>
                    <a:pt x="61565" y="-10241"/>
                    <a:pt x="-1352" y="-1643"/>
                    <a:pt x="4209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1B06EAD1-4321-4504-BED9-D57ED2F03863}"/>
                </a:ext>
              </a:extLst>
            </p:cNvPr>
            <p:cNvSpPr/>
            <p:nvPr/>
          </p:nvSpPr>
          <p:spPr>
            <a:xfrm>
              <a:off x="6694395" y="5974193"/>
              <a:ext cx="68473" cy="117924"/>
            </a:xfrm>
            <a:custGeom>
              <a:avLst/>
              <a:gdLst>
                <a:gd name="connsiteX0" fmla="*/ 67080 w 92675"/>
                <a:gd name="connsiteY0" fmla="*/ 30313 h 159608"/>
                <a:gd name="connsiteX1" fmla="*/ 4215 w 92675"/>
                <a:gd name="connsiteY1" fmla="*/ 38911 h 159608"/>
                <a:gd name="connsiteX2" fmla="*/ 37064 w 92675"/>
                <a:gd name="connsiteY2" fmla="*/ 146672 h 159608"/>
                <a:gd name="connsiteX3" fmla="*/ 81651 w 92675"/>
                <a:gd name="connsiteY3" fmla="*/ 152079 h 159608"/>
                <a:gd name="connsiteX4" fmla="*/ 87006 w 92675"/>
                <a:gd name="connsiteY4" fmla="*/ 107491 h 159608"/>
                <a:gd name="connsiteX5" fmla="*/ 67080 w 92675"/>
                <a:gd name="connsiteY5" fmla="*/ 30313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675" h="159608">
                  <a:moveTo>
                    <a:pt x="67080" y="30313"/>
                  </a:moveTo>
                  <a:cubicBezTo>
                    <a:pt x="61520" y="-10258"/>
                    <a:pt x="-1397" y="-1609"/>
                    <a:pt x="4215" y="38911"/>
                  </a:cubicBezTo>
                  <a:cubicBezTo>
                    <a:pt x="9416" y="76754"/>
                    <a:pt x="16315" y="113979"/>
                    <a:pt x="37064" y="146672"/>
                  </a:cubicBezTo>
                  <a:cubicBezTo>
                    <a:pt x="46331" y="161294"/>
                    <a:pt x="69037" y="161912"/>
                    <a:pt x="81651" y="152079"/>
                  </a:cubicBezTo>
                  <a:cubicBezTo>
                    <a:pt x="96222" y="140597"/>
                    <a:pt x="96325" y="122113"/>
                    <a:pt x="87006" y="107491"/>
                  </a:cubicBezTo>
                  <a:cubicBezTo>
                    <a:pt x="72898" y="85300"/>
                    <a:pt x="70581" y="55696"/>
                    <a:pt x="67080" y="303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8D26234B-6DE5-4DE1-8552-8D8B921A733E}"/>
                </a:ext>
              </a:extLst>
            </p:cNvPr>
            <p:cNvSpPr/>
            <p:nvPr/>
          </p:nvSpPr>
          <p:spPr>
            <a:xfrm>
              <a:off x="6751242" y="6239558"/>
              <a:ext cx="68473" cy="98905"/>
            </a:xfrm>
            <a:custGeom>
              <a:avLst/>
              <a:gdLst>
                <a:gd name="connsiteX0" fmla="*/ 10220 w 92675"/>
                <a:gd name="connsiteY0" fmla="*/ 16465 h 133864"/>
                <a:gd name="connsiteX1" fmla="*/ 16295 w 92675"/>
                <a:gd name="connsiteY1" fmla="*/ 60950 h 133864"/>
                <a:gd name="connsiteX2" fmla="*/ 17376 w 92675"/>
                <a:gd name="connsiteY2" fmla="*/ 62598 h 133864"/>
                <a:gd name="connsiteX3" fmla="*/ 21392 w 92675"/>
                <a:gd name="connsiteY3" fmla="*/ 73255 h 133864"/>
                <a:gd name="connsiteX4" fmla="*/ 26747 w 92675"/>
                <a:gd name="connsiteY4" fmla="*/ 105486 h 133864"/>
                <a:gd name="connsiteX5" fmla="*/ 89663 w 92675"/>
                <a:gd name="connsiteY5" fmla="*/ 96887 h 133864"/>
                <a:gd name="connsiteX6" fmla="*/ 54704 w 92675"/>
                <a:gd name="connsiteY6" fmla="*/ 10390 h 133864"/>
                <a:gd name="connsiteX7" fmla="*/ 10220 w 92675"/>
                <a:gd name="connsiteY7" fmla="*/ 16465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675" h="133864">
                  <a:moveTo>
                    <a:pt x="10220" y="16465"/>
                  </a:moveTo>
                  <a:cubicBezTo>
                    <a:pt x="-696" y="30830"/>
                    <a:pt x="3166" y="49726"/>
                    <a:pt x="16295" y="60950"/>
                  </a:cubicBezTo>
                  <a:cubicBezTo>
                    <a:pt x="13206" y="58324"/>
                    <a:pt x="17788" y="63936"/>
                    <a:pt x="17376" y="62598"/>
                  </a:cubicBezTo>
                  <a:cubicBezTo>
                    <a:pt x="19075" y="65944"/>
                    <a:pt x="20517" y="69754"/>
                    <a:pt x="21392" y="73255"/>
                  </a:cubicBezTo>
                  <a:cubicBezTo>
                    <a:pt x="24018" y="83810"/>
                    <a:pt x="25254" y="94725"/>
                    <a:pt x="26747" y="105486"/>
                  </a:cubicBezTo>
                  <a:cubicBezTo>
                    <a:pt x="32307" y="146006"/>
                    <a:pt x="95224" y="137407"/>
                    <a:pt x="89663" y="96887"/>
                  </a:cubicBezTo>
                  <a:cubicBezTo>
                    <a:pt x="85287" y="65172"/>
                    <a:pt x="80344" y="32272"/>
                    <a:pt x="54704" y="10390"/>
                  </a:cubicBezTo>
                  <a:cubicBezTo>
                    <a:pt x="41523" y="-886"/>
                    <a:pt x="20208" y="3285"/>
                    <a:pt x="10220" y="1646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D8273CC3-9ADD-4DEA-ACB5-55ED4DC3C314}"/>
                </a:ext>
              </a:extLst>
            </p:cNvPr>
            <p:cNvSpPr/>
            <p:nvPr/>
          </p:nvSpPr>
          <p:spPr>
            <a:xfrm>
              <a:off x="6771164" y="6460751"/>
              <a:ext cx="60864" cy="129337"/>
            </a:xfrm>
            <a:custGeom>
              <a:avLst/>
              <a:gdLst>
                <a:gd name="connsiteX0" fmla="*/ 4209 w 82378"/>
                <a:gd name="connsiteY0" fmla="*/ 38928 h 175054"/>
                <a:gd name="connsiteX1" fmla="*/ 18986 w 82378"/>
                <a:gd name="connsiteY1" fmla="*/ 146741 h 175054"/>
                <a:gd name="connsiteX2" fmla="*/ 81851 w 82378"/>
                <a:gd name="connsiteY2" fmla="*/ 138143 h 175054"/>
                <a:gd name="connsiteX3" fmla="*/ 67074 w 82378"/>
                <a:gd name="connsiteY3" fmla="*/ 30330 h 175054"/>
                <a:gd name="connsiteX4" fmla="*/ 4209 w 82378"/>
                <a:gd name="connsiteY4" fmla="*/ 38928 h 175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78" h="175054">
                  <a:moveTo>
                    <a:pt x="4209" y="38928"/>
                  </a:moveTo>
                  <a:lnTo>
                    <a:pt x="18986" y="146741"/>
                  </a:lnTo>
                  <a:cubicBezTo>
                    <a:pt x="24546" y="187261"/>
                    <a:pt x="87411" y="178663"/>
                    <a:pt x="81851" y="138143"/>
                  </a:cubicBezTo>
                  <a:lnTo>
                    <a:pt x="67074" y="30330"/>
                  </a:lnTo>
                  <a:cubicBezTo>
                    <a:pt x="61565" y="-10241"/>
                    <a:pt x="-1351" y="-1643"/>
                    <a:pt x="4209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BC87EAA-BD1B-4949-B180-5766F64010FC}"/>
                </a:ext>
              </a:extLst>
            </p:cNvPr>
            <p:cNvSpPr/>
            <p:nvPr/>
          </p:nvSpPr>
          <p:spPr>
            <a:xfrm>
              <a:off x="6789458" y="6742298"/>
              <a:ext cx="68473" cy="98905"/>
            </a:xfrm>
            <a:custGeom>
              <a:avLst/>
              <a:gdLst>
                <a:gd name="connsiteX0" fmla="*/ 76451 w 92675"/>
                <a:gd name="connsiteY0" fmla="*/ 73253 h 133864"/>
                <a:gd name="connsiteX1" fmla="*/ 72435 w 92675"/>
                <a:gd name="connsiteY1" fmla="*/ 62543 h 133864"/>
                <a:gd name="connsiteX2" fmla="*/ 67080 w 92675"/>
                <a:gd name="connsiteY2" fmla="*/ 30313 h 133864"/>
                <a:gd name="connsiteX3" fmla="*/ 4215 w 92675"/>
                <a:gd name="connsiteY3" fmla="*/ 38911 h 133864"/>
                <a:gd name="connsiteX4" fmla="*/ 39175 w 92675"/>
                <a:gd name="connsiteY4" fmla="*/ 125409 h 133864"/>
                <a:gd name="connsiteX5" fmla="*/ 83659 w 92675"/>
                <a:gd name="connsiteY5" fmla="*/ 119333 h 133864"/>
                <a:gd name="connsiteX6" fmla="*/ 77584 w 92675"/>
                <a:gd name="connsiteY6" fmla="*/ 74849 h 133864"/>
                <a:gd name="connsiteX7" fmla="*/ 76451 w 92675"/>
                <a:gd name="connsiteY7" fmla="*/ 73253 h 13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675" h="133864">
                  <a:moveTo>
                    <a:pt x="76451" y="73253"/>
                  </a:moveTo>
                  <a:cubicBezTo>
                    <a:pt x="74752" y="69906"/>
                    <a:pt x="73310" y="66096"/>
                    <a:pt x="72435" y="62543"/>
                  </a:cubicBezTo>
                  <a:cubicBezTo>
                    <a:pt x="69809" y="51989"/>
                    <a:pt x="68522" y="41074"/>
                    <a:pt x="67080" y="30313"/>
                  </a:cubicBezTo>
                  <a:cubicBezTo>
                    <a:pt x="61520" y="-10259"/>
                    <a:pt x="-1397" y="-1609"/>
                    <a:pt x="4215" y="38911"/>
                  </a:cubicBezTo>
                  <a:cubicBezTo>
                    <a:pt x="8592" y="70679"/>
                    <a:pt x="13534" y="103527"/>
                    <a:pt x="39175" y="125409"/>
                  </a:cubicBezTo>
                  <a:cubicBezTo>
                    <a:pt x="52355" y="136633"/>
                    <a:pt x="73619" y="132514"/>
                    <a:pt x="83659" y="119333"/>
                  </a:cubicBezTo>
                  <a:cubicBezTo>
                    <a:pt x="94574" y="104968"/>
                    <a:pt x="90713" y="86073"/>
                    <a:pt x="77584" y="74849"/>
                  </a:cubicBezTo>
                  <a:cubicBezTo>
                    <a:pt x="80621" y="77526"/>
                    <a:pt x="76039" y="71914"/>
                    <a:pt x="76451" y="732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4A498D84-999C-45EC-AE48-3D1BB40ADFB8}"/>
                </a:ext>
              </a:extLst>
            </p:cNvPr>
            <p:cNvSpPr/>
            <p:nvPr/>
          </p:nvSpPr>
          <p:spPr>
            <a:xfrm>
              <a:off x="6268769" y="5829589"/>
              <a:ext cx="60864" cy="117924"/>
            </a:xfrm>
            <a:custGeom>
              <a:avLst/>
              <a:gdLst>
                <a:gd name="connsiteX0" fmla="*/ 4209 w 82378"/>
                <a:gd name="connsiteY0" fmla="*/ 38928 h 159608"/>
                <a:gd name="connsiteX1" fmla="*/ 17132 w 82378"/>
                <a:gd name="connsiteY1" fmla="*/ 133251 h 159608"/>
                <a:gd name="connsiteX2" fmla="*/ 80049 w 82378"/>
                <a:gd name="connsiteY2" fmla="*/ 124653 h 159608"/>
                <a:gd name="connsiteX3" fmla="*/ 67125 w 82378"/>
                <a:gd name="connsiteY3" fmla="*/ 30330 h 159608"/>
                <a:gd name="connsiteX4" fmla="*/ 4209 w 82378"/>
                <a:gd name="connsiteY4" fmla="*/ 38928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78" h="159608">
                  <a:moveTo>
                    <a:pt x="4209" y="38928"/>
                  </a:moveTo>
                  <a:lnTo>
                    <a:pt x="17132" y="133251"/>
                  </a:lnTo>
                  <a:cubicBezTo>
                    <a:pt x="22693" y="173823"/>
                    <a:pt x="85558" y="165173"/>
                    <a:pt x="80049" y="124653"/>
                  </a:cubicBezTo>
                  <a:lnTo>
                    <a:pt x="67125" y="30330"/>
                  </a:lnTo>
                  <a:cubicBezTo>
                    <a:pt x="61565" y="-10241"/>
                    <a:pt x="-1352" y="-1643"/>
                    <a:pt x="4209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BB07FEA5-3D26-45CB-8BAF-DC5DDC4983FA}"/>
                </a:ext>
              </a:extLst>
            </p:cNvPr>
            <p:cNvSpPr/>
            <p:nvPr/>
          </p:nvSpPr>
          <p:spPr>
            <a:xfrm>
              <a:off x="6304682" y="6016696"/>
              <a:ext cx="53256" cy="79884"/>
            </a:xfrm>
            <a:custGeom>
              <a:avLst/>
              <a:gdLst>
                <a:gd name="connsiteX0" fmla="*/ 31286 w 72081"/>
                <a:gd name="connsiteY0" fmla="*/ 4141 h 108121"/>
                <a:gd name="connsiteX1" fmla="*/ 4153 w 72081"/>
                <a:gd name="connsiteY1" fmla="*/ 39873 h 108121"/>
                <a:gd name="connsiteX2" fmla="*/ 9713 w 72081"/>
                <a:gd name="connsiteY2" fmla="*/ 80341 h 108121"/>
                <a:gd name="connsiteX3" fmla="*/ 45496 w 72081"/>
                <a:gd name="connsiteY3" fmla="*/ 107474 h 108121"/>
                <a:gd name="connsiteX4" fmla="*/ 72630 w 72081"/>
                <a:gd name="connsiteY4" fmla="*/ 71743 h 108121"/>
                <a:gd name="connsiteX5" fmla="*/ 67069 w 72081"/>
                <a:gd name="connsiteY5" fmla="*/ 31274 h 108121"/>
                <a:gd name="connsiteX6" fmla="*/ 31286 w 72081"/>
                <a:gd name="connsiteY6" fmla="*/ 4141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8121">
                  <a:moveTo>
                    <a:pt x="31286" y="4141"/>
                  </a:moveTo>
                  <a:cubicBezTo>
                    <a:pt x="14141" y="6509"/>
                    <a:pt x="1784" y="22779"/>
                    <a:pt x="4153" y="39873"/>
                  </a:cubicBezTo>
                  <a:lnTo>
                    <a:pt x="9713" y="80341"/>
                  </a:lnTo>
                  <a:cubicBezTo>
                    <a:pt x="12081" y="97486"/>
                    <a:pt x="28300" y="109843"/>
                    <a:pt x="45496" y="107474"/>
                  </a:cubicBezTo>
                  <a:cubicBezTo>
                    <a:pt x="62641" y="105106"/>
                    <a:pt x="74998" y="88887"/>
                    <a:pt x="72630" y="71743"/>
                  </a:cubicBezTo>
                  <a:lnTo>
                    <a:pt x="67069" y="31274"/>
                  </a:lnTo>
                  <a:cubicBezTo>
                    <a:pt x="64700" y="14181"/>
                    <a:pt x="48431" y="1824"/>
                    <a:pt x="31286" y="414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0A10A00F-6B94-4D92-A150-1B9909ABE123}"/>
                </a:ext>
              </a:extLst>
            </p:cNvPr>
            <p:cNvSpPr/>
            <p:nvPr/>
          </p:nvSpPr>
          <p:spPr>
            <a:xfrm>
              <a:off x="6316515" y="6178113"/>
              <a:ext cx="53256" cy="121729"/>
            </a:xfrm>
            <a:custGeom>
              <a:avLst/>
              <a:gdLst>
                <a:gd name="connsiteX0" fmla="*/ 4203 w 72081"/>
                <a:gd name="connsiteY0" fmla="*/ 38928 h 164756"/>
                <a:gd name="connsiteX1" fmla="*/ 5748 w 72081"/>
                <a:gd name="connsiteY1" fmla="*/ 118681 h 164756"/>
                <a:gd name="connsiteX2" fmla="*/ 64391 w 72081"/>
                <a:gd name="connsiteY2" fmla="*/ 142982 h 164756"/>
                <a:gd name="connsiteX3" fmla="*/ 67068 w 72081"/>
                <a:gd name="connsiteY3" fmla="*/ 30330 h 164756"/>
                <a:gd name="connsiteX4" fmla="*/ 4203 w 72081"/>
                <a:gd name="connsiteY4" fmla="*/ 38928 h 164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81" h="164756">
                  <a:moveTo>
                    <a:pt x="4203" y="38928"/>
                  </a:moveTo>
                  <a:cubicBezTo>
                    <a:pt x="7756" y="64723"/>
                    <a:pt x="13780" y="93092"/>
                    <a:pt x="5748" y="118681"/>
                  </a:cubicBezTo>
                  <a:cubicBezTo>
                    <a:pt x="-6455" y="157501"/>
                    <a:pt x="52137" y="182009"/>
                    <a:pt x="64391" y="142982"/>
                  </a:cubicBezTo>
                  <a:cubicBezTo>
                    <a:pt x="76181" y="105449"/>
                    <a:pt x="72320" y="68739"/>
                    <a:pt x="67068" y="30330"/>
                  </a:cubicBezTo>
                  <a:cubicBezTo>
                    <a:pt x="61559" y="-10241"/>
                    <a:pt x="-1306" y="-1643"/>
                    <a:pt x="4203" y="3892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9956CCE-29C5-4436-95DD-EDE452803CBD}"/>
                </a:ext>
              </a:extLst>
            </p:cNvPr>
            <p:cNvSpPr/>
            <p:nvPr/>
          </p:nvSpPr>
          <p:spPr>
            <a:xfrm>
              <a:off x="6339295" y="6418462"/>
              <a:ext cx="57060" cy="110316"/>
            </a:xfrm>
            <a:custGeom>
              <a:avLst/>
              <a:gdLst>
                <a:gd name="connsiteX0" fmla="*/ 4209 w 77229"/>
                <a:gd name="connsiteY0" fmla="*/ 38911 h 149310"/>
                <a:gd name="connsiteX1" fmla="*/ 15279 w 77229"/>
                <a:gd name="connsiteY1" fmla="*/ 119796 h 149310"/>
                <a:gd name="connsiteX2" fmla="*/ 78144 w 77229"/>
                <a:gd name="connsiteY2" fmla="*/ 111199 h 149310"/>
                <a:gd name="connsiteX3" fmla="*/ 67074 w 77229"/>
                <a:gd name="connsiteY3" fmla="*/ 30313 h 149310"/>
                <a:gd name="connsiteX4" fmla="*/ 4209 w 77229"/>
                <a:gd name="connsiteY4" fmla="*/ 38911 h 14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29" h="149310">
                  <a:moveTo>
                    <a:pt x="4209" y="38911"/>
                  </a:moveTo>
                  <a:lnTo>
                    <a:pt x="15279" y="119796"/>
                  </a:lnTo>
                  <a:cubicBezTo>
                    <a:pt x="20839" y="160368"/>
                    <a:pt x="83704" y="151718"/>
                    <a:pt x="78144" y="111199"/>
                  </a:cubicBezTo>
                  <a:lnTo>
                    <a:pt x="67074" y="30313"/>
                  </a:lnTo>
                  <a:cubicBezTo>
                    <a:pt x="61514" y="-10259"/>
                    <a:pt x="-1351" y="-1609"/>
                    <a:pt x="4209" y="389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D2905862-24D0-4221-A413-8D2626C3A781}"/>
                </a:ext>
              </a:extLst>
            </p:cNvPr>
            <p:cNvSpPr/>
            <p:nvPr/>
          </p:nvSpPr>
          <p:spPr>
            <a:xfrm>
              <a:off x="6353526" y="6669417"/>
              <a:ext cx="53256" cy="79884"/>
            </a:xfrm>
            <a:custGeom>
              <a:avLst/>
              <a:gdLst>
                <a:gd name="connsiteX0" fmla="*/ 31286 w 72081"/>
                <a:gd name="connsiteY0" fmla="*/ 4152 h 108121"/>
                <a:gd name="connsiteX1" fmla="*/ 4153 w 72081"/>
                <a:gd name="connsiteY1" fmla="*/ 39936 h 108121"/>
                <a:gd name="connsiteX2" fmla="*/ 9713 w 72081"/>
                <a:gd name="connsiteY2" fmla="*/ 80353 h 108121"/>
                <a:gd name="connsiteX3" fmla="*/ 45445 w 72081"/>
                <a:gd name="connsiteY3" fmla="*/ 107486 h 108121"/>
                <a:gd name="connsiteX4" fmla="*/ 72578 w 72081"/>
                <a:gd name="connsiteY4" fmla="*/ 71754 h 108121"/>
                <a:gd name="connsiteX5" fmla="*/ 67018 w 72081"/>
                <a:gd name="connsiteY5" fmla="*/ 31338 h 108121"/>
                <a:gd name="connsiteX6" fmla="*/ 31286 w 72081"/>
                <a:gd name="connsiteY6" fmla="*/ 4152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108121">
                  <a:moveTo>
                    <a:pt x="31286" y="4152"/>
                  </a:moveTo>
                  <a:cubicBezTo>
                    <a:pt x="14141" y="6521"/>
                    <a:pt x="1784" y="22791"/>
                    <a:pt x="4153" y="39936"/>
                  </a:cubicBezTo>
                  <a:lnTo>
                    <a:pt x="9713" y="80353"/>
                  </a:lnTo>
                  <a:cubicBezTo>
                    <a:pt x="12082" y="97498"/>
                    <a:pt x="28300" y="109854"/>
                    <a:pt x="45445" y="107486"/>
                  </a:cubicBezTo>
                  <a:cubicBezTo>
                    <a:pt x="62590" y="105117"/>
                    <a:pt x="74946" y="88900"/>
                    <a:pt x="72578" y="71754"/>
                  </a:cubicBezTo>
                  <a:lnTo>
                    <a:pt x="67018" y="31338"/>
                  </a:lnTo>
                  <a:cubicBezTo>
                    <a:pt x="64701" y="14141"/>
                    <a:pt x="48431" y="1784"/>
                    <a:pt x="31286" y="4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7F878F20-CC6F-46DB-BD72-8D31BF310630}"/>
                </a:ext>
              </a:extLst>
            </p:cNvPr>
            <p:cNvSpPr/>
            <p:nvPr/>
          </p:nvSpPr>
          <p:spPr>
            <a:xfrm>
              <a:off x="6376040" y="3593392"/>
              <a:ext cx="76080" cy="79884"/>
            </a:xfrm>
            <a:custGeom>
              <a:avLst/>
              <a:gdLst>
                <a:gd name="connsiteX0" fmla="*/ 63061 w 102972"/>
                <a:gd name="connsiteY0" fmla="*/ 4139 h 108121"/>
                <a:gd name="connsiteX1" fmla="*/ 31603 w 102972"/>
                <a:gd name="connsiteY1" fmla="*/ 10781 h 108121"/>
                <a:gd name="connsiteX2" fmla="*/ 14046 w 102972"/>
                <a:gd name="connsiteY2" fmla="*/ 27617 h 108121"/>
                <a:gd name="connsiteX3" fmla="*/ 61054 w 102972"/>
                <a:gd name="connsiteY3" fmla="*/ 106185 h 108121"/>
                <a:gd name="connsiteX4" fmla="*/ 63061 w 102972"/>
                <a:gd name="connsiteY4" fmla="*/ 4139 h 1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972" h="108121">
                  <a:moveTo>
                    <a:pt x="63061" y="4139"/>
                  </a:moveTo>
                  <a:cubicBezTo>
                    <a:pt x="50756" y="2955"/>
                    <a:pt x="40201" y="5632"/>
                    <a:pt x="31603" y="10781"/>
                  </a:cubicBezTo>
                  <a:cubicBezTo>
                    <a:pt x="24241" y="15209"/>
                    <a:pt x="18423" y="21027"/>
                    <a:pt x="14046" y="27617"/>
                  </a:cubicBezTo>
                  <a:cubicBezTo>
                    <a:pt x="-9792" y="63503"/>
                    <a:pt x="9155" y="122558"/>
                    <a:pt x="61054" y="106185"/>
                  </a:cubicBezTo>
                  <a:cubicBezTo>
                    <a:pt x="105950" y="91975"/>
                    <a:pt x="120829" y="9803"/>
                    <a:pt x="63061" y="4139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3EC8EE6A-3DCF-453E-8F55-801BB7DF7DDE}"/>
                </a:ext>
              </a:extLst>
            </p:cNvPr>
            <p:cNvSpPr/>
            <p:nvPr/>
          </p:nvSpPr>
          <p:spPr>
            <a:xfrm>
              <a:off x="6976647" y="4211608"/>
              <a:ext cx="973826" cy="2301424"/>
            </a:xfrm>
            <a:custGeom>
              <a:avLst/>
              <a:gdLst>
                <a:gd name="connsiteX0" fmla="*/ 326373 w 1318054"/>
                <a:gd name="connsiteY0" fmla="*/ 17336 h 3114932"/>
                <a:gd name="connsiteX1" fmla="*/ 4479 w 1318054"/>
                <a:gd name="connsiteY1" fmla="*/ 177665 h 3114932"/>
                <a:gd name="connsiteX2" fmla="*/ 3861 w 1318054"/>
                <a:gd name="connsiteY2" fmla="*/ 191721 h 3114932"/>
                <a:gd name="connsiteX3" fmla="*/ 14880 w 1318054"/>
                <a:gd name="connsiteY3" fmla="*/ 215095 h 3114932"/>
                <a:gd name="connsiteX4" fmla="*/ 39490 w 1318054"/>
                <a:gd name="connsiteY4" fmla="*/ 681872 h 3114932"/>
                <a:gd name="connsiteX5" fmla="*/ 457149 w 1318054"/>
                <a:gd name="connsiteY5" fmla="*/ 1008605 h 3114932"/>
                <a:gd name="connsiteX6" fmla="*/ 852308 w 1318054"/>
                <a:gd name="connsiteY6" fmla="*/ 2187440 h 3114932"/>
                <a:gd name="connsiteX7" fmla="*/ 702894 w 1318054"/>
                <a:gd name="connsiteY7" fmla="*/ 2728151 h 3114932"/>
                <a:gd name="connsiteX8" fmla="*/ 513887 w 1318054"/>
                <a:gd name="connsiteY8" fmla="*/ 3006796 h 3114932"/>
                <a:gd name="connsiteX9" fmla="*/ 589829 w 1318054"/>
                <a:gd name="connsiteY9" fmla="*/ 3093705 h 3114932"/>
                <a:gd name="connsiteX10" fmla="*/ 608004 w 1318054"/>
                <a:gd name="connsiteY10" fmla="*/ 3101685 h 3114932"/>
                <a:gd name="connsiteX11" fmla="*/ 799534 w 1318054"/>
                <a:gd name="connsiteY11" fmla="*/ 3082893 h 3114932"/>
                <a:gd name="connsiteX12" fmla="*/ 1109225 w 1318054"/>
                <a:gd name="connsiteY12" fmla="*/ 2735874 h 3114932"/>
                <a:gd name="connsiteX13" fmla="*/ 1270223 w 1318054"/>
                <a:gd name="connsiteY13" fmla="*/ 1287507 h 3114932"/>
                <a:gd name="connsiteX14" fmla="*/ 326373 w 1318054"/>
                <a:gd name="connsiteY14" fmla="*/ 17336 h 3114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18054" h="3114932">
                  <a:moveTo>
                    <a:pt x="326373" y="17336"/>
                  </a:moveTo>
                  <a:cubicBezTo>
                    <a:pt x="173715" y="-29259"/>
                    <a:pt x="82636" y="50030"/>
                    <a:pt x="4479" y="177665"/>
                  </a:cubicBezTo>
                  <a:cubicBezTo>
                    <a:pt x="4325" y="182350"/>
                    <a:pt x="4068" y="187035"/>
                    <a:pt x="3861" y="191721"/>
                  </a:cubicBezTo>
                  <a:cubicBezTo>
                    <a:pt x="8650" y="197899"/>
                    <a:pt x="12511" y="205622"/>
                    <a:pt x="14880" y="215095"/>
                  </a:cubicBezTo>
                  <a:cubicBezTo>
                    <a:pt x="53083" y="369503"/>
                    <a:pt x="28935" y="526074"/>
                    <a:pt x="39490" y="681872"/>
                  </a:cubicBezTo>
                  <a:cubicBezTo>
                    <a:pt x="162646" y="804976"/>
                    <a:pt x="346401" y="877984"/>
                    <a:pt x="457149" y="1008605"/>
                  </a:cubicBezTo>
                  <a:cubicBezTo>
                    <a:pt x="724672" y="1324166"/>
                    <a:pt x="903536" y="1758918"/>
                    <a:pt x="852308" y="2187440"/>
                  </a:cubicBezTo>
                  <a:cubicBezTo>
                    <a:pt x="829705" y="2376190"/>
                    <a:pt x="768899" y="2554538"/>
                    <a:pt x="702894" y="2728151"/>
                  </a:cubicBezTo>
                  <a:cubicBezTo>
                    <a:pt x="650583" y="2865620"/>
                    <a:pt x="517027" y="2973381"/>
                    <a:pt x="513887" y="3006796"/>
                  </a:cubicBezTo>
                  <a:cubicBezTo>
                    <a:pt x="510231" y="3045462"/>
                    <a:pt x="555488" y="3076869"/>
                    <a:pt x="589829" y="3093705"/>
                  </a:cubicBezTo>
                  <a:cubicBezTo>
                    <a:pt x="596420" y="3096949"/>
                    <a:pt x="602649" y="3099575"/>
                    <a:pt x="608004" y="3101685"/>
                  </a:cubicBezTo>
                  <a:cubicBezTo>
                    <a:pt x="664794" y="3123979"/>
                    <a:pt x="746657" y="3105650"/>
                    <a:pt x="799534" y="3082893"/>
                  </a:cubicBezTo>
                  <a:cubicBezTo>
                    <a:pt x="939423" y="3022705"/>
                    <a:pt x="1031944" y="2868709"/>
                    <a:pt x="1109225" y="2735874"/>
                  </a:cubicBezTo>
                  <a:cubicBezTo>
                    <a:pt x="1331338" y="2354410"/>
                    <a:pt x="1356515" y="1728386"/>
                    <a:pt x="1270223" y="1287507"/>
                  </a:cubicBezTo>
                  <a:cubicBezTo>
                    <a:pt x="1172399" y="788192"/>
                    <a:pt x="829602" y="170972"/>
                    <a:pt x="326373" y="17336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3D5BF8F0-E26F-4351-805D-399567A5B20D}"/>
                </a:ext>
              </a:extLst>
            </p:cNvPr>
            <p:cNvSpPr/>
            <p:nvPr/>
          </p:nvSpPr>
          <p:spPr>
            <a:xfrm>
              <a:off x="7351723" y="5983997"/>
              <a:ext cx="262477" cy="266280"/>
            </a:xfrm>
            <a:custGeom>
              <a:avLst/>
              <a:gdLst>
                <a:gd name="connsiteX0" fmla="*/ 187874 w 355256"/>
                <a:gd name="connsiteY0" fmla="*/ 194258 h 360405"/>
                <a:gd name="connsiteX1" fmla="*/ 107195 w 355256"/>
                <a:gd name="connsiteY1" fmla="*/ 243634 h 360405"/>
                <a:gd name="connsiteX2" fmla="*/ 3861 w 355256"/>
                <a:gd name="connsiteY2" fmla="*/ 284000 h 360405"/>
                <a:gd name="connsiteX3" fmla="*/ 127069 w 355256"/>
                <a:gd name="connsiteY3" fmla="*/ 340172 h 360405"/>
                <a:gd name="connsiteX4" fmla="*/ 210528 w 355256"/>
                <a:gd name="connsiteY4" fmla="*/ 315303 h 360405"/>
                <a:gd name="connsiteX5" fmla="*/ 204041 w 355256"/>
                <a:gd name="connsiteY5" fmla="*/ 358758 h 360405"/>
                <a:gd name="connsiteX6" fmla="*/ 351447 w 355256"/>
                <a:gd name="connsiteY6" fmla="*/ 3861 h 360405"/>
                <a:gd name="connsiteX7" fmla="*/ 187874 w 355256"/>
                <a:gd name="connsiteY7" fmla="*/ 194258 h 36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256" h="360405">
                  <a:moveTo>
                    <a:pt x="187874" y="194258"/>
                  </a:moveTo>
                  <a:cubicBezTo>
                    <a:pt x="161925" y="212382"/>
                    <a:pt x="134843" y="228600"/>
                    <a:pt x="107195" y="243634"/>
                  </a:cubicBezTo>
                  <a:cubicBezTo>
                    <a:pt x="73831" y="261655"/>
                    <a:pt x="38666" y="271128"/>
                    <a:pt x="3861" y="284000"/>
                  </a:cubicBezTo>
                  <a:cubicBezTo>
                    <a:pt x="23581" y="330544"/>
                    <a:pt x="85622" y="347482"/>
                    <a:pt x="127069" y="340172"/>
                  </a:cubicBezTo>
                  <a:cubicBezTo>
                    <a:pt x="155901" y="335023"/>
                    <a:pt x="181850" y="321842"/>
                    <a:pt x="210528" y="315303"/>
                  </a:cubicBezTo>
                  <a:cubicBezTo>
                    <a:pt x="210734" y="330183"/>
                    <a:pt x="208366" y="344702"/>
                    <a:pt x="204041" y="358758"/>
                  </a:cubicBezTo>
                  <a:cubicBezTo>
                    <a:pt x="281116" y="254240"/>
                    <a:pt x="303719" y="118470"/>
                    <a:pt x="351447" y="3861"/>
                  </a:cubicBezTo>
                  <a:cubicBezTo>
                    <a:pt x="312472" y="79238"/>
                    <a:pt x="259131" y="144677"/>
                    <a:pt x="187874" y="194258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E7E44F16-C5B1-4270-A80F-FB361AD8F70B}"/>
                </a:ext>
              </a:extLst>
            </p:cNvPr>
            <p:cNvSpPr/>
            <p:nvPr/>
          </p:nvSpPr>
          <p:spPr>
            <a:xfrm>
              <a:off x="7355717" y="6296116"/>
              <a:ext cx="194004" cy="171180"/>
            </a:xfrm>
            <a:custGeom>
              <a:avLst/>
              <a:gdLst>
                <a:gd name="connsiteX0" fmla="*/ 3861 w 262581"/>
                <a:gd name="connsiteY0" fmla="*/ 211301 h 231689"/>
                <a:gd name="connsiteX1" fmla="*/ 5046 w 262581"/>
                <a:gd name="connsiteY1" fmla="*/ 215265 h 231689"/>
                <a:gd name="connsiteX2" fmla="*/ 30068 w 262581"/>
                <a:gd name="connsiteY2" fmla="*/ 232719 h 231689"/>
                <a:gd name="connsiteX3" fmla="*/ 263302 w 262581"/>
                <a:gd name="connsiteY3" fmla="*/ 25382 h 231689"/>
                <a:gd name="connsiteX4" fmla="*/ 234624 w 262581"/>
                <a:gd name="connsiteY4" fmla="*/ 3861 h 231689"/>
                <a:gd name="connsiteX5" fmla="*/ 3861 w 262581"/>
                <a:gd name="connsiteY5" fmla="*/ 211301 h 23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581" h="231689">
                  <a:moveTo>
                    <a:pt x="3861" y="211301"/>
                  </a:moveTo>
                  <a:lnTo>
                    <a:pt x="5046" y="215265"/>
                  </a:lnTo>
                  <a:cubicBezTo>
                    <a:pt x="15806" y="222061"/>
                    <a:pt x="20388" y="223760"/>
                    <a:pt x="30068" y="232719"/>
                  </a:cubicBezTo>
                  <a:cubicBezTo>
                    <a:pt x="112292" y="199510"/>
                    <a:pt x="192457" y="135821"/>
                    <a:pt x="263302" y="25382"/>
                  </a:cubicBezTo>
                  <a:lnTo>
                    <a:pt x="234624" y="3861"/>
                  </a:lnTo>
                  <a:cubicBezTo>
                    <a:pt x="162337" y="116565"/>
                    <a:pt x="86858" y="184476"/>
                    <a:pt x="3861" y="211301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5432E841-74A8-4A83-A5C9-CE6BC4BD3CF1}"/>
                </a:ext>
              </a:extLst>
            </p:cNvPr>
            <p:cNvSpPr/>
            <p:nvPr/>
          </p:nvSpPr>
          <p:spPr>
            <a:xfrm>
              <a:off x="7408745" y="6325636"/>
              <a:ext cx="205416" cy="182592"/>
            </a:xfrm>
            <a:custGeom>
              <a:avLst/>
              <a:gdLst>
                <a:gd name="connsiteX0" fmla="*/ 3861 w 278027"/>
                <a:gd name="connsiteY0" fmla="*/ 231998 h 247135"/>
                <a:gd name="connsiteX1" fmla="*/ 52722 w 278027"/>
                <a:gd name="connsiteY1" fmla="*/ 243685 h 247135"/>
                <a:gd name="connsiteX2" fmla="*/ 279263 w 278027"/>
                <a:gd name="connsiteY2" fmla="*/ 26516 h 247135"/>
                <a:gd name="connsiteX3" fmla="*/ 247650 w 278027"/>
                <a:gd name="connsiteY3" fmla="*/ 3861 h 247135"/>
                <a:gd name="connsiteX4" fmla="*/ 3861 w 278027"/>
                <a:gd name="connsiteY4" fmla="*/ 231998 h 24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027" h="247135">
                  <a:moveTo>
                    <a:pt x="3861" y="231998"/>
                  </a:moveTo>
                  <a:cubicBezTo>
                    <a:pt x="25898" y="239978"/>
                    <a:pt x="25898" y="239978"/>
                    <a:pt x="52722" y="243685"/>
                  </a:cubicBezTo>
                  <a:cubicBezTo>
                    <a:pt x="135667" y="209087"/>
                    <a:pt x="207027" y="144162"/>
                    <a:pt x="279263" y="26516"/>
                  </a:cubicBezTo>
                  <a:lnTo>
                    <a:pt x="247650" y="3861"/>
                  </a:lnTo>
                  <a:cubicBezTo>
                    <a:pt x="172891" y="125730"/>
                    <a:pt x="88351" y="205534"/>
                    <a:pt x="3861" y="231998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0BC0DE8-72AD-44A7-9779-8A63DB0CC1C8}"/>
                </a:ext>
              </a:extLst>
            </p:cNvPr>
            <p:cNvSpPr/>
            <p:nvPr/>
          </p:nvSpPr>
          <p:spPr>
            <a:xfrm>
              <a:off x="7508752" y="6324114"/>
              <a:ext cx="178788" cy="178788"/>
            </a:xfrm>
            <a:custGeom>
              <a:avLst/>
              <a:gdLst>
                <a:gd name="connsiteX0" fmla="*/ 210322 w 241986"/>
                <a:gd name="connsiteY0" fmla="*/ 3861 h 241986"/>
                <a:gd name="connsiteX1" fmla="*/ 135307 w 241986"/>
                <a:gd name="connsiteY1" fmla="*/ 129952 h 241986"/>
                <a:gd name="connsiteX2" fmla="*/ 3861 w 241986"/>
                <a:gd name="connsiteY2" fmla="*/ 240185 h 241986"/>
                <a:gd name="connsiteX3" fmla="*/ 96022 w 241986"/>
                <a:gd name="connsiteY3" fmla="*/ 211352 h 241986"/>
                <a:gd name="connsiteX4" fmla="*/ 150083 w 241986"/>
                <a:gd name="connsiteY4" fmla="*/ 165735 h 241986"/>
                <a:gd name="connsiteX5" fmla="*/ 240802 w 241986"/>
                <a:gd name="connsiteY5" fmla="*/ 23632 h 241986"/>
                <a:gd name="connsiteX6" fmla="*/ 210322 w 241986"/>
                <a:gd name="connsiteY6" fmla="*/ 3861 h 24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86" h="241986">
                  <a:moveTo>
                    <a:pt x="210322" y="3861"/>
                  </a:moveTo>
                  <a:cubicBezTo>
                    <a:pt x="215831" y="7414"/>
                    <a:pt x="143699" y="120839"/>
                    <a:pt x="135307" y="129952"/>
                  </a:cubicBezTo>
                  <a:cubicBezTo>
                    <a:pt x="81400" y="189264"/>
                    <a:pt x="18999" y="238022"/>
                    <a:pt x="3861" y="240185"/>
                  </a:cubicBezTo>
                  <a:cubicBezTo>
                    <a:pt x="34959" y="243068"/>
                    <a:pt x="71721" y="227107"/>
                    <a:pt x="96022" y="211352"/>
                  </a:cubicBezTo>
                  <a:cubicBezTo>
                    <a:pt x="117080" y="197554"/>
                    <a:pt x="136130" y="180563"/>
                    <a:pt x="150083" y="165735"/>
                  </a:cubicBezTo>
                  <a:cubicBezTo>
                    <a:pt x="160020" y="155180"/>
                    <a:pt x="249195" y="29090"/>
                    <a:pt x="240802" y="23632"/>
                  </a:cubicBezTo>
                  <a:cubicBezTo>
                    <a:pt x="240751" y="23581"/>
                    <a:pt x="210322" y="3861"/>
                    <a:pt x="210322" y="3861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B5DACB48-1D85-4129-BCAB-779AADC1048F}"/>
                </a:ext>
              </a:extLst>
            </p:cNvPr>
            <p:cNvSpPr/>
            <p:nvPr/>
          </p:nvSpPr>
          <p:spPr>
            <a:xfrm>
              <a:off x="7506965" y="6498565"/>
              <a:ext cx="3804" cy="3804"/>
            </a:xfrm>
            <a:custGeom>
              <a:avLst/>
              <a:gdLst>
                <a:gd name="connsiteX0" fmla="*/ 6281 w 5148"/>
                <a:gd name="connsiteY0" fmla="*/ 4068 h 5148"/>
                <a:gd name="connsiteX1" fmla="*/ 3861 w 5148"/>
                <a:gd name="connsiteY1" fmla="*/ 3861 h 5148"/>
                <a:gd name="connsiteX2" fmla="*/ 6281 w 5148"/>
                <a:gd name="connsiteY2" fmla="*/ 4068 h 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8" h="5148">
                  <a:moveTo>
                    <a:pt x="6281" y="4068"/>
                  </a:moveTo>
                  <a:cubicBezTo>
                    <a:pt x="5458" y="4068"/>
                    <a:pt x="4634" y="4016"/>
                    <a:pt x="3861" y="3861"/>
                  </a:cubicBezTo>
                  <a:cubicBezTo>
                    <a:pt x="4428" y="4222"/>
                    <a:pt x="5200" y="4222"/>
                    <a:pt x="6281" y="4068"/>
                  </a:cubicBezTo>
                  <a:close/>
                </a:path>
              </a:pathLst>
            </a:custGeom>
            <a:solidFill>
              <a:srgbClr val="CA796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750CE8F4-878C-47F8-9759-D19D3F98199C}"/>
                </a:ext>
              </a:extLst>
            </p:cNvPr>
            <p:cNvSpPr/>
            <p:nvPr/>
          </p:nvSpPr>
          <p:spPr>
            <a:xfrm>
              <a:off x="6802424" y="4066298"/>
              <a:ext cx="524953" cy="749390"/>
            </a:xfrm>
            <a:custGeom>
              <a:avLst/>
              <a:gdLst>
                <a:gd name="connsiteX0" fmla="*/ 195854 w 710513"/>
                <a:gd name="connsiteY0" fmla="*/ 130857 h 1014283"/>
                <a:gd name="connsiteX1" fmla="*/ 3861 w 710513"/>
                <a:gd name="connsiteY1" fmla="*/ 838848 h 1014283"/>
                <a:gd name="connsiteX2" fmla="*/ 388311 w 710513"/>
                <a:gd name="connsiteY2" fmla="*/ 1014571 h 1014283"/>
                <a:gd name="connsiteX3" fmla="*/ 422447 w 710513"/>
                <a:gd name="connsiteY3" fmla="*/ 939864 h 1014283"/>
                <a:gd name="connsiteX4" fmla="*/ 685079 w 710513"/>
                <a:gd name="connsiteY4" fmla="*/ 261581 h 1014283"/>
                <a:gd name="connsiteX5" fmla="*/ 710565 w 710513"/>
                <a:gd name="connsiteY5" fmla="*/ 202990 h 1014283"/>
                <a:gd name="connsiteX6" fmla="*/ 261603 w 710513"/>
                <a:gd name="connsiteY6" fmla="*/ 5384 h 1014283"/>
                <a:gd name="connsiteX7" fmla="*/ 195854 w 710513"/>
                <a:gd name="connsiteY7" fmla="*/ 130857 h 101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0513" h="1014283">
                  <a:moveTo>
                    <a:pt x="195854" y="130857"/>
                  </a:moveTo>
                  <a:cubicBezTo>
                    <a:pt x="174230" y="187492"/>
                    <a:pt x="27906" y="842503"/>
                    <a:pt x="3861" y="838848"/>
                  </a:cubicBezTo>
                  <a:cubicBezTo>
                    <a:pt x="36710" y="843790"/>
                    <a:pt x="409163" y="968748"/>
                    <a:pt x="388311" y="1014571"/>
                  </a:cubicBezTo>
                  <a:cubicBezTo>
                    <a:pt x="399690" y="989652"/>
                    <a:pt x="411068" y="964784"/>
                    <a:pt x="422447" y="939864"/>
                  </a:cubicBezTo>
                  <a:cubicBezTo>
                    <a:pt x="522485" y="721716"/>
                    <a:pt x="590859" y="484775"/>
                    <a:pt x="685079" y="261581"/>
                  </a:cubicBezTo>
                  <a:cubicBezTo>
                    <a:pt x="693368" y="241965"/>
                    <a:pt x="701812" y="222451"/>
                    <a:pt x="710565" y="202990"/>
                  </a:cubicBezTo>
                  <a:cubicBezTo>
                    <a:pt x="704592" y="216273"/>
                    <a:pt x="282712" y="-17064"/>
                    <a:pt x="261603" y="5384"/>
                  </a:cubicBezTo>
                  <a:cubicBezTo>
                    <a:pt x="241369" y="26957"/>
                    <a:pt x="218354" y="71853"/>
                    <a:pt x="195854" y="130857"/>
                  </a:cubicBezTo>
                  <a:close/>
                </a:path>
              </a:pathLst>
            </a:custGeom>
            <a:solidFill>
              <a:srgbClr val="F3F8F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450E6229-7641-4AE4-89A5-809FE45F34BA}"/>
                </a:ext>
              </a:extLst>
            </p:cNvPr>
            <p:cNvSpPr/>
            <p:nvPr/>
          </p:nvSpPr>
          <p:spPr>
            <a:xfrm>
              <a:off x="7379049" y="5565189"/>
              <a:ext cx="53256" cy="72276"/>
            </a:xfrm>
            <a:custGeom>
              <a:avLst/>
              <a:gdLst>
                <a:gd name="connsiteX0" fmla="*/ 31286 w 72081"/>
                <a:gd name="connsiteY0" fmla="*/ 4153 h 97824"/>
                <a:gd name="connsiteX1" fmla="*/ 4153 w 72081"/>
                <a:gd name="connsiteY1" fmla="*/ 39884 h 97824"/>
                <a:gd name="connsiteX2" fmla="*/ 7859 w 72081"/>
                <a:gd name="connsiteY2" fmla="*/ 66863 h 97824"/>
                <a:gd name="connsiteX3" fmla="*/ 43591 w 72081"/>
                <a:gd name="connsiteY3" fmla="*/ 93997 h 97824"/>
                <a:gd name="connsiteX4" fmla="*/ 70725 w 72081"/>
                <a:gd name="connsiteY4" fmla="*/ 58265 h 97824"/>
                <a:gd name="connsiteX5" fmla="*/ 67017 w 72081"/>
                <a:gd name="connsiteY5" fmla="*/ 31286 h 97824"/>
                <a:gd name="connsiteX6" fmla="*/ 31286 w 72081"/>
                <a:gd name="connsiteY6" fmla="*/ 4153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081" h="97824">
                  <a:moveTo>
                    <a:pt x="31286" y="4153"/>
                  </a:moveTo>
                  <a:cubicBezTo>
                    <a:pt x="14141" y="6521"/>
                    <a:pt x="1784" y="22739"/>
                    <a:pt x="4153" y="39884"/>
                  </a:cubicBezTo>
                  <a:lnTo>
                    <a:pt x="7859" y="66863"/>
                  </a:lnTo>
                  <a:cubicBezTo>
                    <a:pt x="10228" y="84008"/>
                    <a:pt x="26446" y="96365"/>
                    <a:pt x="43591" y="93997"/>
                  </a:cubicBezTo>
                  <a:cubicBezTo>
                    <a:pt x="60736" y="91628"/>
                    <a:pt x="73093" y="75358"/>
                    <a:pt x="70725" y="58265"/>
                  </a:cubicBezTo>
                  <a:lnTo>
                    <a:pt x="67017" y="31286"/>
                  </a:lnTo>
                  <a:cubicBezTo>
                    <a:pt x="64701" y="14141"/>
                    <a:pt x="48431" y="1784"/>
                    <a:pt x="31286" y="41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2A774DC1-28DD-4E47-82E4-91950E3F4C6A}"/>
                </a:ext>
              </a:extLst>
            </p:cNvPr>
            <p:cNvSpPr/>
            <p:nvPr/>
          </p:nvSpPr>
          <p:spPr>
            <a:xfrm>
              <a:off x="7234978" y="6036265"/>
              <a:ext cx="57060" cy="64668"/>
            </a:xfrm>
            <a:custGeom>
              <a:avLst/>
              <a:gdLst>
                <a:gd name="connsiteX0" fmla="*/ 39902 w 77229"/>
                <a:gd name="connsiteY0" fmla="*/ 3861 h 87527"/>
                <a:gd name="connsiteX1" fmla="*/ 3861 w 77229"/>
                <a:gd name="connsiteY1" fmla="*/ 39902 h 87527"/>
                <a:gd name="connsiteX2" fmla="*/ 3861 w 77229"/>
                <a:gd name="connsiteY2" fmla="*/ 50199 h 87527"/>
                <a:gd name="connsiteX3" fmla="*/ 39902 w 77229"/>
                <a:gd name="connsiteY3" fmla="*/ 86240 h 87527"/>
                <a:gd name="connsiteX4" fmla="*/ 75943 w 77229"/>
                <a:gd name="connsiteY4" fmla="*/ 50199 h 87527"/>
                <a:gd name="connsiteX5" fmla="*/ 75943 w 77229"/>
                <a:gd name="connsiteY5" fmla="*/ 39902 h 87527"/>
                <a:gd name="connsiteX6" fmla="*/ 39902 w 77229"/>
                <a:gd name="connsiteY6" fmla="*/ 3861 h 8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87527">
                  <a:moveTo>
                    <a:pt x="39902" y="3861"/>
                  </a:moveTo>
                  <a:cubicBezTo>
                    <a:pt x="20234" y="3861"/>
                    <a:pt x="3861" y="20234"/>
                    <a:pt x="3861" y="39902"/>
                  </a:cubicBezTo>
                  <a:lnTo>
                    <a:pt x="3861" y="50199"/>
                  </a:lnTo>
                  <a:cubicBezTo>
                    <a:pt x="3861" y="69868"/>
                    <a:pt x="20234" y="86240"/>
                    <a:pt x="39902" y="86240"/>
                  </a:cubicBezTo>
                  <a:cubicBezTo>
                    <a:pt x="59570" y="86240"/>
                    <a:pt x="75943" y="69868"/>
                    <a:pt x="75943" y="50199"/>
                  </a:cubicBezTo>
                  <a:lnTo>
                    <a:pt x="75943" y="39902"/>
                  </a:lnTo>
                  <a:cubicBezTo>
                    <a:pt x="75943" y="20234"/>
                    <a:pt x="59570" y="3861"/>
                    <a:pt x="39902" y="38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53B7E4DD-AA14-4360-9F7F-45490B46F5B8}"/>
                </a:ext>
              </a:extLst>
            </p:cNvPr>
            <p:cNvSpPr/>
            <p:nvPr/>
          </p:nvSpPr>
          <p:spPr>
            <a:xfrm>
              <a:off x="7151327" y="6378625"/>
              <a:ext cx="64668" cy="95100"/>
            </a:xfrm>
            <a:custGeom>
              <a:avLst/>
              <a:gdLst>
                <a:gd name="connsiteX0" fmla="*/ 77796 w 87527"/>
                <a:gd name="connsiteY0" fmla="*/ 68529 h 128716"/>
                <a:gd name="connsiteX1" fmla="*/ 77693 w 87527"/>
                <a:gd name="connsiteY1" fmla="*/ 68014 h 128716"/>
                <a:gd name="connsiteX2" fmla="*/ 77487 w 87527"/>
                <a:gd name="connsiteY2" fmla="*/ 66932 h 128716"/>
                <a:gd name="connsiteX3" fmla="*/ 76458 w 87527"/>
                <a:gd name="connsiteY3" fmla="*/ 61938 h 128716"/>
                <a:gd name="connsiteX4" fmla="*/ 75943 w 87527"/>
                <a:gd name="connsiteY4" fmla="*/ 39902 h 128716"/>
                <a:gd name="connsiteX5" fmla="*/ 39902 w 87527"/>
                <a:gd name="connsiteY5" fmla="*/ 3861 h 128716"/>
                <a:gd name="connsiteX6" fmla="*/ 3861 w 87527"/>
                <a:gd name="connsiteY6" fmla="*/ 39902 h 128716"/>
                <a:gd name="connsiteX7" fmla="*/ 24714 w 87527"/>
                <a:gd name="connsiteY7" fmla="*/ 116875 h 128716"/>
                <a:gd name="connsiteX8" fmla="*/ 75685 w 87527"/>
                <a:gd name="connsiteY8" fmla="*/ 116875 h 128716"/>
                <a:gd name="connsiteX9" fmla="*/ 77796 w 87527"/>
                <a:gd name="connsiteY9" fmla="*/ 68529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527" h="128716">
                  <a:moveTo>
                    <a:pt x="77796" y="68529"/>
                  </a:moveTo>
                  <a:cubicBezTo>
                    <a:pt x="77745" y="68374"/>
                    <a:pt x="77745" y="68168"/>
                    <a:pt x="77693" y="68014"/>
                  </a:cubicBezTo>
                  <a:cubicBezTo>
                    <a:pt x="79444" y="69558"/>
                    <a:pt x="77899" y="66778"/>
                    <a:pt x="77487" y="66932"/>
                  </a:cubicBezTo>
                  <a:cubicBezTo>
                    <a:pt x="77024" y="64461"/>
                    <a:pt x="76509" y="61681"/>
                    <a:pt x="76458" y="61938"/>
                  </a:cubicBezTo>
                  <a:cubicBezTo>
                    <a:pt x="75840" y="54627"/>
                    <a:pt x="75943" y="47213"/>
                    <a:pt x="75943" y="39902"/>
                  </a:cubicBezTo>
                  <a:cubicBezTo>
                    <a:pt x="75943" y="20234"/>
                    <a:pt x="59570" y="3861"/>
                    <a:pt x="39902" y="3861"/>
                  </a:cubicBezTo>
                  <a:cubicBezTo>
                    <a:pt x="20286" y="3861"/>
                    <a:pt x="3861" y="20234"/>
                    <a:pt x="3861" y="39902"/>
                  </a:cubicBezTo>
                  <a:cubicBezTo>
                    <a:pt x="3861" y="67705"/>
                    <a:pt x="5355" y="95147"/>
                    <a:pt x="24714" y="116875"/>
                  </a:cubicBezTo>
                  <a:cubicBezTo>
                    <a:pt x="37791" y="131548"/>
                    <a:pt x="62402" y="130158"/>
                    <a:pt x="75685" y="116875"/>
                  </a:cubicBezTo>
                  <a:cubicBezTo>
                    <a:pt x="89278" y="103231"/>
                    <a:pt x="88814" y="83048"/>
                    <a:pt x="77796" y="6852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2E8636C7-61CC-4123-983E-B31753A4EC69}"/>
                </a:ext>
              </a:extLst>
            </p:cNvPr>
            <p:cNvSpPr/>
            <p:nvPr/>
          </p:nvSpPr>
          <p:spPr>
            <a:xfrm>
              <a:off x="7257802" y="6317762"/>
              <a:ext cx="64668" cy="72276"/>
            </a:xfrm>
            <a:custGeom>
              <a:avLst/>
              <a:gdLst>
                <a:gd name="connsiteX0" fmla="*/ 75685 w 87527"/>
                <a:gd name="connsiteY0" fmla="*/ 35011 h 97824"/>
                <a:gd name="connsiteX1" fmla="*/ 75531 w 87527"/>
                <a:gd name="connsiteY1" fmla="*/ 34856 h 97824"/>
                <a:gd name="connsiteX2" fmla="*/ 39902 w 87527"/>
                <a:gd name="connsiteY2" fmla="*/ 3861 h 97824"/>
                <a:gd name="connsiteX3" fmla="*/ 3861 w 87527"/>
                <a:gd name="connsiteY3" fmla="*/ 39902 h 97824"/>
                <a:gd name="connsiteX4" fmla="*/ 4067 w 87527"/>
                <a:gd name="connsiteY4" fmla="*/ 46184 h 97824"/>
                <a:gd name="connsiteX5" fmla="*/ 9937 w 87527"/>
                <a:gd name="connsiteY5" fmla="*/ 68117 h 97824"/>
                <a:gd name="connsiteX6" fmla="*/ 24713 w 87527"/>
                <a:gd name="connsiteY6" fmla="*/ 85983 h 97824"/>
                <a:gd name="connsiteX7" fmla="*/ 75685 w 87527"/>
                <a:gd name="connsiteY7" fmla="*/ 85983 h 97824"/>
                <a:gd name="connsiteX8" fmla="*/ 75685 w 87527"/>
                <a:gd name="connsiteY8" fmla="*/ 35011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527" h="97824">
                  <a:moveTo>
                    <a:pt x="75685" y="35011"/>
                  </a:moveTo>
                  <a:cubicBezTo>
                    <a:pt x="75634" y="34960"/>
                    <a:pt x="75582" y="34908"/>
                    <a:pt x="75531" y="34856"/>
                  </a:cubicBezTo>
                  <a:cubicBezTo>
                    <a:pt x="73008" y="17506"/>
                    <a:pt x="57819" y="3861"/>
                    <a:pt x="39902" y="3861"/>
                  </a:cubicBezTo>
                  <a:cubicBezTo>
                    <a:pt x="20286" y="3861"/>
                    <a:pt x="3861" y="20234"/>
                    <a:pt x="3861" y="39902"/>
                  </a:cubicBezTo>
                  <a:cubicBezTo>
                    <a:pt x="3861" y="42013"/>
                    <a:pt x="3861" y="44124"/>
                    <a:pt x="4067" y="46184"/>
                  </a:cubicBezTo>
                  <a:cubicBezTo>
                    <a:pt x="5046" y="56893"/>
                    <a:pt x="5818" y="58386"/>
                    <a:pt x="9937" y="68117"/>
                  </a:cubicBezTo>
                  <a:cubicBezTo>
                    <a:pt x="12820" y="74913"/>
                    <a:pt x="19462" y="80783"/>
                    <a:pt x="24713" y="85983"/>
                  </a:cubicBezTo>
                  <a:cubicBezTo>
                    <a:pt x="38615" y="99884"/>
                    <a:pt x="61784" y="99884"/>
                    <a:pt x="75685" y="85983"/>
                  </a:cubicBezTo>
                  <a:cubicBezTo>
                    <a:pt x="89586" y="72081"/>
                    <a:pt x="89586" y="48912"/>
                    <a:pt x="75685" y="350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DE840592-1B0E-42EE-B6AF-9A53F9CEA5C6}"/>
                </a:ext>
              </a:extLst>
            </p:cNvPr>
            <p:cNvSpPr/>
            <p:nvPr/>
          </p:nvSpPr>
          <p:spPr>
            <a:xfrm>
              <a:off x="7235262" y="5087810"/>
              <a:ext cx="64668" cy="83688"/>
            </a:xfrm>
            <a:custGeom>
              <a:avLst/>
              <a:gdLst>
                <a:gd name="connsiteX0" fmla="*/ 82354 w 87527"/>
                <a:gd name="connsiteY0" fmla="*/ 33212 h 113270"/>
                <a:gd name="connsiteX1" fmla="*/ 45027 w 87527"/>
                <a:gd name="connsiteY1" fmla="*/ 3916 h 113270"/>
                <a:gd name="connsiteX2" fmla="*/ 8420 w 87527"/>
                <a:gd name="connsiteY2" fmla="*/ 28578 h 113270"/>
                <a:gd name="connsiteX3" fmla="*/ 13774 w 87527"/>
                <a:gd name="connsiteY3" fmla="*/ 71929 h 113270"/>
                <a:gd name="connsiteX4" fmla="*/ 13774 w 87527"/>
                <a:gd name="connsiteY4" fmla="*/ 77644 h 113270"/>
                <a:gd name="connsiteX5" fmla="*/ 49815 w 87527"/>
                <a:gd name="connsiteY5" fmla="*/ 113685 h 113270"/>
                <a:gd name="connsiteX6" fmla="*/ 85855 w 87527"/>
                <a:gd name="connsiteY6" fmla="*/ 77644 h 113270"/>
                <a:gd name="connsiteX7" fmla="*/ 82354 w 87527"/>
                <a:gd name="connsiteY7" fmla="*/ 33212 h 11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527" h="113270">
                  <a:moveTo>
                    <a:pt x="82354" y="33212"/>
                  </a:moveTo>
                  <a:cubicBezTo>
                    <a:pt x="76897" y="15809"/>
                    <a:pt x="63253" y="5048"/>
                    <a:pt x="45027" y="3916"/>
                  </a:cubicBezTo>
                  <a:cubicBezTo>
                    <a:pt x="29014" y="2937"/>
                    <a:pt x="15267" y="15346"/>
                    <a:pt x="8420" y="28578"/>
                  </a:cubicBezTo>
                  <a:cubicBezTo>
                    <a:pt x="851" y="43148"/>
                    <a:pt x="2756" y="60602"/>
                    <a:pt x="13774" y="71929"/>
                  </a:cubicBezTo>
                  <a:cubicBezTo>
                    <a:pt x="13774" y="73834"/>
                    <a:pt x="13774" y="75739"/>
                    <a:pt x="13774" y="77644"/>
                  </a:cubicBezTo>
                  <a:cubicBezTo>
                    <a:pt x="13774" y="97312"/>
                    <a:pt x="30147" y="113685"/>
                    <a:pt x="49815" y="113685"/>
                  </a:cubicBezTo>
                  <a:cubicBezTo>
                    <a:pt x="69483" y="113685"/>
                    <a:pt x="85855" y="97312"/>
                    <a:pt x="85855" y="77644"/>
                  </a:cubicBezTo>
                  <a:cubicBezTo>
                    <a:pt x="85855" y="63279"/>
                    <a:pt x="86679" y="47061"/>
                    <a:pt x="82354" y="332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157B0818-EA66-48C7-99CC-6E34383BA49F}"/>
                </a:ext>
              </a:extLst>
            </p:cNvPr>
            <p:cNvSpPr/>
            <p:nvPr/>
          </p:nvSpPr>
          <p:spPr>
            <a:xfrm>
              <a:off x="7257802" y="5267855"/>
              <a:ext cx="57060" cy="87492"/>
            </a:xfrm>
            <a:custGeom>
              <a:avLst/>
              <a:gdLst>
                <a:gd name="connsiteX0" fmla="*/ 39902 w 77229"/>
                <a:gd name="connsiteY0" fmla="*/ 3861 h 118418"/>
                <a:gd name="connsiteX1" fmla="*/ 3861 w 77229"/>
                <a:gd name="connsiteY1" fmla="*/ 39902 h 118418"/>
                <a:gd name="connsiteX2" fmla="*/ 3861 w 77229"/>
                <a:gd name="connsiteY2" fmla="*/ 81091 h 118418"/>
                <a:gd name="connsiteX3" fmla="*/ 39902 w 77229"/>
                <a:gd name="connsiteY3" fmla="*/ 117132 h 118418"/>
                <a:gd name="connsiteX4" fmla="*/ 75943 w 77229"/>
                <a:gd name="connsiteY4" fmla="*/ 81091 h 118418"/>
                <a:gd name="connsiteX5" fmla="*/ 75943 w 77229"/>
                <a:gd name="connsiteY5" fmla="*/ 39902 h 118418"/>
                <a:gd name="connsiteX6" fmla="*/ 39902 w 77229"/>
                <a:gd name="connsiteY6" fmla="*/ 3861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18418">
                  <a:moveTo>
                    <a:pt x="39902" y="3861"/>
                  </a:moveTo>
                  <a:cubicBezTo>
                    <a:pt x="20234" y="3861"/>
                    <a:pt x="3861" y="20234"/>
                    <a:pt x="3861" y="39902"/>
                  </a:cubicBezTo>
                  <a:lnTo>
                    <a:pt x="3861" y="81091"/>
                  </a:lnTo>
                  <a:cubicBezTo>
                    <a:pt x="3861" y="100759"/>
                    <a:pt x="20234" y="117132"/>
                    <a:pt x="39902" y="117132"/>
                  </a:cubicBezTo>
                  <a:cubicBezTo>
                    <a:pt x="59570" y="117132"/>
                    <a:pt x="75943" y="100759"/>
                    <a:pt x="75943" y="81091"/>
                  </a:cubicBezTo>
                  <a:lnTo>
                    <a:pt x="75943" y="39902"/>
                  </a:lnTo>
                  <a:cubicBezTo>
                    <a:pt x="75943" y="20234"/>
                    <a:pt x="59570" y="3861"/>
                    <a:pt x="39902" y="38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ECFFA0A3-5231-4F7E-847E-5468CDC1AE82}"/>
                </a:ext>
              </a:extLst>
            </p:cNvPr>
            <p:cNvSpPr/>
            <p:nvPr/>
          </p:nvSpPr>
          <p:spPr>
            <a:xfrm>
              <a:off x="7273018" y="5488488"/>
              <a:ext cx="57060" cy="95100"/>
            </a:xfrm>
            <a:custGeom>
              <a:avLst/>
              <a:gdLst>
                <a:gd name="connsiteX0" fmla="*/ 39902 w 77229"/>
                <a:gd name="connsiteY0" fmla="*/ 3861 h 128716"/>
                <a:gd name="connsiteX1" fmla="*/ 3861 w 77229"/>
                <a:gd name="connsiteY1" fmla="*/ 39902 h 128716"/>
                <a:gd name="connsiteX2" fmla="*/ 3861 w 77229"/>
                <a:gd name="connsiteY2" fmla="*/ 91389 h 128716"/>
                <a:gd name="connsiteX3" fmla="*/ 39902 w 77229"/>
                <a:gd name="connsiteY3" fmla="*/ 127429 h 128716"/>
                <a:gd name="connsiteX4" fmla="*/ 75943 w 77229"/>
                <a:gd name="connsiteY4" fmla="*/ 91389 h 128716"/>
                <a:gd name="connsiteX5" fmla="*/ 75943 w 77229"/>
                <a:gd name="connsiteY5" fmla="*/ 39902 h 128716"/>
                <a:gd name="connsiteX6" fmla="*/ 39902 w 77229"/>
                <a:gd name="connsiteY6" fmla="*/ 3861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28716">
                  <a:moveTo>
                    <a:pt x="39902" y="3861"/>
                  </a:moveTo>
                  <a:cubicBezTo>
                    <a:pt x="20234" y="3861"/>
                    <a:pt x="3861" y="20234"/>
                    <a:pt x="3861" y="39902"/>
                  </a:cubicBezTo>
                  <a:lnTo>
                    <a:pt x="3861" y="91389"/>
                  </a:lnTo>
                  <a:cubicBezTo>
                    <a:pt x="3861" y="111056"/>
                    <a:pt x="20234" y="127429"/>
                    <a:pt x="39902" y="127429"/>
                  </a:cubicBezTo>
                  <a:cubicBezTo>
                    <a:pt x="59570" y="127429"/>
                    <a:pt x="75943" y="111056"/>
                    <a:pt x="75943" y="91389"/>
                  </a:cubicBezTo>
                  <a:lnTo>
                    <a:pt x="75943" y="39902"/>
                  </a:lnTo>
                  <a:cubicBezTo>
                    <a:pt x="75943" y="20234"/>
                    <a:pt x="59570" y="3861"/>
                    <a:pt x="39902" y="38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BDF16285-A084-436D-9F64-BF9D513149D3}"/>
                </a:ext>
              </a:extLst>
            </p:cNvPr>
            <p:cNvSpPr/>
            <p:nvPr/>
          </p:nvSpPr>
          <p:spPr>
            <a:xfrm>
              <a:off x="7288196" y="5693904"/>
              <a:ext cx="64668" cy="95100"/>
            </a:xfrm>
            <a:custGeom>
              <a:avLst/>
              <a:gdLst>
                <a:gd name="connsiteX0" fmla="*/ 81349 w 87527"/>
                <a:gd name="connsiteY0" fmla="*/ 73214 h 128716"/>
                <a:gd name="connsiteX1" fmla="*/ 79804 w 87527"/>
                <a:gd name="connsiteY1" fmla="*/ 70125 h 128716"/>
                <a:gd name="connsiteX2" fmla="*/ 79289 w 87527"/>
                <a:gd name="connsiteY2" fmla="*/ 68683 h 128716"/>
                <a:gd name="connsiteX3" fmla="*/ 77075 w 87527"/>
                <a:gd name="connsiteY3" fmla="*/ 61166 h 128716"/>
                <a:gd name="connsiteX4" fmla="*/ 76097 w 87527"/>
                <a:gd name="connsiteY4" fmla="*/ 52980 h 128716"/>
                <a:gd name="connsiteX5" fmla="*/ 75943 w 87527"/>
                <a:gd name="connsiteY5" fmla="*/ 39902 h 128716"/>
                <a:gd name="connsiteX6" fmla="*/ 39902 w 87527"/>
                <a:gd name="connsiteY6" fmla="*/ 3861 h 128716"/>
                <a:gd name="connsiteX7" fmla="*/ 3861 w 87527"/>
                <a:gd name="connsiteY7" fmla="*/ 39902 h 128716"/>
                <a:gd name="connsiteX8" fmla="*/ 19101 w 87527"/>
                <a:gd name="connsiteY8" fmla="*/ 109563 h 128716"/>
                <a:gd name="connsiteX9" fmla="*/ 68425 w 87527"/>
                <a:gd name="connsiteY9" fmla="*/ 122487 h 128716"/>
                <a:gd name="connsiteX10" fmla="*/ 81349 w 87527"/>
                <a:gd name="connsiteY10" fmla="*/ 73214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27" h="128716">
                  <a:moveTo>
                    <a:pt x="81349" y="73214"/>
                  </a:moveTo>
                  <a:cubicBezTo>
                    <a:pt x="80628" y="71721"/>
                    <a:pt x="80165" y="70794"/>
                    <a:pt x="79804" y="70125"/>
                  </a:cubicBezTo>
                  <a:cubicBezTo>
                    <a:pt x="79649" y="69713"/>
                    <a:pt x="79495" y="69250"/>
                    <a:pt x="79289" y="68683"/>
                  </a:cubicBezTo>
                  <a:cubicBezTo>
                    <a:pt x="78362" y="66212"/>
                    <a:pt x="77693" y="63689"/>
                    <a:pt x="77075" y="61166"/>
                  </a:cubicBezTo>
                  <a:cubicBezTo>
                    <a:pt x="77281" y="61321"/>
                    <a:pt x="76200" y="54627"/>
                    <a:pt x="76097" y="52980"/>
                  </a:cubicBezTo>
                  <a:cubicBezTo>
                    <a:pt x="75891" y="48604"/>
                    <a:pt x="75943" y="44227"/>
                    <a:pt x="75943" y="39902"/>
                  </a:cubicBezTo>
                  <a:cubicBezTo>
                    <a:pt x="75943" y="20234"/>
                    <a:pt x="59570" y="3861"/>
                    <a:pt x="39902" y="3861"/>
                  </a:cubicBezTo>
                  <a:cubicBezTo>
                    <a:pt x="20286" y="3861"/>
                    <a:pt x="3861" y="20234"/>
                    <a:pt x="3861" y="39902"/>
                  </a:cubicBezTo>
                  <a:cubicBezTo>
                    <a:pt x="3861" y="65182"/>
                    <a:pt x="7980" y="86704"/>
                    <a:pt x="19101" y="109563"/>
                  </a:cubicBezTo>
                  <a:cubicBezTo>
                    <a:pt x="27648" y="127224"/>
                    <a:pt x="52465" y="131857"/>
                    <a:pt x="68425" y="122487"/>
                  </a:cubicBezTo>
                  <a:cubicBezTo>
                    <a:pt x="86343" y="112035"/>
                    <a:pt x="89947" y="90874"/>
                    <a:pt x="81349" y="7321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5FF7A69C-FFAD-4A4F-B982-1176A21C1613}"/>
                </a:ext>
              </a:extLst>
            </p:cNvPr>
            <p:cNvSpPr/>
            <p:nvPr/>
          </p:nvSpPr>
          <p:spPr>
            <a:xfrm>
              <a:off x="7326274" y="5922144"/>
              <a:ext cx="64668" cy="102708"/>
            </a:xfrm>
            <a:custGeom>
              <a:avLst/>
              <a:gdLst>
                <a:gd name="connsiteX0" fmla="*/ 81297 w 87527"/>
                <a:gd name="connsiteY0" fmla="*/ 83512 h 139013"/>
                <a:gd name="connsiteX1" fmla="*/ 75943 w 87527"/>
                <a:gd name="connsiteY1" fmla="*/ 39902 h 139013"/>
                <a:gd name="connsiteX2" fmla="*/ 39902 w 87527"/>
                <a:gd name="connsiteY2" fmla="*/ 3861 h 139013"/>
                <a:gd name="connsiteX3" fmla="*/ 3861 w 87527"/>
                <a:gd name="connsiteY3" fmla="*/ 39902 h 139013"/>
                <a:gd name="connsiteX4" fmla="*/ 19101 w 87527"/>
                <a:gd name="connsiteY4" fmla="*/ 119861 h 139013"/>
                <a:gd name="connsiteX5" fmla="*/ 68425 w 87527"/>
                <a:gd name="connsiteY5" fmla="*/ 132784 h 139013"/>
                <a:gd name="connsiteX6" fmla="*/ 81297 w 87527"/>
                <a:gd name="connsiteY6" fmla="*/ 83512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527" h="139013">
                  <a:moveTo>
                    <a:pt x="81297" y="83512"/>
                  </a:moveTo>
                  <a:cubicBezTo>
                    <a:pt x="74758" y="69404"/>
                    <a:pt x="75943" y="55760"/>
                    <a:pt x="75943" y="39902"/>
                  </a:cubicBezTo>
                  <a:cubicBezTo>
                    <a:pt x="75943" y="20234"/>
                    <a:pt x="59570" y="3861"/>
                    <a:pt x="39902" y="3861"/>
                  </a:cubicBezTo>
                  <a:cubicBezTo>
                    <a:pt x="20286" y="3861"/>
                    <a:pt x="3861" y="20234"/>
                    <a:pt x="3861" y="39902"/>
                  </a:cubicBezTo>
                  <a:cubicBezTo>
                    <a:pt x="3861" y="68220"/>
                    <a:pt x="7054" y="94014"/>
                    <a:pt x="19101" y="119861"/>
                  </a:cubicBezTo>
                  <a:cubicBezTo>
                    <a:pt x="27391" y="137675"/>
                    <a:pt x="52671" y="142000"/>
                    <a:pt x="68425" y="132784"/>
                  </a:cubicBezTo>
                  <a:cubicBezTo>
                    <a:pt x="86497" y="122177"/>
                    <a:pt x="89586" y="101326"/>
                    <a:pt x="81297" y="8351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900B908A-3E95-42E3-87A8-2FC4ECEDA040}"/>
                </a:ext>
              </a:extLst>
            </p:cNvPr>
            <p:cNvSpPr/>
            <p:nvPr/>
          </p:nvSpPr>
          <p:spPr>
            <a:xfrm>
              <a:off x="7425178" y="6615720"/>
              <a:ext cx="64668" cy="95100"/>
            </a:xfrm>
            <a:custGeom>
              <a:avLst/>
              <a:gdLst>
                <a:gd name="connsiteX0" fmla="*/ 78466 w 87527"/>
                <a:gd name="connsiteY0" fmla="*/ 37959 h 128716"/>
                <a:gd name="connsiteX1" fmla="*/ 41035 w 87527"/>
                <a:gd name="connsiteY1" fmla="*/ 3926 h 128716"/>
                <a:gd name="connsiteX2" fmla="*/ 3862 w 87527"/>
                <a:gd name="connsiteY2" fmla="*/ 48513 h 128716"/>
                <a:gd name="connsiteX3" fmla="*/ 11688 w 87527"/>
                <a:gd name="connsiteY3" fmla="*/ 70704 h 128716"/>
                <a:gd name="connsiteX4" fmla="*/ 12151 w 87527"/>
                <a:gd name="connsiteY4" fmla="*/ 73227 h 128716"/>
                <a:gd name="connsiteX5" fmla="*/ 13851 w 87527"/>
                <a:gd name="connsiteY5" fmla="*/ 84657 h 128716"/>
                <a:gd name="connsiteX6" fmla="*/ 14159 w 87527"/>
                <a:gd name="connsiteY6" fmla="*/ 89702 h 128716"/>
                <a:gd name="connsiteX7" fmla="*/ 50200 w 87527"/>
                <a:gd name="connsiteY7" fmla="*/ 125743 h 128716"/>
                <a:gd name="connsiteX8" fmla="*/ 86241 w 87527"/>
                <a:gd name="connsiteY8" fmla="*/ 89702 h 128716"/>
                <a:gd name="connsiteX9" fmla="*/ 78466 w 87527"/>
                <a:gd name="connsiteY9" fmla="*/ 37959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527" h="128716">
                  <a:moveTo>
                    <a:pt x="78466" y="37959"/>
                  </a:moveTo>
                  <a:cubicBezTo>
                    <a:pt x="74089" y="19011"/>
                    <a:pt x="61527" y="5059"/>
                    <a:pt x="41035" y="3926"/>
                  </a:cubicBezTo>
                  <a:cubicBezTo>
                    <a:pt x="15292" y="2433"/>
                    <a:pt x="3965" y="27095"/>
                    <a:pt x="3862" y="48513"/>
                  </a:cubicBezTo>
                  <a:cubicBezTo>
                    <a:pt x="3811" y="56854"/>
                    <a:pt x="6797" y="64525"/>
                    <a:pt x="11688" y="70704"/>
                  </a:cubicBezTo>
                  <a:cubicBezTo>
                    <a:pt x="11842" y="71528"/>
                    <a:pt x="11997" y="72403"/>
                    <a:pt x="12151" y="73227"/>
                  </a:cubicBezTo>
                  <a:cubicBezTo>
                    <a:pt x="12563" y="75492"/>
                    <a:pt x="13490" y="82134"/>
                    <a:pt x="13851" y="84657"/>
                  </a:cubicBezTo>
                  <a:cubicBezTo>
                    <a:pt x="14005" y="86356"/>
                    <a:pt x="14159" y="88055"/>
                    <a:pt x="14159" y="89702"/>
                  </a:cubicBezTo>
                  <a:cubicBezTo>
                    <a:pt x="14468" y="109319"/>
                    <a:pt x="30326" y="125743"/>
                    <a:pt x="50200" y="125743"/>
                  </a:cubicBezTo>
                  <a:cubicBezTo>
                    <a:pt x="69610" y="125743"/>
                    <a:pt x="86549" y="109370"/>
                    <a:pt x="86241" y="89702"/>
                  </a:cubicBezTo>
                  <a:cubicBezTo>
                    <a:pt x="85983" y="72660"/>
                    <a:pt x="82328" y="54589"/>
                    <a:pt x="78466" y="3795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282610D8-B4E6-4F3E-BAE0-2404649AF91C}"/>
                </a:ext>
              </a:extLst>
            </p:cNvPr>
            <p:cNvSpPr/>
            <p:nvPr/>
          </p:nvSpPr>
          <p:spPr>
            <a:xfrm>
              <a:off x="7493650" y="6728594"/>
              <a:ext cx="57060" cy="87492"/>
            </a:xfrm>
            <a:custGeom>
              <a:avLst/>
              <a:gdLst>
                <a:gd name="connsiteX0" fmla="*/ 39902 w 77229"/>
                <a:gd name="connsiteY0" fmla="*/ 3861 h 118418"/>
                <a:gd name="connsiteX1" fmla="*/ 3861 w 77229"/>
                <a:gd name="connsiteY1" fmla="*/ 39902 h 118418"/>
                <a:gd name="connsiteX2" fmla="*/ 3861 w 77229"/>
                <a:gd name="connsiteY2" fmla="*/ 81091 h 118418"/>
                <a:gd name="connsiteX3" fmla="*/ 39902 w 77229"/>
                <a:gd name="connsiteY3" fmla="*/ 117132 h 118418"/>
                <a:gd name="connsiteX4" fmla="*/ 75943 w 77229"/>
                <a:gd name="connsiteY4" fmla="*/ 81091 h 118418"/>
                <a:gd name="connsiteX5" fmla="*/ 75943 w 77229"/>
                <a:gd name="connsiteY5" fmla="*/ 39902 h 118418"/>
                <a:gd name="connsiteX6" fmla="*/ 39902 w 77229"/>
                <a:gd name="connsiteY6" fmla="*/ 3861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118418">
                  <a:moveTo>
                    <a:pt x="39902" y="3861"/>
                  </a:moveTo>
                  <a:cubicBezTo>
                    <a:pt x="20234" y="3861"/>
                    <a:pt x="3861" y="20234"/>
                    <a:pt x="3861" y="39902"/>
                  </a:cubicBezTo>
                  <a:lnTo>
                    <a:pt x="3861" y="81091"/>
                  </a:lnTo>
                  <a:cubicBezTo>
                    <a:pt x="3861" y="100759"/>
                    <a:pt x="20234" y="117132"/>
                    <a:pt x="39902" y="117132"/>
                  </a:cubicBezTo>
                  <a:cubicBezTo>
                    <a:pt x="59570" y="117132"/>
                    <a:pt x="75943" y="100759"/>
                    <a:pt x="75943" y="81091"/>
                  </a:cubicBezTo>
                  <a:lnTo>
                    <a:pt x="75943" y="39902"/>
                  </a:lnTo>
                  <a:cubicBezTo>
                    <a:pt x="75943" y="20234"/>
                    <a:pt x="59570" y="3861"/>
                    <a:pt x="39902" y="38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1AC15E9-C098-4D4B-B482-E41EABD410E1}"/>
                </a:ext>
              </a:extLst>
            </p:cNvPr>
            <p:cNvSpPr/>
            <p:nvPr/>
          </p:nvSpPr>
          <p:spPr>
            <a:xfrm>
              <a:off x="6626336" y="6743809"/>
              <a:ext cx="57060" cy="72276"/>
            </a:xfrm>
            <a:custGeom>
              <a:avLst/>
              <a:gdLst>
                <a:gd name="connsiteX0" fmla="*/ 39902 w 77229"/>
                <a:gd name="connsiteY0" fmla="*/ 3861 h 97824"/>
                <a:gd name="connsiteX1" fmla="*/ 3861 w 77229"/>
                <a:gd name="connsiteY1" fmla="*/ 39902 h 97824"/>
                <a:gd name="connsiteX2" fmla="*/ 3861 w 77229"/>
                <a:gd name="connsiteY2" fmla="*/ 60497 h 97824"/>
                <a:gd name="connsiteX3" fmla="*/ 39902 w 77229"/>
                <a:gd name="connsiteY3" fmla="*/ 96537 h 97824"/>
                <a:gd name="connsiteX4" fmla="*/ 75943 w 77229"/>
                <a:gd name="connsiteY4" fmla="*/ 60497 h 97824"/>
                <a:gd name="connsiteX5" fmla="*/ 75943 w 77229"/>
                <a:gd name="connsiteY5" fmla="*/ 39902 h 97824"/>
                <a:gd name="connsiteX6" fmla="*/ 39902 w 77229"/>
                <a:gd name="connsiteY6" fmla="*/ 3861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229" h="97824">
                  <a:moveTo>
                    <a:pt x="39902" y="3861"/>
                  </a:moveTo>
                  <a:cubicBezTo>
                    <a:pt x="20234" y="3861"/>
                    <a:pt x="3861" y="20234"/>
                    <a:pt x="3861" y="39902"/>
                  </a:cubicBezTo>
                  <a:lnTo>
                    <a:pt x="3861" y="60497"/>
                  </a:lnTo>
                  <a:cubicBezTo>
                    <a:pt x="3861" y="80165"/>
                    <a:pt x="20234" y="96537"/>
                    <a:pt x="39902" y="96537"/>
                  </a:cubicBezTo>
                  <a:cubicBezTo>
                    <a:pt x="59570" y="96537"/>
                    <a:pt x="75943" y="80165"/>
                    <a:pt x="75943" y="60497"/>
                  </a:cubicBezTo>
                  <a:lnTo>
                    <a:pt x="75943" y="39902"/>
                  </a:lnTo>
                  <a:cubicBezTo>
                    <a:pt x="75943" y="20234"/>
                    <a:pt x="59570" y="3861"/>
                    <a:pt x="39902" y="38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51F9583F-2C22-49DC-87C6-FA8EF42F8247}"/>
                </a:ext>
              </a:extLst>
            </p:cNvPr>
            <p:cNvSpPr/>
            <p:nvPr/>
          </p:nvSpPr>
          <p:spPr>
            <a:xfrm>
              <a:off x="8231614" y="5511312"/>
              <a:ext cx="72276" cy="102708"/>
            </a:xfrm>
            <a:custGeom>
              <a:avLst/>
              <a:gdLst>
                <a:gd name="connsiteX0" fmla="*/ 91613 w 97824"/>
                <a:gd name="connsiteY0" fmla="*/ 83511 h 139013"/>
                <a:gd name="connsiteX1" fmla="*/ 75961 w 97824"/>
                <a:gd name="connsiteY1" fmla="*/ 39902 h 139013"/>
                <a:gd name="connsiteX2" fmla="*/ 39921 w 97824"/>
                <a:gd name="connsiteY2" fmla="*/ 3861 h 139013"/>
                <a:gd name="connsiteX3" fmla="*/ 3880 w 97824"/>
                <a:gd name="connsiteY3" fmla="*/ 39902 h 139013"/>
                <a:gd name="connsiteX4" fmla="*/ 29418 w 97824"/>
                <a:gd name="connsiteY4" fmla="*/ 119860 h 139013"/>
                <a:gd name="connsiteX5" fmla="*/ 78742 w 97824"/>
                <a:gd name="connsiteY5" fmla="*/ 132784 h 139013"/>
                <a:gd name="connsiteX6" fmla="*/ 91613 w 97824"/>
                <a:gd name="connsiteY6" fmla="*/ 83511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824" h="139013">
                  <a:moveTo>
                    <a:pt x="91613" y="83511"/>
                  </a:moveTo>
                  <a:cubicBezTo>
                    <a:pt x="84714" y="69661"/>
                    <a:pt x="76425" y="53391"/>
                    <a:pt x="75961" y="39902"/>
                  </a:cubicBezTo>
                  <a:cubicBezTo>
                    <a:pt x="75292" y="20286"/>
                    <a:pt x="60103" y="3861"/>
                    <a:pt x="39921" y="3861"/>
                  </a:cubicBezTo>
                  <a:cubicBezTo>
                    <a:pt x="20819" y="3861"/>
                    <a:pt x="3211" y="20234"/>
                    <a:pt x="3880" y="39902"/>
                  </a:cubicBezTo>
                  <a:cubicBezTo>
                    <a:pt x="4910" y="68940"/>
                    <a:pt x="16649" y="94323"/>
                    <a:pt x="29418" y="119860"/>
                  </a:cubicBezTo>
                  <a:cubicBezTo>
                    <a:pt x="38170" y="137417"/>
                    <a:pt x="62626" y="142206"/>
                    <a:pt x="78742" y="132784"/>
                  </a:cubicBezTo>
                  <a:cubicBezTo>
                    <a:pt x="96453" y="122383"/>
                    <a:pt x="100417" y="101068"/>
                    <a:pt x="91613" y="835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8EAA8643-6036-4D06-94C1-9866CFB658DD}"/>
                </a:ext>
              </a:extLst>
            </p:cNvPr>
            <p:cNvSpPr/>
            <p:nvPr/>
          </p:nvSpPr>
          <p:spPr>
            <a:xfrm>
              <a:off x="8292484" y="5694798"/>
              <a:ext cx="72276" cy="114120"/>
            </a:xfrm>
            <a:custGeom>
              <a:avLst/>
              <a:gdLst>
                <a:gd name="connsiteX0" fmla="*/ 95261 w 97824"/>
                <a:gd name="connsiteY0" fmla="*/ 111494 h 154459"/>
                <a:gd name="connsiteX1" fmla="*/ 75953 w 97824"/>
                <a:gd name="connsiteY1" fmla="*/ 38692 h 154459"/>
                <a:gd name="connsiteX2" fmla="*/ 3872 w 97824"/>
                <a:gd name="connsiteY2" fmla="*/ 38692 h 154459"/>
                <a:gd name="connsiteX3" fmla="*/ 25754 w 97824"/>
                <a:gd name="connsiteY3" fmla="*/ 130647 h 154459"/>
                <a:gd name="connsiteX4" fmla="*/ 95261 w 97824"/>
                <a:gd name="connsiteY4" fmla="*/ 111494 h 15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24" h="154459">
                  <a:moveTo>
                    <a:pt x="95261" y="111494"/>
                  </a:moveTo>
                  <a:cubicBezTo>
                    <a:pt x="87126" y="87604"/>
                    <a:pt x="76520" y="64230"/>
                    <a:pt x="75953" y="38692"/>
                  </a:cubicBezTo>
                  <a:cubicBezTo>
                    <a:pt x="74924" y="-7697"/>
                    <a:pt x="2843" y="-7800"/>
                    <a:pt x="3872" y="38692"/>
                  </a:cubicBezTo>
                  <a:cubicBezTo>
                    <a:pt x="4593" y="71437"/>
                    <a:pt x="15354" y="100064"/>
                    <a:pt x="25754" y="130647"/>
                  </a:cubicBezTo>
                  <a:cubicBezTo>
                    <a:pt x="40634" y="174410"/>
                    <a:pt x="110244" y="155618"/>
                    <a:pt x="95261" y="1114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0597B0E9-9406-4D29-A857-84EF64C7B826}"/>
                </a:ext>
              </a:extLst>
            </p:cNvPr>
            <p:cNvSpPr/>
            <p:nvPr/>
          </p:nvSpPr>
          <p:spPr>
            <a:xfrm>
              <a:off x="8345742" y="5868927"/>
              <a:ext cx="79884" cy="102708"/>
            </a:xfrm>
            <a:custGeom>
              <a:avLst/>
              <a:gdLst>
                <a:gd name="connsiteX0" fmla="*/ 88976 w 108121"/>
                <a:gd name="connsiteY0" fmla="*/ 70537 h 139013"/>
                <a:gd name="connsiteX1" fmla="*/ 86763 w 108121"/>
                <a:gd name="connsiteY1" fmla="*/ 69198 h 139013"/>
                <a:gd name="connsiteX2" fmla="*/ 84497 w 108121"/>
                <a:gd name="connsiteY2" fmla="*/ 67036 h 139013"/>
                <a:gd name="connsiteX3" fmla="*/ 84137 w 108121"/>
                <a:gd name="connsiteY3" fmla="*/ 66521 h 139013"/>
                <a:gd name="connsiteX4" fmla="*/ 80069 w 108121"/>
                <a:gd name="connsiteY4" fmla="*/ 59209 h 139013"/>
                <a:gd name="connsiteX5" fmla="*/ 79400 w 108121"/>
                <a:gd name="connsiteY5" fmla="*/ 57356 h 139013"/>
                <a:gd name="connsiteX6" fmla="*/ 76774 w 108121"/>
                <a:gd name="connsiteY6" fmla="*/ 47986 h 139013"/>
                <a:gd name="connsiteX7" fmla="*/ 76259 w 108121"/>
                <a:gd name="connsiteY7" fmla="*/ 45360 h 139013"/>
                <a:gd name="connsiteX8" fmla="*/ 75950 w 108121"/>
                <a:gd name="connsiteY8" fmla="*/ 39902 h 139013"/>
                <a:gd name="connsiteX9" fmla="*/ 39909 w 108121"/>
                <a:gd name="connsiteY9" fmla="*/ 3861 h 139013"/>
                <a:gd name="connsiteX10" fmla="*/ 3869 w 108121"/>
                <a:gd name="connsiteY10" fmla="*/ 39902 h 139013"/>
                <a:gd name="connsiteX11" fmla="*/ 52627 w 108121"/>
                <a:gd name="connsiteY11" fmla="*/ 132784 h 139013"/>
                <a:gd name="connsiteX12" fmla="*/ 101951 w 108121"/>
                <a:gd name="connsiteY12" fmla="*/ 119861 h 139013"/>
                <a:gd name="connsiteX13" fmla="*/ 88976 w 108121"/>
                <a:gd name="connsiteY13" fmla="*/ 70537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121" h="139013">
                  <a:moveTo>
                    <a:pt x="88976" y="70537"/>
                  </a:moveTo>
                  <a:cubicBezTo>
                    <a:pt x="87895" y="69868"/>
                    <a:pt x="87174" y="69404"/>
                    <a:pt x="86763" y="69198"/>
                  </a:cubicBezTo>
                  <a:cubicBezTo>
                    <a:pt x="85990" y="68477"/>
                    <a:pt x="85218" y="67808"/>
                    <a:pt x="84497" y="67036"/>
                  </a:cubicBezTo>
                  <a:cubicBezTo>
                    <a:pt x="84394" y="66881"/>
                    <a:pt x="84291" y="66727"/>
                    <a:pt x="84137" y="66521"/>
                  </a:cubicBezTo>
                  <a:cubicBezTo>
                    <a:pt x="82540" y="64203"/>
                    <a:pt x="81305" y="61681"/>
                    <a:pt x="80069" y="59209"/>
                  </a:cubicBezTo>
                  <a:cubicBezTo>
                    <a:pt x="79914" y="58746"/>
                    <a:pt x="79657" y="58128"/>
                    <a:pt x="79400" y="57356"/>
                  </a:cubicBezTo>
                  <a:cubicBezTo>
                    <a:pt x="78319" y="54318"/>
                    <a:pt x="77546" y="51126"/>
                    <a:pt x="76774" y="47986"/>
                  </a:cubicBezTo>
                  <a:cubicBezTo>
                    <a:pt x="76568" y="47110"/>
                    <a:pt x="76465" y="46235"/>
                    <a:pt x="76259" y="45360"/>
                  </a:cubicBezTo>
                  <a:cubicBezTo>
                    <a:pt x="76619" y="46802"/>
                    <a:pt x="75950" y="41241"/>
                    <a:pt x="75950" y="39902"/>
                  </a:cubicBezTo>
                  <a:cubicBezTo>
                    <a:pt x="75538" y="20286"/>
                    <a:pt x="59886" y="3861"/>
                    <a:pt x="39909" y="3861"/>
                  </a:cubicBezTo>
                  <a:cubicBezTo>
                    <a:pt x="20602" y="3861"/>
                    <a:pt x="3457" y="20234"/>
                    <a:pt x="3869" y="39902"/>
                  </a:cubicBezTo>
                  <a:cubicBezTo>
                    <a:pt x="4641" y="75479"/>
                    <a:pt x="20190" y="114815"/>
                    <a:pt x="52627" y="132784"/>
                  </a:cubicBezTo>
                  <a:cubicBezTo>
                    <a:pt x="69823" y="142309"/>
                    <a:pt x="91860" y="137057"/>
                    <a:pt x="101951" y="119861"/>
                  </a:cubicBezTo>
                  <a:cubicBezTo>
                    <a:pt x="111682" y="103179"/>
                    <a:pt x="106121" y="80010"/>
                    <a:pt x="88976" y="7053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B0BA91BF-2573-43F3-A4DE-19F83C4F5679}"/>
                </a:ext>
              </a:extLst>
            </p:cNvPr>
            <p:cNvSpPr/>
            <p:nvPr/>
          </p:nvSpPr>
          <p:spPr>
            <a:xfrm>
              <a:off x="8406110" y="6075381"/>
              <a:ext cx="79884" cy="129337"/>
            </a:xfrm>
            <a:custGeom>
              <a:avLst/>
              <a:gdLst>
                <a:gd name="connsiteX0" fmla="*/ 106227 w 108121"/>
                <a:gd name="connsiteY0" fmla="*/ 131841 h 175054"/>
                <a:gd name="connsiteX1" fmla="*/ 75335 w 108121"/>
                <a:gd name="connsiteY1" fmla="*/ 28868 h 175054"/>
                <a:gd name="connsiteX2" fmla="*/ 5828 w 108121"/>
                <a:gd name="connsiteY2" fmla="*/ 48021 h 175054"/>
                <a:gd name="connsiteX3" fmla="*/ 36720 w 108121"/>
                <a:gd name="connsiteY3" fmla="*/ 150994 h 175054"/>
                <a:gd name="connsiteX4" fmla="*/ 106227 w 108121"/>
                <a:gd name="connsiteY4" fmla="*/ 131841 h 175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121" h="175054">
                  <a:moveTo>
                    <a:pt x="106227" y="131841"/>
                  </a:moveTo>
                  <a:cubicBezTo>
                    <a:pt x="95106" y="97757"/>
                    <a:pt x="86456" y="62952"/>
                    <a:pt x="75335" y="28868"/>
                  </a:cubicBezTo>
                  <a:cubicBezTo>
                    <a:pt x="60971" y="-15101"/>
                    <a:pt x="-8639" y="3742"/>
                    <a:pt x="5828" y="48021"/>
                  </a:cubicBezTo>
                  <a:cubicBezTo>
                    <a:pt x="16950" y="82105"/>
                    <a:pt x="25600" y="116910"/>
                    <a:pt x="36720" y="150994"/>
                  </a:cubicBezTo>
                  <a:cubicBezTo>
                    <a:pt x="51085" y="194963"/>
                    <a:pt x="120695" y="176119"/>
                    <a:pt x="106227" y="13184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3291038C-8B35-4940-9088-6C2C8986E098}"/>
                </a:ext>
              </a:extLst>
            </p:cNvPr>
            <p:cNvSpPr/>
            <p:nvPr/>
          </p:nvSpPr>
          <p:spPr>
            <a:xfrm>
              <a:off x="8459830" y="6287330"/>
              <a:ext cx="64668" cy="95100"/>
            </a:xfrm>
            <a:custGeom>
              <a:avLst/>
              <a:gdLst>
                <a:gd name="connsiteX0" fmla="*/ 81349 w 87527"/>
                <a:gd name="connsiteY0" fmla="*/ 73214 h 128716"/>
                <a:gd name="connsiteX1" fmla="*/ 79804 w 87527"/>
                <a:gd name="connsiteY1" fmla="*/ 70125 h 128716"/>
                <a:gd name="connsiteX2" fmla="*/ 79289 w 87527"/>
                <a:gd name="connsiteY2" fmla="*/ 68683 h 128716"/>
                <a:gd name="connsiteX3" fmla="*/ 77076 w 87527"/>
                <a:gd name="connsiteY3" fmla="*/ 61166 h 128716"/>
                <a:gd name="connsiteX4" fmla="*/ 76097 w 87527"/>
                <a:gd name="connsiteY4" fmla="*/ 52980 h 128716"/>
                <a:gd name="connsiteX5" fmla="*/ 75943 w 87527"/>
                <a:gd name="connsiteY5" fmla="*/ 39902 h 128716"/>
                <a:gd name="connsiteX6" fmla="*/ 39902 w 87527"/>
                <a:gd name="connsiteY6" fmla="*/ 3861 h 128716"/>
                <a:gd name="connsiteX7" fmla="*/ 3861 w 87527"/>
                <a:gd name="connsiteY7" fmla="*/ 39902 h 128716"/>
                <a:gd name="connsiteX8" fmla="*/ 19102 w 87527"/>
                <a:gd name="connsiteY8" fmla="*/ 109563 h 128716"/>
                <a:gd name="connsiteX9" fmla="*/ 68426 w 87527"/>
                <a:gd name="connsiteY9" fmla="*/ 122487 h 128716"/>
                <a:gd name="connsiteX10" fmla="*/ 81349 w 87527"/>
                <a:gd name="connsiteY10" fmla="*/ 73214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27" h="128716">
                  <a:moveTo>
                    <a:pt x="81349" y="73214"/>
                  </a:moveTo>
                  <a:cubicBezTo>
                    <a:pt x="80628" y="71721"/>
                    <a:pt x="80165" y="70794"/>
                    <a:pt x="79804" y="70125"/>
                  </a:cubicBezTo>
                  <a:cubicBezTo>
                    <a:pt x="79650" y="69713"/>
                    <a:pt x="79495" y="69250"/>
                    <a:pt x="79289" y="68683"/>
                  </a:cubicBezTo>
                  <a:cubicBezTo>
                    <a:pt x="78363" y="66212"/>
                    <a:pt x="77694" y="63689"/>
                    <a:pt x="77076" y="61166"/>
                  </a:cubicBezTo>
                  <a:cubicBezTo>
                    <a:pt x="77281" y="61321"/>
                    <a:pt x="76200" y="54627"/>
                    <a:pt x="76097" y="52980"/>
                  </a:cubicBezTo>
                  <a:cubicBezTo>
                    <a:pt x="75891" y="48604"/>
                    <a:pt x="75943" y="44227"/>
                    <a:pt x="75943" y="39902"/>
                  </a:cubicBezTo>
                  <a:cubicBezTo>
                    <a:pt x="75943" y="20234"/>
                    <a:pt x="59570" y="3861"/>
                    <a:pt x="39902" y="3861"/>
                  </a:cubicBezTo>
                  <a:cubicBezTo>
                    <a:pt x="20286" y="3861"/>
                    <a:pt x="3861" y="20234"/>
                    <a:pt x="3861" y="39902"/>
                  </a:cubicBezTo>
                  <a:cubicBezTo>
                    <a:pt x="3861" y="65182"/>
                    <a:pt x="7981" y="86704"/>
                    <a:pt x="19102" y="109563"/>
                  </a:cubicBezTo>
                  <a:cubicBezTo>
                    <a:pt x="27648" y="127224"/>
                    <a:pt x="52465" y="131857"/>
                    <a:pt x="68426" y="122487"/>
                  </a:cubicBezTo>
                  <a:cubicBezTo>
                    <a:pt x="86343" y="112035"/>
                    <a:pt x="89947" y="90874"/>
                    <a:pt x="81349" y="7321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6D5C1B50-2410-436D-9603-3F7849E30F17}"/>
                </a:ext>
              </a:extLst>
            </p:cNvPr>
            <p:cNvSpPr/>
            <p:nvPr/>
          </p:nvSpPr>
          <p:spPr>
            <a:xfrm>
              <a:off x="8505503" y="6538393"/>
              <a:ext cx="64668" cy="102708"/>
            </a:xfrm>
            <a:custGeom>
              <a:avLst/>
              <a:gdLst>
                <a:gd name="connsiteX0" fmla="*/ 75961 w 87527"/>
                <a:gd name="connsiteY0" fmla="*/ 39902 h 139013"/>
                <a:gd name="connsiteX1" fmla="*/ 39921 w 87527"/>
                <a:gd name="connsiteY1" fmla="*/ 3861 h 139013"/>
                <a:gd name="connsiteX2" fmla="*/ 3880 w 87527"/>
                <a:gd name="connsiteY2" fmla="*/ 39902 h 139013"/>
                <a:gd name="connsiteX3" fmla="*/ 14177 w 87527"/>
                <a:gd name="connsiteY3" fmla="*/ 101686 h 139013"/>
                <a:gd name="connsiteX4" fmla="*/ 50218 w 87527"/>
                <a:gd name="connsiteY4" fmla="*/ 137726 h 139013"/>
                <a:gd name="connsiteX5" fmla="*/ 86258 w 87527"/>
                <a:gd name="connsiteY5" fmla="*/ 101686 h 139013"/>
                <a:gd name="connsiteX6" fmla="*/ 75961 w 87527"/>
                <a:gd name="connsiteY6" fmla="*/ 39902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527" h="139013">
                  <a:moveTo>
                    <a:pt x="75961" y="39902"/>
                  </a:moveTo>
                  <a:cubicBezTo>
                    <a:pt x="75292" y="20286"/>
                    <a:pt x="60052" y="3861"/>
                    <a:pt x="39921" y="3861"/>
                  </a:cubicBezTo>
                  <a:cubicBezTo>
                    <a:pt x="20768" y="3861"/>
                    <a:pt x="3211" y="20234"/>
                    <a:pt x="3880" y="39902"/>
                  </a:cubicBezTo>
                  <a:cubicBezTo>
                    <a:pt x="4601" y="60600"/>
                    <a:pt x="13560" y="83717"/>
                    <a:pt x="14177" y="101686"/>
                  </a:cubicBezTo>
                  <a:cubicBezTo>
                    <a:pt x="14847" y="121302"/>
                    <a:pt x="30087" y="137726"/>
                    <a:pt x="50218" y="137726"/>
                  </a:cubicBezTo>
                  <a:cubicBezTo>
                    <a:pt x="69371" y="137726"/>
                    <a:pt x="86928" y="121354"/>
                    <a:pt x="86258" y="101686"/>
                  </a:cubicBezTo>
                  <a:cubicBezTo>
                    <a:pt x="85538" y="80988"/>
                    <a:pt x="76579" y="57871"/>
                    <a:pt x="75961" y="399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C1DED887-6BB0-4A1B-BB6F-48C3326E82E5}"/>
                </a:ext>
              </a:extLst>
            </p:cNvPr>
            <p:cNvSpPr/>
            <p:nvPr/>
          </p:nvSpPr>
          <p:spPr>
            <a:xfrm>
              <a:off x="8185970" y="5693942"/>
              <a:ext cx="64668" cy="95100"/>
            </a:xfrm>
            <a:custGeom>
              <a:avLst/>
              <a:gdLst>
                <a:gd name="connsiteX0" fmla="*/ 81156 w 87527"/>
                <a:gd name="connsiteY0" fmla="*/ 64513 h 128716"/>
                <a:gd name="connsiteX1" fmla="*/ 77604 w 87527"/>
                <a:gd name="connsiteY1" fmla="*/ 51641 h 128716"/>
                <a:gd name="connsiteX2" fmla="*/ 76471 w 87527"/>
                <a:gd name="connsiteY2" fmla="*/ 46338 h 128716"/>
                <a:gd name="connsiteX3" fmla="*/ 75956 w 87527"/>
                <a:gd name="connsiteY3" fmla="*/ 39902 h 128716"/>
                <a:gd name="connsiteX4" fmla="*/ 39915 w 87527"/>
                <a:gd name="connsiteY4" fmla="*/ 3861 h 128716"/>
                <a:gd name="connsiteX5" fmla="*/ 3875 w 87527"/>
                <a:gd name="connsiteY5" fmla="*/ 39902 h 128716"/>
                <a:gd name="connsiteX6" fmla="*/ 8972 w 87527"/>
                <a:gd name="connsiteY6" fmla="*/ 74192 h 128716"/>
                <a:gd name="connsiteX7" fmla="*/ 12525 w 87527"/>
                <a:gd name="connsiteY7" fmla="*/ 86652 h 128716"/>
                <a:gd name="connsiteX8" fmla="*/ 14172 w 87527"/>
                <a:gd name="connsiteY8" fmla="*/ 91389 h 128716"/>
                <a:gd name="connsiteX9" fmla="*/ 50213 w 87527"/>
                <a:gd name="connsiteY9" fmla="*/ 127429 h 128716"/>
                <a:gd name="connsiteX10" fmla="*/ 86253 w 87527"/>
                <a:gd name="connsiteY10" fmla="*/ 91389 h 128716"/>
                <a:gd name="connsiteX11" fmla="*/ 81156 w 87527"/>
                <a:gd name="connsiteY11" fmla="*/ 64513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527" h="128716">
                  <a:moveTo>
                    <a:pt x="81156" y="64513"/>
                  </a:moveTo>
                  <a:cubicBezTo>
                    <a:pt x="79921" y="60240"/>
                    <a:pt x="78685" y="55914"/>
                    <a:pt x="77604" y="51641"/>
                  </a:cubicBezTo>
                  <a:cubicBezTo>
                    <a:pt x="77192" y="49891"/>
                    <a:pt x="76832" y="48089"/>
                    <a:pt x="76471" y="46338"/>
                  </a:cubicBezTo>
                  <a:cubicBezTo>
                    <a:pt x="77192" y="49427"/>
                    <a:pt x="76008" y="40468"/>
                    <a:pt x="75956" y="39902"/>
                  </a:cubicBezTo>
                  <a:cubicBezTo>
                    <a:pt x="75390" y="20286"/>
                    <a:pt x="59995" y="3861"/>
                    <a:pt x="39915" y="3861"/>
                  </a:cubicBezTo>
                  <a:cubicBezTo>
                    <a:pt x="20711" y="3861"/>
                    <a:pt x="3309" y="20234"/>
                    <a:pt x="3875" y="39902"/>
                  </a:cubicBezTo>
                  <a:cubicBezTo>
                    <a:pt x="4184" y="51486"/>
                    <a:pt x="6089" y="63019"/>
                    <a:pt x="8972" y="74192"/>
                  </a:cubicBezTo>
                  <a:cubicBezTo>
                    <a:pt x="10054" y="78362"/>
                    <a:pt x="11341" y="82533"/>
                    <a:pt x="12525" y="86652"/>
                  </a:cubicBezTo>
                  <a:cubicBezTo>
                    <a:pt x="13554" y="90256"/>
                    <a:pt x="14842" y="103642"/>
                    <a:pt x="14172" y="91389"/>
                  </a:cubicBezTo>
                  <a:cubicBezTo>
                    <a:pt x="15202" y="111005"/>
                    <a:pt x="29773" y="127429"/>
                    <a:pt x="50213" y="127429"/>
                  </a:cubicBezTo>
                  <a:cubicBezTo>
                    <a:pt x="69057" y="127429"/>
                    <a:pt x="87283" y="111005"/>
                    <a:pt x="86253" y="91389"/>
                  </a:cubicBezTo>
                  <a:cubicBezTo>
                    <a:pt x="85739" y="82070"/>
                    <a:pt x="83731" y="73368"/>
                    <a:pt x="81156" y="6451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1ECBFAAC-CBF9-40AB-811E-F4EFDF981D12}"/>
                </a:ext>
              </a:extLst>
            </p:cNvPr>
            <p:cNvSpPr/>
            <p:nvPr/>
          </p:nvSpPr>
          <p:spPr>
            <a:xfrm>
              <a:off x="8262021" y="5937360"/>
              <a:ext cx="64668" cy="95100"/>
            </a:xfrm>
            <a:custGeom>
              <a:avLst/>
              <a:gdLst>
                <a:gd name="connsiteX0" fmla="*/ 81349 w 87527"/>
                <a:gd name="connsiteY0" fmla="*/ 73214 h 128716"/>
                <a:gd name="connsiteX1" fmla="*/ 79804 w 87527"/>
                <a:gd name="connsiteY1" fmla="*/ 70125 h 128716"/>
                <a:gd name="connsiteX2" fmla="*/ 79289 w 87527"/>
                <a:gd name="connsiteY2" fmla="*/ 68683 h 128716"/>
                <a:gd name="connsiteX3" fmla="*/ 77076 w 87527"/>
                <a:gd name="connsiteY3" fmla="*/ 61166 h 128716"/>
                <a:gd name="connsiteX4" fmla="*/ 76097 w 87527"/>
                <a:gd name="connsiteY4" fmla="*/ 52980 h 128716"/>
                <a:gd name="connsiteX5" fmla="*/ 75943 w 87527"/>
                <a:gd name="connsiteY5" fmla="*/ 39902 h 128716"/>
                <a:gd name="connsiteX6" fmla="*/ 39902 w 87527"/>
                <a:gd name="connsiteY6" fmla="*/ 3861 h 128716"/>
                <a:gd name="connsiteX7" fmla="*/ 3861 w 87527"/>
                <a:gd name="connsiteY7" fmla="*/ 39902 h 128716"/>
                <a:gd name="connsiteX8" fmla="*/ 19102 w 87527"/>
                <a:gd name="connsiteY8" fmla="*/ 109563 h 128716"/>
                <a:gd name="connsiteX9" fmla="*/ 68426 w 87527"/>
                <a:gd name="connsiteY9" fmla="*/ 122487 h 128716"/>
                <a:gd name="connsiteX10" fmla="*/ 81349 w 87527"/>
                <a:gd name="connsiteY10" fmla="*/ 73214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27" h="128716">
                  <a:moveTo>
                    <a:pt x="81349" y="73214"/>
                  </a:moveTo>
                  <a:cubicBezTo>
                    <a:pt x="80628" y="71721"/>
                    <a:pt x="80165" y="70794"/>
                    <a:pt x="79804" y="70125"/>
                  </a:cubicBezTo>
                  <a:cubicBezTo>
                    <a:pt x="79650" y="69713"/>
                    <a:pt x="79495" y="69250"/>
                    <a:pt x="79289" y="68683"/>
                  </a:cubicBezTo>
                  <a:cubicBezTo>
                    <a:pt x="78363" y="66212"/>
                    <a:pt x="77694" y="63689"/>
                    <a:pt x="77076" y="61166"/>
                  </a:cubicBezTo>
                  <a:cubicBezTo>
                    <a:pt x="77281" y="61321"/>
                    <a:pt x="76200" y="54627"/>
                    <a:pt x="76097" y="52980"/>
                  </a:cubicBezTo>
                  <a:cubicBezTo>
                    <a:pt x="75891" y="48604"/>
                    <a:pt x="75943" y="44227"/>
                    <a:pt x="75943" y="39902"/>
                  </a:cubicBezTo>
                  <a:cubicBezTo>
                    <a:pt x="75943" y="20234"/>
                    <a:pt x="59570" y="3861"/>
                    <a:pt x="39902" y="3861"/>
                  </a:cubicBezTo>
                  <a:cubicBezTo>
                    <a:pt x="20286" y="3861"/>
                    <a:pt x="3861" y="20234"/>
                    <a:pt x="3861" y="39902"/>
                  </a:cubicBezTo>
                  <a:cubicBezTo>
                    <a:pt x="3861" y="65182"/>
                    <a:pt x="7981" y="86704"/>
                    <a:pt x="19102" y="109563"/>
                  </a:cubicBezTo>
                  <a:cubicBezTo>
                    <a:pt x="27648" y="127224"/>
                    <a:pt x="52465" y="131857"/>
                    <a:pt x="68426" y="122487"/>
                  </a:cubicBezTo>
                  <a:cubicBezTo>
                    <a:pt x="86343" y="112035"/>
                    <a:pt x="89947" y="90874"/>
                    <a:pt x="81349" y="7321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A754B4D-910D-41D1-B411-8FBE455DBEF0}"/>
                </a:ext>
              </a:extLst>
            </p:cNvPr>
            <p:cNvSpPr/>
            <p:nvPr/>
          </p:nvSpPr>
          <p:spPr>
            <a:xfrm>
              <a:off x="8315316" y="6127560"/>
              <a:ext cx="64668" cy="87492"/>
            </a:xfrm>
            <a:custGeom>
              <a:avLst/>
              <a:gdLst>
                <a:gd name="connsiteX0" fmla="*/ 77590 w 87527"/>
                <a:gd name="connsiteY0" fmla="*/ 57871 h 118418"/>
                <a:gd name="connsiteX1" fmla="*/ 76715 w 87527"/>
                <a:gd name="connsiteY1" fmla="*/ 54782 h 118418"/>
                <a:gd name="connsiteX2" fmla="*/ 76097 w 87527"/>
                <a:gd name="connsiteY2" fmla="*/ 48707 h 118418"/>
                <a:gd name="connsiteX3" fmla="*/ 75943 w 87527"/>
                <a:gd name="connsiteY3" fmla="*/ 39902 h 118418"/>
                <a:gd name="connsiteX4" fmla="*/ 39902 w 87527"/>
                <a:gd name="connsiteY4" fmla="*/ 3861 h 118418"/>
                <a:gd name="connsiteX5" fmla="*/ 3861 w 87527"/>
                <a:gd name="connsiteY5" fmla="*/ 39902 h 118418"/>
                <a:gd name="connsiteX6" fmla="*/ 24714 w 87527"/>
                <a:gd name="connsiteY6" fmla="*/ 106577 h 118418"/>
                <a:gd name="connsiteX7" fmla="*/ 75686 w 87527"/>
                <a:gd name="connsiteY7" fmla="*/ 106577 h 118418"/>
                <a:gd name="connsiteX8" fmla="*/ 77590 w 87527"/>
                <a:gd name="connsiteY8" fmla="*/ 57871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527" h="118418">
                  <a:moveTo>
                    <a:pt x="77590" y="57871"/>
                  </a:moveTo>
                  <a:cubicBezTo>
                    <a:pt x="77281" y="56841"/>
                    <a:pt x="76921" y="55812"/>
                    <a:pt x="76715" y="54782"/>
                  </a:cubicBezTo>
                  <a:cubicBezTo>
                    <a:pt x="76612" y="53649"/>
                    <a:pt x="76149" y="50148"/>
                    <a:pt x="76097" y="48707"/>
                  </a:cubicBezTo>
                  <a:cubicBezTo>
                    <a:pt x="75943" y="45772"/>
                    <a:pt x="75943" y="42837"/>
                    <a:pt x="75943" y="39902"/>
                  </a:cubicBezTo>
                  <a:cubicBezTo>
                    <a:pt x="75943" y="20234"/>
                    <a:pt x="59570" y="3861"/>
                    <a:pt x="39902" y="3861"/>
                  </a:cubicBezTo>
                  <a:cubicBezTo>
                    <a:pt x="20286" y="3861"/>
                    <a:pt x="3861" y="20234"/>
                    <a:pt x="3861" y="39902"/>
                  </a:cubicBezTo>
                  <a:cubicBezTo>
                    <a:pt x="3861" y="64255"/>
                    <a:pt x="7775" y="87991"/>
                    <a:pt x="24714" y="106577"/>
                  </a:cubicBezTo>
                  <a:cubicBezTo>
                    <a:pt x="37946" y="121096"/>
                    <a:pt x="62299" y="119964"/>
                    <a:pt x="75686" y="106577"/>
                  </a:cubicBezTo>
                  <a:cubicBezTo>
                    <a:pt x="89330" y="92933"/>
                    <a:pt x="88969" y="72339"/>
                    <a:pt x="77590" y="5787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0A200200-D935-4ED8-9B16-D764D652F9DE}"/>
                </a:ext>
              </a:extLst>
            </p:cNvPr>
            <p:cNvSpPr/>
            <p:nvPr/>
          </p:nvSpPr>
          <p:spPr>
            <a:xfrm>
              <a:off x="8360950" y="6325369"/>
              <a:ext cx="64668" cy="102708"/>
            </a:xfrm>
            <a:custGeom>
              <a:avLst/>
              <a:gdLst>
                <a:gd name="connsiteX0" fmla="*/ 75961 w 87527"/>
                <a:gd name="connsiteY0" fmla="*/ 39902 h 139013"/>
                <a:gd name="connsiteX1" fmla="*/ 39921 w 87527"/>
                <a:gd name="connsiteY1" fmla="*/ 3861 h 139013"/>
                <a:gd name="connsiteX2" fmla="*/ 3880 w 87527"/>
                <a:gd name="connsiteY2" fmla="*/ 39902 h 139013"/>
                <a:gd name="connsiteX3" fmla="*/ 14177 w 87527"/>
                <a:gd name="connsiteY3" fmla="*/ 101686 h 139013"/>
                <a:gd name="connsiteX4" fmla="*/ 50218 w 87527"/>
                <a:gd name="connsiteY4" fmla="*/ 137726 h 139013"/>
                <a:gd name="connsiteX5" fmla="*/ 86258 w 87527"/>
                <a:gd name="connsiteY5" fmla="*/ 101686 h 139013"/>
                <a:gd name="connsiteX6" fmla="*/ 75961 w 87527"/>
                <a:gd name="connsiteY6" fmla="*/ 39902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527" h="139013">
                  <a:moveTo>
                    <a:pt x="75961" y="39902"/>
                  </a:moveTo>
                  <a:cubicBezTo>
                    <a:pt x="75292" y="20286"/>
                    <a:pt x="60052" y="3861"/>
                    <a:pt x="39921" y="3861"/>
                  </a:cubicBezTo>
                  <a:cubicBezTo>
                    <a:pt x="20768" y="3861"/>
                    <a:pt x="3211" y="20234"/>
                    <a:pt x="3880" y="39902"/>
                  </a:cubicBezTo>
                  <a:cubicBezTo>
                    <a:pt x="4601" y="60600"/>
                    <a:pt x="13560" y="83717"/>
                    <a:pt x="14177" y="101686"/>
                  </a:cubicBezTo>
                  <a:cubicBezTo>
                    <a:pt x="14847" y="121302"/>
                    <a:pt x="30087" y="137726"/>
                    <a:pt x="50218" y="137726"/>
                  </a:cubicBezTo>
                  <a:cubicBezTo>
                    <a:pt x="69371" y="137726"/>
                    <a:pt x="86928" y="121354"/>
                    <a:pt x="86258" y="101686"/>
                  </a:cubicBezTo>
                  <a:cubicBezTo>
                    <a:pt x="85538" y="80988"/>
                    <a:pt x="76579" y="57871"/>
                    <a:pt x="75961" y="3990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C51F1551-2C4E-4DCE-948D-5064EE7ADED6}"/>
                </a:ext>
              </a:extLst>
            </p:cNvPr>
            <p:cNvSpPr/>
            <p:nvPr/>
          </p:nvSpPr>
          <p:spPr>
            <a:xfrm>
              <a:off x="8056605" y="5716728"/>
              <a:ext cx="64668" cy="95100"/>
            </a:xfrm>
            <a:custGeom>
              <a:avLst/>
              <a:gdLst>
                <a:gd name="connsiteX0" fmla="*/ 81349 w 87527"/>
                <a:gd name="connsiteY0" fmla="*/ 73214 h 128716"/>
                <a:gd name="connsiteX1" fmla="*/ 79804 w 87527"/>
                <a:gd name="connsiteY1" fmla="*/ 70125 h 128716"/>
                <a:gd name="connsiteX2" fmla="*/ 79289 w 87527"/>
                <a:gd name="connsiteY2" fmla="*/ 68683 h 128716"/>
                <a:gd name="connsiteX3" fmla="*/ 77076 w 87527"/>
                <a:gd name="connsiteY3" fmla="*/ 61166 h 128716"/>
                <a:gd name="connsiteX4" fmla="*/ 76097 w 87527"/>
                <a:gd name="connsiteY4" fmla="*/ 52980 h 128716"/>
                <a:gd name="connsiteX5" fmla="*/ 75943 w 87527"/>
                <a:gd name="connsiteY5" fmla="*/ 39902 h 128716"/>
                <a:gd name="connsiteX6" fmla="*/ 39902 w 87527"/>
                <a:gd name="connsiteY6" fmla="*/ 3861 h 128716"/>
                <a:gd name="connsiteX7" fmla="*/ 3861 w 87527"/>
                <a:gd name="connsiteY7" fmla="*/ 39902 h 128716"/>
                <a:gd name="connsiteX8" fmla="*/ 19102 w 87527"/>
                <a:gd name="connsiteY8" fmla="*/ 109563 h 128716"/>
                <a:gd name="connsiteX9" fmla="*/ 68426 w 87527"/>
                <a:gd name="connsiteY9" fmla="*/ 122487 h 128716"/>
                <a:gd name="connsiteX10" fmla="*/ 81349 w 87527"/>
                <a:gd name="connsiteY10" fmla="*/ 73214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527" h="128716">
                  <a:moveTo>
                    <a:pt x="81349" y="73214"/>
                  </a:moveTo>
                  <a:cubicBezTo>
                    <a:pt x="80628" y="71721"/>
                    <a:pt x="80165" y="70794"/>
                    <a:pt x="79804" y="70125"/>
                  </a:cubicBezTo>
                  <a:cubicBezTo>
                    <a:pt x="79650" y="69713"/>
                    <a:pt x="79495" y="69250"/>
                    <a:pt x="79289" y="68683"/>
                  </a:cubicBezTo>
                  <a:cubicBezTo>
                    <a:pt x="78363" y="66212"/>
                    <a:pt x="77694" y="63689"/>
                    <a:pt x="77076" y="61166"/>
                  </a:cubicBezTo>
                  <a:cubicBezTo>
                    <a:pt x="77281" y="61321"/>
                    <a:pt x="76200" y="54627"/>
                    <a:pt x="76097" y="52980"/>
                  </a:cubicBezTo>
                  <a:cubicBezTo>
                    <a:pt x="75891" y="48604"/>
                    <a:pt x="75943" y="44227"/>
                    <a:pt x="75943" y="39902"/>
                  </a:cubicBezTo>
                  <a:cubicBezTo>
                    <a:pt x="75943" y="20234"/>
                    <a:pt x="59570" y="3861"/>
                    <a:pt x="39902" y="3861"/>
                  </a:cubicBezTo>
                  <a:cubicBezTo>
                    <a:pt x="20286" y="3861"/>
                    <a:pt x="3861" y="20234"/>
                    <a:pt x="3861" y="39902"/>
                  </a:cubicBezTo>
                  <a:cubicBezTo>
                    <a:pt x="3861" y="65182"/>
                    <a:pt x="7981" y="86704"/>
                    <a:pt x="19102" y="109563"/>
                  </a:cubicBezTo>
                  <a:cubicBezTo>
                    <a:pt x="27648" y="127224"/>
                    <a:pt x="52465" y="131857"/>
                    <a:pt x="68426" y="122487"/>
                  </a:cubicBezTo>
                  <a:cubicBezTo>
                    <a:pt x="86343" y="112035"/>
                    <a:pt x="89947" y="90874"/>
                    <a:pt x="81349" y="7321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6788091F-C3E9-49A1-8421-2305A1F2E00C}"/>
                </a:ext>
              </a:extLst>
            </p:cNvPr>
            <p:cNvSpPr/>
            <p:nvPr/>
          </p:nvSpPr>
          <p:spPr>
            <a:xfrm>
              <a:off x="8117645" y="5952657"/>
              <a:ext cx="72276" cy="95100"/>
            </a:xfrm>
            <a:custGeom>
              <a:avLst/>
              <a:gdLst>
                <a:gd name="connsiteX0" fmla="*/ 65203 w 97824"/>
                <a:gd name="connsiteY0" fmla="*/ 14308 h 128716"/>
                <a:gd name="connsiteX1" fmla="*/ 14231 w 97824"/>
                <a:gd name="connsiteY1" fmla="*/ 14308 h 128716"/>
                <a:gd name="connsiteX2" fmla="*/ 14231 w 97824"/>
                <a:gd name="connsiteY2" fmla="*/ 65280 h 128716"/>
                <a:gd name="connsiteX3" fmla="*/ 15673 w 97824"/>
                <a:gd name="connsiteY3" fmla="*/ 66721 h 128716"/>
                <a:gd name="connsiteX4" fmla="*/ 15724 w 97824"/>
                <a:gd name="connsiteY4" fmla="*/ 66824 h 128716"/>
                <a:gd name="connsiteX5" fmla="*/ 21336 w 97824"/>
                <a:gd name="connsiteY5" fmla="*/ 76865 h 128716"/>
                <a:gd name="connsiteX6" fmla="*/ 23138 w 97824"/>
                <a:gd name="connsiteY6" fmla="*/ 82940 h 128716"/>
                <a:gd name="connsiteX7" fmla="*/ 24168 w 97824"/>
                <a:gd name="connsiteY7" fmla="*/ 87677 h 128716"/>
                <a:gd name="connsiteX8" fmla="*/ 24271 w 97824"/>
                <a:gd name="connsiteY8" fmla="*/ 91280 h 128716"/>
                <a:gd name="connsiteX9" fmla="*/ 60311 w 97824"/>
                <a:gd name="connsiteY9" fmla="*/ 127321 h 128716"/>
                <a:gd name="connsiteX10" fmla="*/ 96352 w 97824"/>
                <a:gd name="connsiteY10" fmla="*/ 91280 h 128716"/>
                <a:gd name="connsiteX11" fmla="*/ 65203 w 97824"/>
                <a:gd name="connsiteY11" fmla="*/ 14308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824" h="128716">
                  <a:moveTo>
                    <a:pt x="65203" y="14308"/>
                  </a:moveTo>
                  <a:cubicBezTo>
                    <a:pt x="51713" y="47"/>
                    <a:pt x="27824" y="716"/>
                    <a:pt x="14231" y="14308"/>
                  </a:cubicBezTo>
                  <a:cubicBezTo>
                    <a:pt x="72" y="28467"/>
                    <a:pt x="742" y="51018"/>
                    <a:pt x="14231" y="65280"/>
                  </a:cubicBezTo>
                  <a:cubicBezTo>
                    <a:pt x="14900" y="66001"/>
                    <a:pt x="15364" y="66413"/>
                    <a:pt x="15673" y="66721"/>
                  </a:cubicBezTo>
                  <a:cubicBezTo>
                    <a:pt x="15724" y="66773"/>
                    <a:pt x="15724" y="66773"/>
                    <a:pt x="15724" y="66824"/>
                  </a:cubicBezTo>
                  <a:cubicBezTo>
                    <a:pt x="17938" y="69965"/>
                    <a:pt x="19688" y="73415"/>
                    <a:pt x="21336" y="76865"/>
                  </a:cubicBezTo>
                  <a:cubicBezTo>
                    <a:pt x="19740" y="73878"/>
                    <a:pt x="22984" y="82528"/>
                    <a:pt x="23138" y="82940"/>
                  </a:cubicBezTo>
                  <a:cubicBezTo>
                    <a:pt x="23550" y="84484"/>
                    <a:pt x="23807" y="86080"/>
                    <a:pt x="24168" y="87677"/>
                  </a:cubicBezTo>
                  <a:cubicBezTo>
                    <a:pt x="24065" y="87574"/>
                    <a:pt x="24117" y="88758"/>
                    <a:pt x="24271" y="91280"/>
                  </a:cubicBezTo>
                  <a:cubicBezTo>
                    <a:pt x="24837" y="110897"/>
                    <a:pt x="40232" y="127321"/>
                    <a:pt x="60311" y="127321"/>
                  </a:cubicBezTo>
                  <a:cubicBezTo>
                    <a:pt x="79516" y="127321"/>
                    <a:pt x="96918" y="110949"/>
                    <a:pt x="96352" y="91280"/>
                  </a:cubicBezTo>
                  <a:cubicBezTo>
                    <a:pt x="95528" y="62757"/>
                    <a:pt x="84870" y="35161"/>
                    <a:pt x="65203" y="1430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602076A9-3B0F-484F-9906-FE6FC9E3EFFB}"/>
                </a:ext>
              </a:extLst>
            </p:cNvPr>
            <p:cNvSpPr/>
            <p:nvPr/>
          </p:nvSpPr>
          <p:spPr>
            <a:xfrm>
              <a:off x="8155828" y="6158143"/>
              <a:ext cx="79884" cy="102708"/>
            </a:xfrm>
            <a:custGeom>
              <a:avLst/>
              <a:gdLst>
                <a:gd name="connsiteX0" fmla="*/ 101512 w 108121"/>
                <a:gd name="connsiteY0" fmla="*/ 83308 h 139013"/>
                <a:gd name="connsiteX1" fmla="*/ 70620 w 108121"/>
                <a:gd name="connsiteY1" fmla="*/ 21524 h 139013"/>
                <a:gd name="connsiteX2" fmla="*/ 21297 w 108121"/>
                <a:gd name="connsiteY2" fmla="*/ 8601 h 139013"/>
                <a:gd name="connsiteX3" fmla="*/ 8373 w 108121"/>
                <a:gd name="connsiteY3" fmla="*/ 57925 h 139013"/>
                <a:gd name="connsiteX4" fmla="*/ 39265 w 108121"/>
                <a:gd name="connsiteY4" fmla="*/ 119709 h 139013"/>
                <a:gd name="connsiteX5" fmla="*/ 88589 w 108121"/>
                <a:gd name="connsiteY5" fmla="*/ 132632 h 139013"/>
                <a:gd name="connsiteX6" fmla="*/ 101512 w 108121"/>
                <a:gd name="connsiteY6" fmla="*/ 83308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121" h="139013">
                  <a:moveTo>
                    <a:pt x="101512" y="83308"/>
                  </a:moveTo>
                  <a:lnTo>
                    <a:pt x="70620" y="21524"/>
                  </a:lnTo>
                  <a:cubicBezTo>
                    <a:pt x="61816" y="3967"/>
                    <a:pt x="37412" y="-821"/>
                    <a:pt x="21297" y="8601"/>
                  </a:cubicBezTo>
                  <a:cubicBezTo>
                    <a:pt x="3533" y="19001"/>
                    <a:pt x="-431" y="40316"/>
                    <a:pt x="8373" y="57925"/>
                  </a:cubicBezTo>
                  <a:lnTo>
                    <a:pt x="39265" y="119709"/>
                  </a:lnTo>
                  <a:cubicBezTo>
                    <a:pt x="48069" y="137266"/>
                    <a:pt x="72474" y="142054"/>
                    <a:pt x="88589" y="132632"/>
                  </a:cubicBezTo>
                  <a:cubicBezTo>
                    <a:pt x="106352" y="122180"/>
                    <a:pt x="110316" y="100864"/>
                    <a:pt x="101512" y="8330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5D2B9ACF-D59E-4EC4-B432-882679ECA825}"/>
                </a:ext>
              </a:extLst>
            </p:cNvPr>
            <p:cNvSpPr/>
            <p:nvPr/>
          </p:nvSpPr>
          <p:spPr>
            <a:xfrm>
              <a:off x="8232048" y="6416839"/>
              <a:ext cx="72276" cy="117924"/>
            </a:xfrm>
            <a:custGeom>
              <a:avLst/>
              <a:gdLst>
                <a:gd name="connsiteX0" fmla="*/ 94681 w 97824"/>
                <a:gd name="connsiteY0" fmla="*/ 112468 h 159608"/>
                <a:gd name="connsiteX1" fmla="*/ 70431 w 97824"/>
                <a:gd name="connsiteY1" fmla="*/ 21492 h 159608"/>
                <a:gd name="connsiteX2" fmla="*/ 21107 w 97824"/>
                <a:gd name="connsiteY2" fmla="*/ 8569 h 159608"/>
                <a:gd name="connsiteX3" fmla="*/ 8184 w 97824"/>
                <a:gd name="connsiteY3" fmla="*/ 57893 h 159608"/>
                <a:gd name="connsiteX4" fmla="*/ 25122 w 97824"/>
                <a:gd name="connsiteY4" fmla="*/ 131673 h 159608"/>
                <a:gd name="connsiteX5" fmla="*/ 94681 w 97824"/>
                <a:gd name="connsiteY5" fmla="*/ 112468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824" h="159608">
                  <a:moveTo>
                    <a:pt x="94681" y="112468"/>
                  </a:moveTo>
                  <a:cubicBezTo>
                    <a:pt x="85207" y="82194"/>
                    <a:pt x="83662" y="50633"/>
                    <a:pt x="70431" y="21492"/>
                  </a:cubicBezTo>
                  <a:cubicBezTo>
                    <a:pt x="62296" y="3574"/>
                    <a:pt x="36758" y="-596"/>
                    <a:pt x="21107" y="8569"/>
                  </a:cubicBezTo>
                  <a:cubicBezTo>
                    <a:pt x="2880" y="19226"/>
                    <a:pt x="48" y="39976"/>
                    <a:pt x="8184" y="57893"/>
                  </a:cubicBezTo>
                  <a:cubicBezTo>
                    <a:pt x="18275" y="80186"/>
                    <a:pt x="17812" y="108195"/>
                    <a:pt x="25122" y="131673"/>
                  </a:cubicBezTo>
                  <a:cubicBezTo>
                    <a:pt x="38972" y="175848"/>
                    <a:pt x="108582" y="156953"/>
                    <a:pt x="94681" y="11246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23C536C0-C104-41B5-BAD6-386E95258CB5}"/>
                </a:ext>
              </a:extLst>
            </p:cNvPr>
            <p:cNvSpPr/>
            <p:nvPr/>
          </p:nvSpPr>
          <p:spPr>
            <a:xfrm>
              <a:off x="8292483" y="6653408"/>
              <a:ext cx="72276" cy="121729"/>
            </a:xfrm>
            <a:custGeom>
              <a:avLst/>
              <a:gdLst>
                <a:gd name="connsiteX0" fmla="*/ 95262 w 97824"/>
                <a:gd name="connsiteY0" fmla="*/ 121791 h 164756"/>
                <a:gd name="connsiteX1" fmla="*/ 75955 w 97824"/>
                <a:gd name="connsiteY1" fmla="*/ 38692 h 164756"/>
                <a:gd name="connsiteX2" fmla="*/ 3874 w 97824"/>
                <a:gd name="connsiteY2" fmla="*/ 38692 h 164756"/>
                <a:gd name="connsiteX3" fmla="*/ 25755 w 97824"/>
                <a:gd name="connsiteY3" fmla="*/ 140944 h 164756"/>
                <a:gd name="connsiteX4" fmla="*/ 95262 w 97824"/>
                <a:gd name="connsiteY4" fmla="*/ 121791 h 164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24" h="164756">
                  <a:moveTo>
                    <a:pt x="95262" y="121791"/>
                  </a:moveTo>
                  <a:cubicBezTo>
                    <a:pt x="86252" y="94709"/>
                    <a:pt x="76624" y="67473"/>
                    <a:pt x="75955" y="38692"/>
                  </a:cubicBezTo>
                  <a:cubicBezTo>
                    <a:pt x="74874" y="-7697"/>
                    <a:pt x="2793" y="-7800"/>
                    <a:pt x="3874" y="38692"/>
                  </a:cubicBezTo>
                  <a:cubicBezTo>
                    <a:pt x="4697" y="74166"/>
                    <a:pt x="14635" y="107529"/>
                    <a:pt x="25755" y="140944"/>
                  </a:cubicBezTo>
                  <a:cubicBezTo>
                    <a:pt x="40378" y="184811"/>
                    <a:pt x="109987" y="166018"/>
                    <a:pt x="95262" y="12179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718B17F5-06C0-4A19-8212-206D30281D73}"/>
                </a:ext>
              </a:extLst>
            </p:cNvPr>
            <p:cNvSpPr/>
            <p:nvPr/>
          </p:nvSpPr>
          <p:spPr>
            <a:xfrm>
              <a:off x="8399141" y="6683025"/>
              <a:ext cx="72276" cy="95100"/>
            </a:xfrm>
            <a:custGeom>
              <a:avLst/>
              <a:gdLst>
                <a:gd name="connsiteX0" fmla="*/ 65203 w 97824"/>
                <a:gd name="connsiteY0" fmla="*/ 14308 h 128716"/>
                <a:gd name="connsiteX1" fmla="*/ 14231 w 97824"/>
                <a:gd name="connsiteY1" fmla="*/ 14308 h 128716"/>
                <a:gd name="connsiteX2" fmla="*/ 14231 w 97824"/>
                <a:gd name="connsiteY2" fmla="*/ 65280 h 128716"/>
                <a:gd name="connsiteX3" fmla="*/ 15673 w 97824"/>
                <a:gd name="connsiteY3" fmla="*/ 66721 h 128716"/>
                <a:gd name="connsiteX4" fmla="*/ 15776 w 97824"/>
                <a:gd name="connsiteY4" fmla="*/ 66824 h 128716"/>
                <a:gd name="connsiteX5" fmla="*/ 21388 w 97824"/>
                <a:gd name="connsiteY5" fmla="*/ 76865 h 128716"/>
                <a:gd name="connsiteX6" fmla="*/ 23190 w 97824"/>
                <a:gd name="connsiteY6" fmla="*/ 82940 h 128716"/>
                <a:gd name="connsiteX7" fmla="*/ 24219 w 97824"/>
                <a:gd name="connsiteY7" fmla="*/ 87677 h 128716"/>
                <a:gd name="connsiteX8" fmla="*/ 24322 w 97824"/>
                <a:gd name="connsiteY8" fmla="*/ 91280 h 128716"/>
                <a:gd name="connsiteX9" fmla="*/ 60363 w 97824"/>
                <a:gd name="connsiteY9" fmla="*/ 127321 h 128716"/>
                <a:gd name="connsiteX10" fmla="*/ 96403 w 97824"/>
                <a:gd name="connsiteY10" fmla="*/ 91280 h 128716"/>
                <a:gd name="connsiteX11" fmla="*/ 65203 w 97824"/>
                <a:gd name="connsiteY11" fmla="*/ 14308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824" h="128716">
                  <a:moveTo>
                    <a:pt x="65203" y="14308"/>
                  </a:moveTo>
                  <a:cubicBezTo>
                    <a:pt x="51713" y="47"/>
                    <a:pt x="27824" y="716"/>
                    <a:pt x="14231" y="14308"/>
                  </a:cubicBezTo>
                  <a:cubicBezTo>
                    <a:pt x="72" y="28467"/>
                    <a:pt x="742" y="51018"/>
                    <a:pt x="14231" y="65280"/>
                  </a:cubicBezTo>
                  <a:cubicBezTo>
                    <a:pt x="14900" y="66001"/>
                    <a:pt x="15312" y="66413"/>
                    <a:pt x="15673" y="66721"/>
                  </a:cubicBezTo>
                  <a:cubicBezTo>
                    <a:pt x="15724" y="66773"/>
                    <a:pt x="15724" y="66773"/>
                    <a:pt x="15776" y="66824"/>
                  </a:cubicBezTo>
                  <a:cubicBezTo>
                    <a:pt x="17990" y="69965"/>
                    <a:pt x="19740" y="73415"/>
                    <a:pt x="21388" y="76865"/>
                  </a:cubicBezTo>
                  <a:cubicBezTo>
                    <a:pt x="19791" y="73878"/>
                    <a:pt x="23035" y="82528"/>
                    <a:pt x="23190" y="82940"/>
                  </a:cubicBezTo>
                  <a:cubicBezTo>
                    <a:pt x="23601" y="84484"/>
                    <a:pt x="23859" y="86080"/>
                    <a:pt x="24219" y="87677"/>
                  </a:cubicBezTo>
                  <a:cubicBezTo>
                    <a:pt x="24117" y="87574"/>
                    <a:pt x="24168" y="88758"/>
                    <a:pt x="24322" y="91280"/>
                  </a:cubicBezTo>
                  <a:cubicBezTo>
                    <a:pt x="24889" y="110897"/>
                    <a:pt x="40283" y="127321"/>
                    <a:pt x="60363" y="127321"/>
                  </a:cubicBezTo>
                  <a:cubicBezTo>
                    <a:pt x="79567" y="127321"/>
                    <a:pt x="96970" y="110949"/>
                    <a:pt x="96403" y="91280"/>
                  </a:cubicBezTo>
                  <a:cubicBezTo>
                    <a:pt x="95528" y="62757"/>
                    <a:pt x="84870" y="35161"/>
                    <a:pt x="65203" y="1430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0B0CAF7F-3EBF-4CA7-92B7-A76598C6F513}"/>
                </a:ext>
              </a:extLst>
            </p:cNvPr>
            <p:cNvSpPr/>
            <p:nvPr/>
          </p:nvSpPr>
          <p:spPr>
            <a:xfrm>
              <a:off x="7965309" y="5854537"/>
              <a:ext cx="64668" cy="110316"/>
            </a:xfrm>
            <a:custGeom>
              <a:avLst/>
              <a:gdLst>
                <a:gd name="connsiteX0" fmla="*/ 81349 w 87527"/>
                <a:gd name="connsiteY0" fmla="*/ 92637 h 149310"/>
                <a:gd name="connsiteX1" fmla="*/ 79289 w 87527"/>
                <a:gd name="connsiteY1" fmla="*/ 86562 h 149310"/>
                <a:gd name="connsiteX2" fmla="*/ 76973 w 87527"/>
                <a:gd name="connsiteY2" fmla="*/ 76058 h 149310"/>
                <a:gd name="connsiteX3" fmla="*/ 75943 w 87527"/>
                <a:gd name="connsiteY3" fmla="*/ 38730 h 149310"/>
                <a:gd name="connsiteX4" fmla="*/ 3861 w 87527"/>
                <a:gd name="connsiteY4" fmla="*/ 38730 h 149310"/>
                <a:gd name="connsiteX5" fmla="*/ 19102 w 87527"/>
                <a:gd name="connsiteY5" fmla="*/ 128986 h 149310"/>
                <a:gd name="connsiteX6" fmla="*/ 68426 w 87527"/>
                <a:gd name="connsiteY6" fmla="*/ 141909 h 149310"/>
                <a:gd name="connsiteX7" fmla="*/ 81349 w 87527"/>
                <a:gd name="connsiteY7" fmla="*/ 92637 h 14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527" h="149310">
                  <a:moveTo>
                    <a:pt x="81349" y="92637"/>
                  </a:moveTo>
                  <a:cubicBezTo>
                    <a:pt x="83614" y="97477"/>
                    <a:pt x="79135" y="86098"/>
                    <a:pt x="79289" y="86562"/>
                  </a:cubicBezTo>
                  <a:cubicBezTo>
                    <a:pt x="78826" y="85068"/>
                    <a:pt x="76973" y="74874"/>
                    <a:pt x="76973" y="76058"/>
                  </a:cubicBezTo>
                  <a:cubicBezTo>
                    <a:pt x="75634" y="63702"/>
                    <a:pt x="75943" y="51139"/>
                    <a:pt x="75943" y="38730"/>
                  </a:cubicBezTo>
                  <a:cubicBezTo>
                    <a:pt x="75943" y="-7761"/>
                    <a:pt x="3861" y="-7761"/>
                    <a:pt x="3861" y="38730"/>
                  </a:cubicBezTo>
                  <a:cubicBezTo>
                    <a:pt x="3861" y="70343"/>
                    <a:pt x="5406" y="99999"/>
                    <a:pt x="19102" y="128986"/>
                  </a:cubicBezTo>
                  <a:cubicBezTo>
                    <a:pt x="27494" y="146749"/>
                    <a:pt x="52620" y="151177"/>
                    <a:pt x="68426" y="141909"/>
                  </a:cubicBezTo>
                  <a:cubicBezTo>
                    <a:pt x="86498" y="131354"/>
                    <a:pt x="89741" y="110400"/>
                    <a:pt x="81349" y="9263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8B089D2-7DD1-45F1-820A-9BA3A1BCD710}"/>
                </a:ext>
              </a:extLst>
            </p:cNvPr>
            <p:cNvSpPr/>
            <p:nvPr/>
          </p:nvSpPr>
          <p:spPr>
            <a:xfrm>
              <a:off x="7998498" y="6081921"/>
              <a:ext cx="68473" cy="102708"/>
            </a:xfrm>
            <a:custGeom>
              <a:avLst/>
              <a:gdLst>
                <a:gd name="connsiteX0" fmla="*/ 82302 w 92675"/>
                <a:gd name="connsiteY0" fmla="*/ 76188 h 139013"/>
                <a:gd name="connsiteX1" fmla="*/ 80345 w 92675"/>
                <a:gd name="connsiteY1" fmla="*/ 74025 h 139013"/>
                <a:gd name="connsiteX2" fmla="*/ 78028 w 92675"/>
                <a:gd name="connsiteY2" fmla="*/ 70112 h 139013"/>
                <a:gd name="connsiteX3" fmla="*/ 76432 w 92675"/>
                <a:gd name="connsiteY3" fmla="*/ 64604 h 139013"/>
                <a:gd name="connsiteX4" fmla="*/ 76123 w 92675"/>
                <a:gd name="connsiteY4" fmla="*/ 59815 h 139013"/>
                <a:gd name="connsiteX5" fmla="*/ 72005 w 92675"/>
                <a:gd name="connsiteY5" fmla="*/ 14353 h 139013"/>
                <a:gd name="connsiteX6" fmla="*/ 21033 w 92675"/>
                <a:gd name="connsiteY6" fmla="*/ 14353 h 139013"/>
                <a:gd name="connsiteX7" fmla="*/ 31330 w 92675"/>
                <a:gd name="connsiteY7" fmla="*/ 127108 h 139013"/>
                <a:gd name="connsiteX8" fmla="*/ 82302 w 92675"/>
                <a:gd name="connsiteY8" fmla="*/ 127108 h 139013"/>
                <a:gd name="connsiteX9" fmla="*/ 82302 w 92675"/>
                <a:gd name="connsiteY9" fmla="*/ 76188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675" h="139013">
                  <a:moveTo>
                    <a:pt x="82302" y="76188"/>
                  </a:moveTo>
                  <a:cubicBezTo>
                    <a:pt x="81375" y="75159"/>
                    <a:pt x="80809" y="74489"/>
                    <a:pt x="80345" y="74025"/>
                  </a:cubicBezTo>
                  <a:cubicBezTo>
                    <a:pt x="79522" y="72738"/>
                    <a:pt x="78749" y="71451"/>
                    <a:pt x="78028" y="70112"/>
                  </a:cubicBezTo>
                  <a:cubicBezTo>
                    <a:pt x="79058" y="71657"/>
                    <a:pt x="77513" y="67641"/>
                    <a:pt x="76432" y="64604"/>
                  </a:cubicBezTo>
                  <a:cubicBezTo>
                    <a:pt x="76484" y="63883"/>
                    <a:pt x="76278" y="61772"/>
                    <a:pt x="76123" y="59815"/>
                  </a:cubicBezTo>
                  <a:cubicBezTo>
                    <a:pt x="85133" y="45554"/>
                    <a:pt x="84825" y="27173"/>
                    <a:pt x="72005" y="14353"/>
                  </a:cubicBezTo>
                  <a:cubicBezTo>
                    <a:pt x="58772" y="1121"/>
                    <a:pt x="34008" y="-372"/>
                    <a:pt x="21033" y="14353"/>
                  </a:cubicBezTo>
                  <a:cubicBezTo>
                    <a:pt x="-8314" y="47664"/>
                    <a:pt x="3167" y="97040"/>
                    <a:pt x="31330" y="127108"/>
                  </a:cubicBezTo>
                  <a:cubicBezTo>
                    <a:pt x="44768" y="141422"/>
                    <a:pt x="68761" y="140649"/>
                    <a:pt x="82302" y="127108"/>
                  </a:cubicBezTo>
                  <a:cubicBezTo>
                    <a:pt x="96512" y="112950"/>
                    <a:pt x="95740" y="90501"/>
                    <a:pt x="82302" y="7618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B4F9D9E1-AA90-4B4D-A6EC-A07C112945DE}"/>
                </a:ext>
              </a:extLst>
            </p:cNvPr>
            <p:cNvSpPr/>
            <p:nvPr/>
          </p:nvSpPr>
          <p:spPr>
            <a:xfrm>
              <a:off x="8056644" y="6311019"/>
              <a:ext cx="64668" cy="117924"/>
            </a:xfrm>
            <a:custGeom>
              <a:avLst/>
              <a:gdLst>
                <a:gd name="connsiteX0" fmla="*/ 84953 w 87527"/>
                <a:gd name="connsiteY0" fmla="*/ 111532 h 159608"/>
                <a:gd name="connsiteX1" fmla="*/ 75943 w 87527"/>
                <a:gd name="connsiteY1" fmla="*/ 38730 h 159608"/>
                <a:gd name="connsiteX2" fmla="*/ 3862 w 87527"/>
                <a:gd name="connsiteY2" fmla="*/ 38730 h 159608"/>
                <a:gd name="connsiteX3" fmla="*/ 15446 w 87527"/>
                <a:gd name="connsiteY3" fmla="*/ 130685 h 159608"/>
                <a:gd name="connsiteX4" fmla="*/ 84953 w 87527"/>
                <a:gd name="connsiteY4" fmla="*/ 111532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527" h="159608">
                  <a:moveTo>
                    <a:pt x="84953" y="111532"/>
                  </a:moveTo>
                  <a:cubicBezTo>
                    <a:pt x="77178" y="87128"/>
                    <a:pt x="75943" y="64217"/>
                    <a:pt x="75943" y="38730"/>
                  </a:cubicBezTo>
                  <a:cubicBezTo>
                    <a:pt x="75891" y="-7761"/>
                    <a:pt x="3810" y="-7761"/>
                    <a:pt x="3862" y="38730"/>
                  </a:cubicBezTo>
                  <a:cubicBezTo>
                    <a:pt x="3862" y="70086"/>
                    <a:pt x="5870" y="100617"/>
                    <a:pt x="15446" y="130685"/>
                  </a:cubicBezTo>
                  <a:cubicBezTo>
                    <a:pt x="29502" y="174809"/>
                    <a:pt x="99112" y="155965"/>
                    <a:pt x="84953" y="11153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B0E59151-6412-4CDA-95FE-DA3C48BF8076}"/>
                </a:ext>
              </a:extLst>
            </p:cNvPr>
            <p:cNvSpPr/>
            <p:nvPr/>
          </p:nvSpPr>
          <p:spPr>
            <a:xfrm>
              <a:off x="8095072" y="6538568"/>
              <a:ext cx="72276" cy="102708"/>
            </a:xfrm>
            <a:custGeom>
              <a:avLst/>
              <a:gdLst>
                <a:gd name="connsiteX0" fmla="*/ 91069 w 97824"/>
                <a:gd name="connsiteY0" fmla="*/ 83275 h 139013"/>
                <a:gd name="connsiteX1" fmla="*/ 83295 w 97824"/>
                <a:gd name="connsiteY1" fmla="*/ 56605 h 139013"/>
                <a:gd name="connsiteX2" fmla="*/ 70475 w 97824"/>
                <a:gd name="connsiteY2" fmla="*/ 21491 h 139013"/>
                <a:gd name="connsiteX3" fmla="*/ 21151 w 97824"/>
                <a:gd name="connsiteY3" fmla="*/ 8568 h 139013"/>
                <a:gd name="connsiteX4" fmla="*/ 8228 w 97824"/>
                <a:gd name="connsiteY4" fmla="*/ 57892 h 139013"/>
                <a:gd name="connsiteX5" fmla="*/ 16002 w 97824"/>
                <a:gd name="connsiteY5" fmla="*/ 84562 h 139013"/>
                <a:gd name="connsiteX6" fmla="*/ 28822 w 97824"/>
                <a:gd name="connsiteY6" fmla="*/ 119676 h 139013"/>
                <a:gd name="connsiteX7" fmla="*/ 78146 w 97824"/>
                <a:gd name="connsiteY7" fmla="*/ 132599 h 139013"/>
                <a:gd name="connsiteX8" fmla="*/ 91069 w 97824"/>
                <a:gd name="connsiteY8" fmla="*/ 83275 h 1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824" h="139013">
                  <a:moveTo>
                    <a:pt x="91069" y="83275"/>
                  </a:moveTo>
                  <a:cubicBezTo>
                    <a:pt x="87208" y="74985"/>
                    <a:pt x="85509" y="65409"/>
                    <a:pt x="83295" y="56605"/>
                  </a:cubicBezTo>
                  <a:cubicBezTo>
                    <a:pt x="80206" y="44402"/>
                    <a:pt x="75778" y="32921"/>
                    <a:pt x="70475" y="21491"/>
                  </a:cubicBezTo>
                  <a:cubicBezTo>
                    <a:pt x="62186" y="3677"/>
                    <a:pt x="36906" y="-648"/>
                    <a:pt x="21151" y="8568"/>
                  </a:cubicBezTo>
                  <a:cubicBezTo>
                    <a:pt x="3028" y="19174"/>
                    <a:pt x="-61" y="40078"/>
                    <a:pt x="8228" y="57892"/>
                  </a:cubicBezTo>
                  <a:cubicBezTo>
                    <a:pt x="12089" y="66181"/>
                    <a:pt x="13788" y="75758"/>
                    <a:pt x="16002" y="84562"/>
                  </a:cubicBezTo>
                  <a:cubicBezTo>
                    <a:pt x="19091" y="96764"/>
                    <a:pt x="23519" y="108246"/>
                    <a:pt x="28822" y="119676"/>
                  </a:cubicBezTo>
                  <a:cubicBezTo>
                    <a:pt x="37112" y="137490"/>
                    <a:pt x="62392" y="141815"/>
                    <a:pt x="78146" y="132599"/>
                  </a:cubicBezTo>
                  <a:cubicBezTo>
                    <a:pt x="96270" y="121941"/>
                    <a:pt x="99410" y="101089"/>
                    <a:pt x="91069" y="8327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88BFBF43-92E6-44EB-8985-47DDB2F0EF1A}"/>
                </a:ext>
              </a:extLst>
            </p:cNvPr>
            <p:cNvSpPr/>
            <p:nvPr/>
          </p:nvSpPr>
          <p:spPr>
            <a:xfrm>
              <a:off x="7965686" y="6645073"/>
              <a:ext cx="79884" cy="133140"/>
            </a:xfrm>
            <a:custGeom>
              <a:avLst/>
              <a:gdLst>
                <a:gd name="connsiteX0" fmla="*/ 103956 w 108121"/>
                <a:gd name="connsiteY0" fmla="*/ 118811 h 180202"/>
                <a:gd name="connsiteX1" fmla="*/ 70541 w 108121"/>
                <a:gd name="connsiteY1" fmla="*/ 21502 h 180202"/>
                <a:gd name="connsiteX2" fmla="*/ 21218 w 108121"/>
                <a:gd name="connsiteY2" fmla="*/ 8579 h 180202"/>
                <a:gd name="connsiteX3" fmla="*/ 8294 w 108121"/>
                <a:gd name="connsiteY3" fmla="*/ 57902 h 180202"/>
                <a:gd name="connsiteX4" fmla="*/ 9067 w 108121"/>
                <a:gd name="connsiteY4" fmla="*/ 59653 h 180202"/>
                <a:gd name="connsiteX5" fmla="*/ 13082 w 108121"/>
                <a:gd name="connsiteY5" fmla="*/ 70105 h 180202"/>
                <a:gd name="connsiteX6" fmla="*/ 23946 w 108121"/>
                <a:gd name="connsiteY6" fmla="*/ 101666 h 180202"/>
                <a:gd name="connsiteX7" fmla="*/ 28271 w 108121"/>
                <a:gd name="connsiteY7" fmla="*/ 115567 h 180202"/>
                <a:gd name="connsiteX8" fmla="*/ 28838 w 108121"/>
                <a:gd name="connsiteY8" fmla="*/ 150578 h 180202"/>
                <a:gd name="connsiteX9" fmla="*/ 88613 w 108121"/>
                <a:gd name="connsiteY9" fmla="*/ 175807 h 180202"/>
                <a:gd name="connsiteX10" fmla="*/ 103956 w 108121"/>
                <a:gd name="connsiteY10" fmla="*/ 118811 h 18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121" h="180202">
                  <a:moveTo>
                    <a:pt x="103956" y="118811"/>
                  </a:moveTo>
                  <a:cubicBezTo>
                    <a:pt x="96645" y="86014"/>
                    <a:pt x="85163" y="51776"/>
                    <a:pt x="70541" y="21502"/>
                  </a:cubicBezTo>
                  <a:cubicBezTo>
                    <a:pt x="61995" y="3842"/>
                    <a:pt x="37178" y="-741"/>
                    <a:pt x="21218" y="8579"/>
                  </a:cubicBezTo>
                  <a:cubicBezTo>
                    <a:pt x="3300" y="19081"/>
                    <a:pt x="-252" y="40191"/>
                    <a:pt x="8294" y="57902"/>
                  </a:cubicBezTo>
                  <a:cubicBezTo>
                    <a:pt x="8500" y="58314"/>
                    <a:pt x="8809" y="58983"/>
                    <a:pt x="9067" y="59653"/>
                  </a:cubicBezTo>
                  <a:cubicBezTo>
                    <a:pt x="10457" y="63103"/>
                    <a:pt x="11795" y="66603"/>
                    <a:pt x="13082" y="70105"/>
                  </a:cubicBezTo>
                  <a:cubicBezTo>
                    <a:pt x="16944" y="80557"/>
                    <a:pt x="20548" y="91111"/>
                    <a:pt x="23946" y="101666"/>
                  </a:cubicBezTo>
                  <a:cubicBezTo>
                    <a:pt x="25439" y="106300"/>
                    <a:pt x="26881" y="110934"/>
                    <a:pt x="28271" y="115567"/>
                  </a:cubicBezTo>
                  <a:cubicBezTo>
                    <a:pt x="22196" y="125247"/>
                    <a:pt x="20960" y="137706"/>
                    <a:pt x="28838" y="150578"/>
                  </a:cubicBezTo>
                  <a:cubicBezTo>
                    <a:pt x="41503" y="171224"/>
                    <a:pt x="62870" y="190892"/>
                    <a:pt x="88613" y="175807"/>
                  </a:cubicBezTo>
                  <a:cubicBezTo>
                    <a:pt x="110186" y="163192"/>
                    <a:pt x="108590" y="139560"/>
                    <a:pt x="103956" y="1188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5E738F28-008A-4EAE-AF31-20FB6F4708A9}"/>
                </a:ext>
              </a:extLst>
            </p:cNvPr>
            <p:cNvSpPr/>
            <p:nvPr/>
          </p:nvSpPr>
          <p:spPr>
            <a:xfrm>
              <a:off x="7904638" y="6431945"/>
              <a:ext cx="64668" cy="87492"/>
            </a:xfrm>
            <a:custGeom>
              <a:avLst/>
              <a:gdLst>
                <a:gd name="connsiteX0" fmla="*/ 65178 w 87527"/>
                <a:gd name="connsiteY0" fmla="*/ 14331 h 118418"/>
                <a:gd name="connsiteX1" fmla="*/ 14206 w 87527"/>
                <a:gd name="connsiteY1" fmla="*/ 14331 h 118418"/>
                <a:gd name="connsiteX2" fmla="*/ 12301 w 87527"/>
                <a:gd name="connsiteY2" fmla="*/ 63037 h 118418"/>
                <a:gd name="connsiteX3" fmla="*/ 13177 w 87527"/>
                <a:gd name="connsiteY3" fmla="*/ 66126 h 118418"/>
                <a:gd name="connsiteX4" fmla="*/ 13795 w 87527"/>
                <a:gd name="connsiteY4" fmla="*/ 72201 h 118418"/>
                <a:gd name="connsiteX5" fmla="*/ 13949 w 87527"/>
                <a:gd name="connsiteY5" fmla="*/ 81005 h 118418"/>
                <a:gd name="connsiteX6" fmla="*/ 49989 w 87527"/>
                <a:gd name="connsiteY6" fmla="*/ 117046 h 118418"/>
                <a:gd name="connsiteX7" fmla="*/ 86030 w 87527"/>
                <a:gd name="connsiteY7" fmla="*/ 81005 h 118418"/>
                <a:gd name="connsiteX8" fmla="*/ 65178 w 87527"/>
                <a:gd name="connsiteY8" fmla="*/ 14331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527" h="118418">
                  <a:moveTo>
                    <a:pt x="65178" y="14331"/>
                  </a:moveTo>
                  <a:cubicBezTo>
                    <a:pt x="51946" y="-189"/>
                    <a:pt x="27593" y="944"/>
                    <a:pt x="14206" y="14331"/>
                  </a:cubicBezTo>
                  <a:cubicBezTo>
                    <a:pt x="562" y="27975"/>
                    <a:pt x="923" y="48569"/>
                    <a:pt x="12301" y="63037"/>
                  </a:cubicBezTo>
                  <a:cubicBezTo>
                    <a:pt x="12610" y="64067"/>
                    <a:pt x="12971" y="65096"/>
                    <a:pt x="13177" y="66126"/>
                  </a:cubicBezTo>
                  <a:cubicBezTo>
                    <a:pt x="13279" y="67259"/>
                    <a:pt x="13743" y="70760"/>
                    <a:pt x="13795" y="72201"/>
                  </a:cubicBezTo>
                  <a:cubicBezTo>
                    <a:pt x="13949" y="75136"/>
                    <a:pt x="13949" y="78071"/>
                    <a:pt x="13949" y="81005"/>
                  </a:cubicBezTo>
                  <a:cubicBezTo>
                    <a:pt x="13949" y="100673"/>
                    <a:pt x="30322" y="117046"/>
                    <a:pt x="49989" y="117046"/>
                  </a:cubicBezTo>
                  <a:cubicBezTo>
                    <a:pt x="69606" y="117046"/>
                    <a:pt x="86030" y="100673"/>
                    <a:pt x="86030" y="81005"/>
                  </a:cubicBezTo>
                  <a:cubicBezTo>
                    <a:pt x="86030" y="56652"/>
                    <a:pt x="82117" y="32917"/>
                    <a:pt x="65178" y="143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578F5613-A235-48E6-9711-F419B80D5643}"/>
                </a:ext>
              </a:extLst>
            </p:cNvPr>
            <p:cNvSpPr/>
            <p:nvPr/>
          </p:nvSpPr>
          <p:spPr>
            <a:xfrm>
              <a:off x="7858990" y="6272177"/>
              <a:ext cx="64668" cy="87492"/>
            </a:xfrm>
            <a:custGeom>
              <a:avLst/>
              <a:gdLst>
                <a:gd name="connsiteX0" fmla="*/ 65178 w 87527"/>
                <a:gd name="connsiteY0" fmla="*/ 14331 h 118418"/>
                <a:gd name="connsiteX1" fmla="*/ 14206 w 87527"/>
                <a:gd name="connsiteY1" fmla="*/ 14331 h 118418"/>
                <a:gd name="connsiteX2" fmla="*/ 12301 w 87527"/>
                <a:gd name="connsiteY2" fmla="*/ 63037 h 118418"/>
                <a:gd name="connsiteX3" fmla="*/ 13177 w 87527"/>
                <a:gd name="connsiteY3" fmla="*/ 66126 h 118418"/>
                <a:gd name="connsiteX4" fmla="*/ 13795 w 87527"/>
                <a:gd name="connsiteY4" fmla="*/ 72201 h 118418"/>
                <a:gd name="connsiteX5" fmla="*/ 13949 w 87527"/>
                <a:gd name="connsiteY5" fmla="*/ 81005 h 118418"/>
                <a:gd name="connsiteX6" fmla="*/ 49989 w 87527"/>
                <a:gd name="connsiteY6" fmla="*/ 117046 h 118418"/>
                <a:gd name="connsiteX7" fmla="*/ 86030 w 87527"/>
                <a:gd name="connsiteY7" fmla="*/ 81005 h 118418"/>
                <a:gd name="connsiteX8" fmla="*/ 65178 w 87527"/>
                <a:gd name="connsiteY8" fmla="*/ 14331 h 118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527" h="118418">
                  <a:moveTo>
                    <a:pt x="65178" y="14331"/>
                  </a:moveTo>
                  <a:cubicBezTo>
                    <a:pt x="51946" y="-189"/>
                    <a:pt x="27593" y="944"/>
                    <a:pt x="14206" y="14331"/>
                  </a:cubicBezTo>
                  <a:cubicBezTo>
                    <a:pt x="562" y="27975"/>
                    <a:pt x="923" y="48569"/>
                    <a:pt x="12301" y="63037"/>
                  </a:cubicBezTo>
                  <a:cubicBezTo>
                    <a:pt x="12610" y="64067"/>
                    <a:pt x="12971" y="65096"/>
                    <a:pt x="13177" y="66126"/>
                  </a:cubicBezTo>
                  <a:cubicBezTo>
                    <a:pt x="13279" y="67259"/>
                    <a:pt x="13743" y="70760"/>
                    <a:pt x="13795" y="72201"/>
                  </a:cubicBezTo>
                  <a:cubicBezTo>
                    <a:pt x="13949" y="75136"/>
                    <a:pt x="13949" y="78071"/>
                    <a:pt x="13949" y="81005"/>
                  </a:cubicBezTo>
                  <a:cubicBezTo>
                    <a:pt x="13949" y="100673"/>
                    <a:pt x="30322" y="117046"/>
                    <a:pt x="49989" y="117046"/>
                  </a:cubicBezTo>
                  <a:cubicBezTo>
                    <a:pt x="69606" y="117046"/>
                    <a:pt x="86030" y="100673"/>
                    <a:pt x="86030" y="81005"/>
                  </a:cubicBezTo>
                  <a:cubicBezTo>
                    <a:pt x="86030" y="56652"/>
                    <a:pt x="82117" y="32917"/>
                    <a:pt x="65178" y="1433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5EE440C7-ABB5-4348-B76D-2A162A89FBC4}"/>
                </a:ext>
              </a:extLst>
            </p:cNvPr>
            <p:cNvSpPr/>
            <p:nvPr/>
          </p:nvSpPr>
          <p:spPr>
            <a:xfrm>
              <a:off x="7805532" y="6690554"/>
              <a:ext cx="72276" cy="95100"/>
            </a:xfrm>
            <a:custGeom>
              <a:avLst/>
              <a:gdLst>
                <a:gd name="connsiteX0" fmla="*/ 86047 w 97824"/>
                <a:gd name="connsiteY0" fmla="*/ 65903 h 128716"/>
                <a:gd name="connsiteX1" fmla="*/ 84606 w 97824"/>
                <a:gd name="connsiteY1" fmla="*/ 64461 h 128716"/>
                <a:gd name="connsiteX2" fmla="*/ 84503 w 97824"/>
                <a:gd name="connsiteY2" fmla="*/ 64358 h 128716"/>
                <a:gd name="connsiteX3" fmla="*/ 78891 w 97824"/>
                <a:gd name="connsiteY3" fmla="*/ 54318 h 128716"/>
                <a:gd name="connsiteX4" fmla="*/ 77089 w 97824"/>
                <a:gd name="connsiteY4" fmla="*/ 48243 h 128716"/>
                <a:gd name="connsiteX5" fmla="*/ 76059 w 97824"/>
                <a:gd name="connsiteY5" fmla="*/ 43506 h 128716"/>
                <a:gd name="connsiteX6" fmla="*/ 75956 w 97824"/>
                <a:gd name="connsiteY6" fmla="*/ 39902 h 128716"/>
                <a:gd name="connsiteX7" fmla="*/ 39915 w 97824"/>
                <a:gd name="connsiteY7" fmla="*/ 3861 h 128716"/>
                <a:gd name="connsiteX8" fmla="*/ 3875 w 97824"/>
                <a:gd name="connsiteY8" fmla="*/ 39902 h 128716"/>
                <a:gd name="connsiteX9" fmla="*/ 35024 w 97824"/>
                <a:gd name="connsiteY9" fmla="*/ 116875 h 128716"/>
                <a:gd name="connsiteX10" fmla="*/ 85996 w 97824"/>
                <a:gd name="connsiteY10" fmla="*/ 116875 h 128716"/>
                <a:gd name="connsiteX11" fmla="*/ 86047 w 97824"/>
                <a:gd name="connsiteY11" fmla="*/ 65903 h 12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824" h="128716">
                  <a:moveTo>
                    <a:pt x="86047" y="65903"/>
                  </a:moveTo>
                  <a:cubicBezTo>
                    <a:pt x="85378" y="65182"/>
                    <a:pt x="84966" y="64770"/>
                    <a:pt x="84606" y="64461"/>
                  </a:cubicBezTo>
                  <a:cubicBezTo>
                    <a:pt x="84554" y="64410"/>
                    <a:pt x="84554" y="64410"/>
                    <a:pt x="84503" y="64358"/>
                  </a:cubicBezTo>
                  <a:cubicBezTo>
                    <a:pt x="82289" y="61218"/>
                    <a:pt x="80538" y="57768"/>
                    <a:pt x="78891" y="54318"/>
                  </a:cubicBezTo>
                  <a:cubicBezTo>
                    <a:pt x="80487" y="57304"/>
                    <a:pt x="77243" y="48655"/>
                    <a:pt x="77089" y="48243"/>
                  </a:cubicBezTo>
                  <a:cubicBezTo>
                    <a:pt x="76677" y="46699"/>
                    <a:pt x="76419" y="45102"/>
                    <a:pt x="76059" y="43506"/>
                  </a:cubicBezTo>
                  <a:cubicBezTo>
                    <a:pt x="76162" y="43610"/>
                    <a:pt x="76110" y="42425"/>
                    <a:pt x="75956" y="39902"/>
                  </a:cubicBezTo>
                  <a:cubicBezTo>
                    <a:pt x="75390" y="20286"/>
                    <a:pt x="59995" y="3861"/>
                    <a:pt x="39915" y="3861"/>
                  </a:cubicBezTo>
                  <a:cubicBezTo>
                    <a:pt x="20711" y="3861"/>
                    <a:pt x="3309" y="20234"/>
                    <a:pt x="3875" y="39902"/>
                  </a:cubicBezTo>
                  <a:cubicBezTo>
                    <a:pt x="4699" y="68426"/>
                    <a:pt x="15356" y="96022"/>
                    <a:pt x="35024" y="116875"/>
                  </a:cubicBezTo>
                  <a:cubicBezTo>
                    <a:pt x="48514" y="131137"/>
                    <a:pt x="72403" y="130467"/>
                    <a:pt x="85996" y="116875"/>
                  </a:cubicBezTo>
                  <a:cubicBezTo>
                    <a:pt x="100206" y="102664"/>
                    <a:pt x="99537" y="80165"/>
                    <a:pt x="86047" y="659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4140CD89-A679-4AF7-9DD1-18C95DAC131D}"/>
                </a:ext>
              </a:extLst>
            </p:cNvPr>
            <p:cNvSpPr/>
            <p:nvPr/>
          </p:nvSpPr>
          <p:spPr>
            <a:xfrm>
              <a:off x="7752323" y="6507961"/>
              <a:ext cx="64668" cy="72276"/>
            </a:xfrm>
            <a:custGeom>
              <a:avLst/>
              <a:gdLst>
                <a:gd name="connsiteX0" fmla="*/ 75582 w 87527"/>
                <a:gd name="connsiteY0" fmla="*/ 35166 h 97824"/>
                <a:gd name="connsiteX1" fmla="*/ 39902 w 87527"/>
                <a:gd name="connsiteY1" fmla="*/ 3861 h 97824"/>
                <a:gd name="connsiteX2" fmla="*/ 3862 w 87527"/>
                <a:gd name="connsiteY2" fmla="*/ 39902 h 97824"/>
                <a:gd name="connsiteX3" fmla="*/ 6899 w 87527"/>
                <a:gd name="connsiteY3" fmla="*/ 64873 h 97824"/>
                <a:gd name="connsiteX4" fmla="*/ 11842 w 87527"/>
                <a:gd name="connsiteY4" fmla="*/ 75634 h 97824"/>
                <a:gd name="connsiteX5" fmla="*/ 25898 w 87527"/>
                <a:gd name="connsiteY5" fmla="*/ 89741 h 97824"/>
                <a:gd name="connsiteX6" fmla="*/ 50199 w 87527"/>
                <a:gd name="connsiteY6" fmla="*/ 96537 h 97824"/>
                <a:gd name="connsiteX7" fmla="*/ 86240 w 87527"/>
                <a:gd name="connsiteY7" fmla="*/ 60497 h 97824"/>
                <a:gd name="connsiteX8" fmla="*/ 75582 w 87527"/>
                <a:gd name="connsiteY8" fmla="*/ 35166 h 9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527" h="97824">
                  <a:moveTo>
                    <a:pt x="75582" y="35166"/>
                  </a:moveTo>
                  <a:cubicBezTo>
                    <a:pt x="73214" y="17712"/>
                    <a:pt x="57974" y="3861"/>
                    <a:pt x="39902" y="3861"/>
                  </a:cubicBezTo>
                  <a:cubicBezTo>
                    <a:pt x="20286" y="3861"/>
                    <a:pt x="3862" y="20234"/>
                    <a:pt x="3862" y="39902"/>
                  </a:cubicBezTo>
                  <a:cubicBezTo>
                    <a:pt x="3862" y="48140"/>
                    <a:pt x="3810" y="57201"/>
                    <a:pt x="6899" y="64873"/>
                  </a:cubicBezTo>
                  <a:cubicBezTo>
                    <a:pt x="8186" y="68014"/>
                    <a:pt x="9576" y="72493"/>
                    <a:pt x="11842" y="75634"/>
                  </a:cubicBezTo>
                  <a:cubicBezTo>
                    <a:pt x="17557" y="83512"/>
                    <a:pt x="18072" y="83975"/>
                    <a:pt x="25898" y="89741"/>
                  </a:cubicBezTo>
                  <a:cubicBezTo>
                    <a:pt x="32694" y="94735"/>
                    <a:pt x="42064" y="96229"/>
                    <a:pt x="50199" y="96537"/>
                  </a:cubicBezTo>
                  <a:cubicBezTo>
                    <a:pt x="69867" y="97258"/>
                    <a:pt x="86240" y="79599"/>
                    <a:pt x="86240" y="60497"/>
                  </a:cubicBezTo>
                  <a:cubicBezTo>
                    <a:pt x="86240" y="50405"/>
                    <a:pt x="82121" y="41550"/>
                    <a:pt x="75582" y="3516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81EC7906-3FF6-4EC8-ADE2-2C8EBE5564E2}"/>
                </a:ext>
              </a:extLst>
            </p:cNvPr>
            <p:cNvSpPr/>
            <p:nvPr/>
          </p:nvSpPr>
          <p:spPr>
            <a:xfrm>
              <a:off x="7508858" y="5687190"/>
              <a:ext cx="72276" cy="117924"/>
            </a:xfrm>
            <a:custGeom>
              <a:avLst/>
              <a:gdLst>
                <a:gd name="connsiteX0" fmla="*/ 91605 w 97824"/>
                <a:gd name="connsiteY0" fmla="*/ 102896 h 159608"/>
                <a:gd name="connsiteX1" fmla="*/ 75954 w 97824"/>
                <a:gd name="connsiteY1" fmla="*/ 38692 h 159608"/>
                <a:gd name="connsiteX2" fmla="*/ 3872 w 97824"/>
                <a:gd name="connsiteY2" fmla="*/ 38692 h 159608"/>
                <a:gd name="connsiteX3" fmla="*/ 29410 w 97824"/>
                <a:gd name="connsiteY3" fmla="*/ 139245 h 159608"/>
                <a:gd name="connsiteX4" fmla="*/ 78734 w 97824"/>
                <a:gd name="connsiteY4" fmla="*/ 152168 h 159608"/>
                <a:gd name="connsiteX5" fmla="*/ 91605 w 97824"/>
                <a:gd name="connsiteY5" fmla="*/ 102896 h 15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824" h="159608">
                  <a:moveTo>
                    <a:pt x="91605" y="102896"/>
                  </a:moveTo>
                  <a:cubicBezTo>
                    <a:pt x="81926" y="82919"/>
                    <a:pt x="76417" y="60934"/>
                    <a:pt x="75954" y="38692"/>
                  </a:cubicBezTo>
                  <a:cubicBezTo>
                    <a:pt x="74924" y="-7697"/>
                    <a:pt x="2843" y="-7800"/>
                    <a:pt x="3872" y="38692"/>
                  </a:cubicBezTo>
                  <a:cubicBezTo>
                    <a:pt x="4645" y="74115"/>
                    <a:pt x="14015" y="107478"/>
                    <a:pt x="29410" y="139245"/>
                  </a:cubicBezTo>
                  <a:cubicBezTo>
                    <a:pt x="37956" y="156905"/>
                    <a:pt x="62773" y="161488"/>
                    <a:pt x="78734" y="152168"/>
                  </a:cubicBezTo>
                  <a:cubicBezTo>
                    <a:pt x="96599" y="141665"/>
                    <a:pt x="100152" y="120556"/>
                    <a:pt x="91605" y="10289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57" name="TextBox 356">
            <a:extLst>
              <a:ext uri="{FF2B5EF4-FFF2-40B4-BE49-F238E27FC236}">
                <a16:creationId xmlns:a16="http://schemas.microsoft.com/office/drawing/2014/main" id="{41365904-6411-4407-A969-F04DEB663D3E}"/>
              </a:ext>
            </a:extLst>
          </p:cNvPr>
          <p:cNvSpPr txBox="1"/>
          <p:nvPr/>
        </p:nvSpPr>
        <p:spPr>
          <a:xfrm>
            <a:off x="6540633" y="308178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A218C63C-8312-4763-805C-B90C448A5FC2}"/>
              </a:ext>
            </a:extLst>
          </p:cNvPr>
          <p:cNvSpPr txBox="1"/>
          <p:nvPr/>
        </p:nvSpPr>
        <p:spPr>
          <a:xfrm>
            <a:off x="6743263" y="286270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C210BD7C-A960-4149-8EBE-37F2A1AF3035}"/>
              </a:ext>
            </a:extLst>
          </p:cNvPr>
          <p:cNvSpPr txBox="1"/>
          <p:nvPr/>
        </p:nvSpPr>
        <p:spPr>
          <a:xfrm>
            <a:off x="6980768" y="2625321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28F88F-3549-43B6-BDF7-6E5FF3607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717" y="1047849"/>
            <a:ext cx="3572566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70493"/>
      </p:ext>
    </p:extLst>
  </p:cSld>
  <p:clrMapOvr>
    <a:masterClrMapping/>
  </p:clrMapOvr>
  <p:transition spd="med" advTm="265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856 L 0 1.48148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" grpId="0"/>
      <p:bldP spid="358" grpId="0"/>
      <p:bldP spid="3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>
            <a:extLst>
              <a:ext uri="{FF2B5EF4-FFF2-40B4-BE49-F238E27FC236}">
                <a16:creationId xmlns:a16="http://schemas.microsoft.com/office/drawing/2014/main" id="{4A847D4E-B757-466B-BBF0-9CF1A5DF558A}"/>
              </a:ext>
            </a:extLst>
          </p:cNvPr>
          <p:cNvSpPr/>
          <p:nvPr/>
        </p:nvSpPr>
        <p:spPr>
          <a:xfrm>
            <a:off x="0" y="6108605"/>
            <a:ext cx="12192000" cy="760236"/>
          </a:xfrm>
          <a:prstGeom prst="rect">
            <a:avLst/>
          </a:prstGeom>
          <a:solidFill>
            <a:srgbClr val="F0F5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1FD57-EAE5-4DE8-861C-08278605460A}"/>
              </a:ext>
            </a:extLst>
          </p:cNvPr>
          <p:cNvGrpSpPr/>
          <p:nvPr/>
        </p:nvGrpSpPr>
        <p:grpSpPr>
          <a:xfrm>
            <a:off x="4490572" y="619525"/>
            <a:ext cx="3210857" cy="5532942"/>
            <a:chOff x="4458356" y="619525"/>
            <a:chExt cx="3210857" cy="553294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066E878-4B31-4000-9D9E-9AED59A93BB2}"/>
                </a:ext>
              </a:extLst>
            </p:cNvPr>
            <p:cNvSpPr/>
            <p:nvPr/>
          </p:nvSpPr>
          <p:spPr>
            <a:xfrm>
              <a:off x="5758953" y="5135730"/>
              <a:ext cx="775505" cy="1016737"/>
            </a:xfrm>
            <a:custGeom>
              <a:avLst/>
              <a:gdLst>
                <a:gd name="connsiteX0" fmla="*/ 7420 w 447675"/>
                <a:gd name="connsiteY0" fmla="*/ 7144 h 257175"/>
                <a:gd name="connsiteX1" fmla="*/ 52568 w 447675"/>
                <a:gd name="connsiteY1" fmla="*/ 243364 h 257175"/>
                <a:gd name="connsiteX2" fmla="*/ 411946 w 447675"/>
                <a:gd name="connsiteY2" fmla="*/ 243364 h 257175"/>
                <a:gd name="connsiteX3" fmla="*/ 442807 w 447675"/>
                <a:gd name="connsiteY3" fmla="*/ 8668 h 257175"/>
                <a:gd name="connsiteX4" fmla="*/ 7420 w 447675"/>
                <a:gd name="connsiteY4" fmla="*/ 714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75" h="257175">
                  <a:moveTo>
                    <a:pt x="7420" y="7144"/>
                  </a:moveTo>
                  <a:cubicBezTo>
                    <a:pt x="4372" y="25527"/>
                    <a:pt x="27041" y="232410"/>
                    <a:pt x="52568" y="243364"/>
                  </a:cubicBezTo>
                  <a:cubicBezTo>
                    <a:pt x="78095" y="254317"/>
                    <a:pt x="401659" y="250126"/>
                    <a:pt x="411946" y="243364"/>
                  </a:cubicBezTo>
                  <a:cubicBezTo>
                    <a:pt x="422233" y="236601"/>
                    <a:pt x="454618" y="123349"/>
                    <a:pt x="442807" y="8668"/>
                  </a:cubicBezTo>
                  <a:lnTo>
                    <a:pt x="7420" y="7144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9A19D0D-399F-4C3F-9EA2-BB4D16EA14DE}"/>
                </a:ext>
              </a:extLst>
            </p:cNvPr>
            <p:cNvSpPr/>
            <p:nvPr/>
          </p:nvSpPr>
          <p:spPr>
            <a:xfrm>
              <a:off x="4458356" y="619525"/>
              <a:ext cx="3184519" cy="4636528"/>
            </a:xfrm>
            <a:custGeom>
              <a:avLst/>
              <a:gdLst>
                <a:gd name="connsiteX0" fmla="*/ 7263 w 1838325"/>
                <a:gd name="connsiteY0" fmla="*/ 2564606 h 2676525"/>
                <a:gd name="connsiteX1" fmla="*/ 947476 w 1838325"/>
                <a:gd name="connsiteY1" fmla="*/ 2671382 h 2676525"/>
                <a:gd name="connsiteX2" fmla="*/ 1837396 w 1838325"/>
                <a:gd name="connsiteY2" fmla="*/ 2543556 h 2676525"/>
                <a:gd name="connsiteX3" fmla="*/ 1631371 w 1838325"/>
                <a:gd name="connsiteY3" fmla="*/ 1775937 h 2676525"/>
                <a:gd name="connsiteX4" fmla="*/ 1721096 w 1838325"/>
                <a:gd name="connsiteY4" fmla="*/ 1753172 h 2676525"/>
                <a:gd name="connsiteX5" fmla="*/ 1486400 w 1838325"/>
                <a:gd name="connsiteY5" fmla="*/ 1093946 h 2676525"/>
                <a:gd name="connsiteX6" fmla="*/ 1574602 w 1838325"/>
                <a:gd name="connsiteY6" fmla="*/ 1074325 h 2676525"/>
                <a:gd name="connsiteX7" fmla="*/ 1021580 w 1838325"/>
                <a:gd name="connsiteY7" fmla="*/ 7144 h 2676525"/>
                <a:gd name="connsiteX8" fmla="*/ 461510 w 1838325"/>
                <a:gd name="connsiteY8" fmla="*/ 1098328 h 2676525"/>
                <a:gd name="connsiteX9" fmla="*/ 534091 w 1838325"/>
                <a:gd name="connsiteY9" fmla="*/ 1136904 h 2676525"/>
                <a:gd name="connsiteX10" fmla="*/ 234529 w 1838325"/>
                <a:gd name="connsiteY10" fmla="*/ 1729454 h 2676525"/>
                <a:gd name="connsiteX11" fmla="*/ 309777 w 1838325"/>
                <a:gd name="connsiteY11" fmla="*/ 1776127 h 2676525"/>
                <a:gd name="connsiteX12" fmla="*/ 7263 w 1838325"/>
                <a:gd name="connsiteY12" fmla="*/ 2564606 h 267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8325" h="2676525">
                  <a:moveTo>
                    <a:pt x="7263" y="2564606"/>
                  </a:moveTo>
                  <a:cubicBezTo>
                    <a:pt x="15073" y="2591086"/>
                    <a:pt x="437412" y="2661000"/>
                    <a:pt x="947476" y="2671382"/>
                  </a:cubicBezTo>
                  <a:cubicBezTo>
                    <a:pt x="1457444" y="2681764"/>
                    <a:pt x="1822061" y="2557748"/>
                    <a:pt x="1837396" y="2543556"/>
                  </a:cubicBezTo>
                  <a:cubicBezTo>
                    <a:pt x="1852732" y="2529364"/>
                    <a:pt x="1621941" y="1777461"/>
                    <a:pt x="1631371" y="1775937"/>
                  </a:cubicBezTo>
                  <a:cubicBezTo>
                    <a:pt x="1640800" y="1774508"/>
                    <a:pt x="1713286" y="1765173"/>
                    <a:pt x="1721096" y="1753172"/>
                  </a:cubicBezTo>
                  <a:cubicBezTo>
                    <a:pt x="1728907" y="1741170"/>
                    <a:pt x="1480209" y="1095661"/>
                    <a:pt x="1486400" y="1093946"/>
                  </a:cubicBezTo>
                  <a:cubicBezTo>
                    <a:pt x="1492591" y="1092137"/>
                    <a:pt x="1567934" y="1090803"/>
                    <a:pt x="1574602" y="1074325"/>
                  </a:cubicBezTo>
                  <a:cubicBezTo>
                    <a:pt x="1581269" y="1057847"/>
                    <a:pt x="1040440" y="6572"/>
                    <a:pt x="1021580" y="7144"/>
                  </a:cubicBezTo>
                  <a:cubicBezTo>
                    <a:pt x="1002625" y="7715"/>
                    <a:pt x="458557" y="1084993"/>
                    <a:pt x="461510" y="1098328"/>
                  </a:cubicBezTo>
                  <a:cubicBezTo>
                    <a:pt x="464463" y="1111568"/>
                    <a:pt x="532281" y="1125379"/>
                    <a:pt x="534091" y="1136904"/>
                  </a:cubicBezTo>
                  <a:cubicBezTo>
                    <a:pt x="535900" y="1148334"/>
                    <a:pt x="225957" y="1710500"/>
                    <a:pt x="234529" y="1729454"/>
                  </a:cubicBezTo>
                  <a:cubicBezTo>
                    <a:pt x="243007" y="1748409"/>
                    <a:pt x="302728" y="1751362"/>
                    <a:pt x="309777" y="1776127"/>
                  </a:cubicBezTo>
                  <a:cubicBezTo>
                    <a:pt x="316825" y="1800606"/>
                    <a:pt x="119" y="2540318"/>
                    <a:pt x="7263" y="256460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1426636-6109-43B6-A22F-524C3DB10661}"/>
                </a:ext>
              </a:extLst>
            </p:cNvPr>
            <p:cNvSpPr/>
            <p:nvPr/>
          </p:nvSpPr>
          <p:spPr>
            <a:xfrm>
              <a:off x="7035311" y="3103959"/>
              <a:ext cx="115501" cy="214501"/>
            </a:xfrm>
            <a:custGeom>
              <a:avLst/>
              <a:gdLst>
                <a:gd name="connsiteX0" fmla="*/ 7471 w 66675"/>
                <a:gd name="connsiteY0" fmla="*/ 25043 h 123825"/>
                <a:gd name="connsiteX1" fmla="*/ 33284 w 66675"/>
                <a:gd name="connsiteY1" fmla="*/ 110673 h 123825"/>
                <a:gd name="connsiteX2" fmla="*/ 60811 w 66675"/>
                <a:gd name="connsiteY2" fmla="*/ 103053 h 123825"/>
                <a:gd name="connsiteX3" fmla="*/ 34998 w 66675"/>
                <a:gd name="connsiteY3" fmla="*/ 17423 h 123825"/>
                <a:gd name="connsiteX4" fmla="*/ 7471 w 66675"/>
                <a:gd name="connsiteY4" fmla="*/ 25043 h 123825"/>
                <a:gd name="connsiteX5" fmla="*/ 7471 w 66675"/>
                <a:gd name="connsiteY5" fmla="*/ 25043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" h="123825">
                  <a:moveTo>
                    <a:pt x="7471" y="25043"/>
                  </a:moveTo>
                  <a:cubicBezTo>
                    <a:pt x="13376" y="54380"/>
                    <a:pt x="21949" y="82860"/>
                    <a:pt x="33284" y="110673"/>
                  </a:cubicBezTo>
                  <a:cubicBezTo>
                    <a:pt x="40142" y="127437"/>
                    <a:pt x="67764" y="120103"/>
                    <a:pt x="60811" y="103053"/>
                  </a:cubicBezTo>
                  <a:cubicBezTo>
                    <a:pt x="49571" y="75335"/>
                    <a:pt x="40999" y="46855"/>
                    <a:pt x="34998" y="17423"/>
                  </a:cubicBezTo>
                  <a:cubicBezTo>
                    <a:pt x="31379" y="-579"/>
                    <a:pt x="3851" y="7041"/>
                    <a:pt x="7471" y="25043"/>
                  </a:cubicBezTo>
                  <a:lnTo>
                    <a:pt x="7471" y="25043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2742BBA-7B54-4798-8E07-A9085717410B}"/>
                </a:ext>
              </a:extLst>
            </p:cNvPr>
            <p:cNvSpPr/>
            <p:nvPr/>
          </p:nvSpPr>
          <p:spPr>
            <a:xfrm>
              <a:off x="6895672" y="3665528"/>
              <a:ext cx="99001" cy="198001"/>
            </a:xfrm>
            <a:custGeom>
              <a:avLst/>
              <a:gdLst>
                <a:gd name="connsiteX0" fmla="*/ 7594 w 57150"/>
                <a:gd name="connsiteY0" fmla="*/ 25002 h 114300"/>
                <a:gd name="connsiteX1" fmla="*/ 28549 w 57150"/>
                <a:gd name="connsiteY1" fmla="*/ 97487 h 114300"/>
                <a:gd name="connsiteX2" fmla="*/ 56076 w 57150"/>
                <a:gd name="connsiteY2" fmla="*/ 89867 h 114300"/>
                <a:gd name="connsiteX3" fmla="*/ 35121 w 57150"/>
                <a:gd name="connsiteY3" fmla="*/ 17382 h 114300"/>
                <a:gd name="connsiteX4" fmla="*/ 7594 w 57150"/>
                <a:gd name="connsiteY4" fmla="*/ 25002 h 114300"/>
                <a:gd name="connsiteX5" fmla="*/ 7594 w 57150"/>
                <a:gd name="connsiteY5" fmla="*/ 2500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114300">
                  <a:moveTo>
                    <a:pt x="7594" y="25002"/>
                  </a:moveTo>
                  <a:cubicBezTo>
                    <a:pt x="13404" y="49577"/>
                    <a:pt x="20358" y="73675"/>
                    <a:pt x="28549" y="97487"/>
                  </a:cubicBezTo>
                  <a:cubicBezTo>
                    <a:pt x="34455" y="114728"/>
                    <a:pt x="62077" y="107393"/>
                    <a:pt x="56076" y="89867"/>
                  </a:cubicBezTo>
                  <a:cubicBezTo>
                    <a:pt x="47885" y="66055"/>
                    <a:pt x="40931" y="41861"/>
                    <a:pt x="35121" y="17382"/>
                  </a:cubicBezTo>
                  <a:cubicBezTo>
                    <a:pt x="30930" y="-525"/>
                    <a:pt x="3308" y="7000"/>
                    <a:pt x="7594" y="25002"/>
                  </a:cubicBezTo>
                  <a:lnTo>
                    <a:pt x="7594" y="25002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DB375FC-5D08-481A-8313-94D0BBF510A1}"/>
                </a:ext>
              </a:extLst>
            </p:cNvPr>
            <p:cNvSpPr/>
            <p:nvPr/>
          </p:nvSpPr>
          <p:spPr>
            <a:xfrm>
              <a:off x="6715720" y="2894722"/>
              <a:ext cx="82500" cy="148500"/>
            </a:xfrm>
            <a:custGeom>
              <a:avLst/>
              <a:gdLst>
                <a:gd name="connsiteX0" fmla="*/ 7557 w 47625"/>
                <a:gd name="connsiteY0" fmla="*/ 21337 h 85725"/>
                <a:gd name="connsiteX1" fmla="*/ 18892 w 47625"/>
                <a:gd name="connsiteY1" fmla="*/ 73058 h 85725"/>
                <a:gd name="connsiteX2" fmla="*/ 43562 w 47625"/>
                <a:gd name="connsiteY2" fmla="*/ 58675 h 85725"/>
                <a:gd name="connsiteX3" fmla="*/ 36132 w 47625"/>
                <a:gd name="connsiteY3" fmla="*/ 21432 h 85725"/>
                <a:gd name="connsiteX4" fmla="*/ 21845 w 47625"/>
                <a:gd name="connsiteY4" fmla="*/ 7145 h 85725"/>
                <a:gd name="connsiteX5" fmla="*/ 7557 w 47625"/>
                <a:gd name="connsiteY5" fmla="*/ 21337 h 85725"/>
                <a:gd name="connsiteX6" fmla="*/ 7557 w 47625"/>
                <a:gd name="connsiteY6" fmla="*/ 21337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85725">
                  <a:moveTo>
                    <a:pt x="7557" y="21337"/>
                  </a:moveTo>
                  <a:cubicBezTo>
                    <a:pt x="5748" y="39435"/>
                    <a:pt x="9939" y="57246"/>
                    <a:pt x="18892" y="73058"/>
                  </a:cubicBezTo>
                  <a:cubicBezTo>
                    <a:pt x="27941" y="89060"/>
                    <a:pt x="52611" y="74677"/>
                    <a:pt x="43562" y="58675"/>
                  </a:cubicBezTo>
                  <a:cubicBezTo>
                    <a:pt x="36990" y="46959"/>
                    <a:pt x="34894" y="34672"/>
                    <a:pt x="36132" y="21432"/>
                  </a:cubicBezTo>
                  <a:cubicBezTo>
                    <a:pt x="36894" y="13717"/>
                    <a:pt x="28989" y="7145"/>
                    <a:pt x="21845" y="7145"/>
                  </a:cubicBezTo>
                  <a:cubicBezTo>
                    <a:pt x="13558" y="7049"/>
                    <a:pt x="8319" y="13622"/>
                    <a:pt x="7557" y="21337"/>
                  </a:cubicBezTo>
                  <a:lnTo>
                    <a:pt x="7557" y="21337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9385111-BA71-4799-B770-D50EA752A4CF}"/>
                </a:ext>
              </a:extLst>
            </p:cNvPr>
            <p:cNvSpPr/>
            <p:nvPr/>
          </p:nvSpPr>
          <p:spPr>
            <a:xfrm>
              <a:off x="6254857" y="3213850"/>
              <a:ext cx="99001" cy="198001"/>
            </a:xfrm>
            <a:custGeom>
              <a:avLst/>
              <a:gdLst>
                <a:gd name="connsiteX0" fmla="*/ 7471 w 57150"/>
                <a:gd name="connsiteY0" fmla="*/ 25043 h 114300"/>
                <a:gd name="connsiteX1" fmla="*/ 23568 w 57150"/>
                <a:gd name="connsiteY1" fmla="*/ 104387 h 114300"/>
                <a:gd name="connsiteX2" fmla="*/ 51095 w 57150"/>
                <a:gd name="connsiteY2" fmla="*/ 96767 h 114300"/>
                <a:gd name="connsiteX3" fmla="*/ 35093 w 57150"/>
                <a:gd name="connsiteY3" fmla="*/ 17423 h 114300"/>
                <a:gd name="connsiteX4" fmla="*/ 7471 w 57150"/>
                <a:gd name="connsiteY4" fmla="*/ 25043 h 114300"/>
                <a:gd name="connsiteX5" fmla="*/ 7471 w 57150"/>
                <a:gd name="connsiteY5" fmla="*/ 2504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114300">
                  <a:moveTo>
                    <a:pt x="7471" y="25043"/>
                  </a:moveTo>
                  <a:cubicBezTo>
                    <a:pt x="12805" y="51523"/>
                    <a:pt x="18139" y="77907"/>
                    <a:pt x="23568" y="104387"/>
                  </a:cubicBezTo>
                  <a:cubicBezTo>
                    <a:pt x="27188" y="122389"/>
                    <a:pt x="54715" y="114769"/>
                    <a:pt x="51095" y="96767"/>
                  </a:cubicBezTo>
                  <a:cubicBezTo>
                    <a:pt x="45761" y="70287"/>
                    <a:pt x="40427" y="43903"/>
                    <a:pt x="35093" y="17423"/>
                  </a:cubicBezTo>
                  <a:cubicBezTo>
                    <a:pt x="31379" y="-579"/>
                    <a:pt x="3851" y="7041"/>
                    <a:pt x="7471" y="25043"/>
                  </a:cubicBezTo>
                  <a:lnTo>
                    <a:pt x="7471" y="25043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4B6F740-3A3E-4F89-B732-B00CB4C126AA}"/>
                </a:ext>
              </a:extLst>
            </p:cNvPr>
            <p:cNvSpPr/>
            <p:nvPr/>
          </p:nvSpPr>
          <p:spPr>
            <a:xfrm>
              <a:off x="6352623" y="3747504"/>
              <a:ext cx="82500" cy="132001"/>
            </a:xfrm>
            <a:custGeom>
              <a:avLst/>
              <a:gdLst>
                <a:gd name="connsiteX0" fmla="*/ 7517 w 47625"/>
                <a:gd name="connsiteY0" fmla="*/ 25114 h 76200"/>
                <a:gd name="connsiteX1" fmla="*/ 14756 w 47625"/>
                <a:gd name="connsiteY1" fmla="*/ 59881 h 76200"/>
                <a:gd name="connsiteX2" fmla="*/ 32377 w 47625"/>
                <a:gd name="connsiteY2" fmla="*/ 69882 h 76200"/>
                <a:gd name="connsiteX3" fmla="*/ 42378 w 47625"/>
                <a:gd name="connsiteY3" fmla="*/ 52356 h 76200"/>
                <a:gd name="connsiteX4" fmla="*/ 35139 w 47625"/>
                <a:gd name="connsiteY4" fmla="*/ 17590 h 76200"/>
                <a:gd name="connsiteX5" fmla="*/ 17518 w 47625"/>
                <a:gd name="connsiteY5" fmla="*/ 7588 h 76200"/>
                <a:gd name="connsiteX6" fmla="*/ 7517 w 47625"/>
                <a:gd name="connsiteY6" fmla="*/ 25114 h 76200"/>
                <a:gd name="connsiteX7" fmla="*/ 7517 w 47625"/>
                <a:gd name="connsiteY7" fmla="*/ 2511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76200">
                  <a:moveTo>
                    <a:pt x="7517" y="25114"/>
                  </a:moveTo>
                  <a:cubicBezTo>
                    <a:pt x="9898" y="36735"/>
                    <a:pt x="12279" y="48260"/>
                    <a:pt x="14756" y="59881"/>
                  </a:cubicBezTo>
                  <a:cubicBezTo>
                    <a:pt x="16280" y="67405"/>
                    <a:pt x="25233" y="71787"/>
                    <a:pt x="32377" y="69882"/>
                  </a:cubicBezTo>
                  <a:cubicBezTo>
                    <a:pt x="40187" y="67691"/>
                    <a:pt x="43902" y="59881"/>
                    <a:pt x="42378" y="52356"/>
                  </a:cubicBezTo>
                  <a:cubicBezTo>
                    <a:pt x="39997" y="40735"/>
                    <a:pt x="37616" y="29210"/>
                    <a:pt x="35139" y="17590"/>
                  </a:cubicBezTo>
                  <a:cubicBezTo>
                    <a:pt x="33615" y="10065"/>
                    <a:pt x="24662" y="5683"/>
                    <a:pt x="17518" y="7588"/>
                  </a:cubicBezTo>
                  <a:cubicBezTo>
                    <a:pt x="9612" y="9684"/>
                    <a:pt x="5897" y="17494"/>
                    <a:pt x="7517" y="25114"/>
                  </a:cubicBezTo>
                  <a:lnTo>
                    <a:pt x="7517" y="25114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5DADDCA-B0D3-4E5F-84DC-1A65021AE755}"/>
                </a:ext>
              </a:extLst>
            </p:cNvPr>
            <p:cNvSpPr/>
            <p:nvPr/>
          </p:nvSpPr>
          <p:spPr>
            <a:xfrm>
              <a:off x="6930387" y="4226083"/>
              <a:ext cx="99001" cy="181501"/>
            </a:xfrm>
            <a:custGeom>
              <a:avLst/>
              <a:gdLst>
                <a:gd name="connsiteX0" fmla="*/ 7557 w 57150"/>
                <a:gd name="connsiteY0" fmla="*/ 24975 h 104775"/>
                <a:gd name="connsiteX1" fmla="*/ 23178 w 57150"/>
                <a:gd name="connsiteY1" fmla="*/ 94888 h 104775"/>
                <a:gd name="connsiteX2" fmla="*/ 50705 w 57150"/>
                <a:gd name="connsiteY2" fmla="*/ 87268 h 104775"/>
                <a:gd name="connsiteX3" fmla="*/ 35084 w 57150"/>
                <a:gd name="connsiteY3" fmla="*/ 17355 h 104775"/>
                <a:gd name="connsiteX4" fmla="*/ 7557 w 57150"/>
                <a:gd name="connsiteY4" fmla="*/ 24975 h 104775"/>
                <a:gd name="connsiteX5" fmla="*/ 7557 w 57150"/>
                <a:gd name="connsiteY5" fmla="*/ 249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104775">
                  <a:moveTo>
                    <a:pt x="7557" y="24975"/>
                  </a:moveTo>
                  <a:cubicBezTo>
                    <a:pt x="12796" y="48311"/>
                    <a:pt x="18034" y="71552"/>
                    <a:pt x="23178" y="94888"/>
                  </a:cubicBezTo>
                  <a:cubicBezTo>
                    <a:pt x="27178" y="112795"/>
                    <a:pt x="54705" y="105270"/>
                    <a:pt x="50705" y="87268"/>
                  </a:cubicBezTo>
                  <a:cubicBezTo>
                    <a:pt x="45466" y="63932"/>
                    <a:pt x="40227" y="40691"/>
                    <a:pt x="35084" y="17355"/>
                  </a:cubicBezTo>
                  <a:cubicBezTo>
                    <a:pt x="31084" y="-552"/>
                    <a:pt x="3461" y="7068"/>
                    <a:pt x="7557" y="24975"/>
                  </a:cubicBezTo>
                  <a:lnTo>
                    <a:pt x="7557" y="24975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EAA4635-88C9-438A-BC18-8C390186F6DB}"/>
                </a:ext>
              </a:extLst>
            </p:cNvPr>
            <p:cNvSpPr/>
            <p:nvPr/>
          </p:nvSpPr>
          <p:spPr>
            <a:xfrm>
              <a:off x="6455909" y="4342032"/>
              <a:ext cx="82500" cy="165001"/>
            </a:xfrm>
            <a:custGeom>
              <a:avLst/>
              <a:gdLst>
                <a:gd name="connsiteX0" fmla="*/ 7615 w 47625"/>
                <a:gd name="connsiteY0" fmla="*/ 24906 h 95250"/>
                <a:gd name="connsiteX1" fmla="*/ 20759 w 47625"/>
                <a:gd name="connsiteY1" fmla="*/ 78818 h 95250"/>
                <a:gd name="connsiteX2" fmla="*/ 48286 w 47625"/>
                <a:gd name="connsiteY2" fmla="*/ 71198 h 95250"/>
                <a:gd name="connsiteX3" fmla="*/ 35142 w 47625"/>
                <a:gd name="connsiteY3" fmla="*/ 17286 h 95250"/>
                <a:gd name="connsiteX4" fmla="*/ 7615 w 47625"/>
                <a:gd name="connsiteY4" fmla="*/ 24906 h 95250"/>
                <a:gd name="connsiteX5" fmla="*/ 7615 w 47625"/>
                <a:gd name="connsiteY5" fmla="*/ 249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95250">
                  <a:moveTo>
                    <a:pt x="7615" y="24906"/>
                  </a:moveTo>
                  <a:cubicBezTo>
                    <a:pt x="11996" y="42909"/>
                    <a:pt x="16378" y="60815"/>
                    <a:pt x="20759" y="78818"/>
                  </a:cubicBezTo>
                  <a:cubicBezTo>
                    <a:pt x="25141" y="96725"/>
                    <a:pt x="52668" y="89105"/>
                    <a:pt x="48286" y="71198"/>
                  </a:cubicBezTo>
                  <a:cubicBezTo>
                    <a:pt x="43905" y="53196"/>
                    <a:pt x="39523" y="35289"/>
                    <a:pt x="35142" y="17286"/>
                  </a:cubicBezTo>
                  <a:cubicBezTo>
                    <a:pt x="30760" y="-525"/>
                    <a:pt x="3233" y="7095"/>
                    <a:pt x="7615" y="24906"/>
                  </a:cubicBezTo>
                  <a:lnTo>
                    <a:pt x="7615" y="2490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3440BF8-4313-4D9E-AE3B-7D4E5DE6BF06}"/>
                </a:ext>
              </a:extLst>
            </p:cNvPr>
            <p:cNvSpPr/>
            <p:nvPr/>
          </p:nvSpPr>
          <p:spPr>
            <a:xfrm>
              <a:off x="6364236" y="4924201"/>
              <a:ext cx="82500" cy="115501"/>
            </a:xfrm>
            <a:custGeom>
              <a:avLst/>
              <a:gdLst>
                <a:gd name="connsiteX0" fmla="*/ 7766 w 47625"/>
                <a:gd name="connsiteY0" fmla="*/ 25166 h 66675"/>
                <a:gd name="connsiteX1" fmla="*/ 17291 w 47625"/>
                <a:gd name="connsiteY1" fmla="*/ 53741 h 66675"/>
                <a:gd name="connsiteX2" fmla="*/ 34912 w 47625"/>
                <a:gd name="connsiteY2" fmla="*/ 63743 h 66675"/>
                <a:gd name="connsiteX3" fmla="*/ 44913 w 47625"/>
                <a:gd name="connsiteY3" fmla="*/ 46217 h 66675"/>
                <a:gd name="connsiteX4" fmla="*/ 35388 w 47625"/>
                <a:gd name="connsiteY4" fmla="*/ 17642 h 66675"/>
                <a:gd name="connsiteX5" fmla="*/ 17767 w 47625"/>
                <a:gd name="connsiteY5" fmla="*/ 7640 h 66675"/>
                <a:gd name="connsiteX6" fmla="*/ 7766 w 47625"/>
                <a:gd name="connsiteY6" fmla="*/ 25166 h 66675"/>
                <a:gd name="connsiteX7" fmla="*/ 7766 w 47625"/>
                <a:gd name="connsiteY7" fmla="*/ 2516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66675">
                  <a:moveTo>
                    <a:pt x="7766" y="25166"/>
                  </a:moveTo>
                  <a:cubicBezTo>
                    <a:pt x="10909" y="34691"/>
                    <a:pt x="14148" y="44216"/>
                    <a:pt x="17291" y="53741"/>
                  </a:cubicBezTo>
                  <a:cubicBezTo>
                    <a:pt x="19767" y="61076"/>
                    <a:pt x="27102" y="65838"/>
                    <a:pt x="34912" y="63743"/>
                  </a:cubicBezTo>
                  <a:cubicBezTo>
                    <a:pt x="42056" y="61743"/>
                    <a:pt x="47295" y="53551"/>
                    <a:pt x="44913" y="46217"/>
                  </a:cubicBezTo>
                  <a:cubicBezTo>
                    <a:pt x="41770" y="36692"/>
                    <a:pt x="38532" y="27167"/>
                    <a:pt x="35388" y="17642"/>
                  </a:cubicBezTo>
                  <a:cubicBezTo>
                    <a:pt x="32912" y="10307"/>
                    <a:pt x="25578" y="5545"/>
                    <a:pt x="17767" y="7640"/>
                  </a:cubicBezTo>
                  <a:cubicBezTo>
                    <a:pt x="10528" y="9546"/>
                    <a:pt x="5289" y="17737"/>
                    <a:pt x="7766" y="25166"/>
                  </a:cubicBezTo>
                  <a:lnTo>
                    <a:pt x="7766" y="2516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9A0ED9-D033-4A90-B95B-D4729FA4A392}"/>
                </a:ext>
              </a:extLst>
            </p:cNvPr>
            <p:cNvSpPr/>
            <p:nvPr/>
          </p:nvSpPr>
          <p:spPr>
            <a:xfrm>
              <a:off x="6721131" y="4715016"/>
              <a:ext cx="66000" cy="132001"/>
            </a:xfrm>
            <a:custGeom>
              <a:avLst/>
              <a:gdLst>
                <a:gd name="connsiteX0" fmla="*/ 7767 w 38100"/>
                <a:gd name="connsiteY0" fmla="*/ 21431 h 76200"/>
                <a:gd name="connsiteX1" fmla="*/ 11100 w 38100"/>
                <a:gd name="connsiteY1" fmla="*/ 60198 h 76200"/>
                <a:gd name="connsiteX2" fmla="*/ 38628 w 38100"/>
                <a:gd name="connsiteY2" fmla="*/ 52578 h 76200"/>
                <a:gd name="connsiteX3" fmla="*/ 36342 w 38100"/>
                <a:gd name="connsiteY3" fmla="*/ 21431 h 76200"/>
                <a:gd name="connsiteX4" fmla="*/ 22054 w 38100"/>
                <a:gd name="connsiteY4" fmla="*/ 7144 h 76200"/>
                <a:gd name="connsiteX5" fmla="*/ 7767 w 38100"/>
                <a:gd name="connsiteY5" fmla="*/ 21431 h 76200"/>
                <a:gd name="connsiteX6" fmla="*/ 7767 w 38100"/>
                <a:gd name="connsiteY6" fmla="*/ 2143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76200">
                  <a:moveTo>
                    <a:pt x="7767" y="21431"/>
                  </a:moveTo>
                  <a:cubicBezTo>
                    <a:pt x="6243" y="34480"/>
                    <a:pt x="7576" y="47625"/>
                    <a:pt x="11100" y="60198"/>
                  </a:cubicBezTo>
                  <a:cubicBezTo>
                    <a:pt x="16053" y="77914"/>
                    <a:pt x="43676" y="70390"/>
                    <a:pt x="38628" y="52578"/>
                  </a:cubicBezTo>
                  <a:cubicBezTo>
                    <a:pt x="35675" y="42196"/>
                    <a:pt x="35103" y="32099"/>
                    <a:pt x="36342" y="21431"/>
                  </a:cubicBezTo>
                  <a:cubicBezTo>
                    <a:pt x="37199" y="13716"/>
                    <a:pt x="29103" y="7144"/>
                    <a:pt x="22054" y="7144"/>
                  </a:cubicBezTo>
                  <a:cubicBezTo>
                    <a:pt x="13577" y="7144"/>
                    <a:pt x="8624" y="13716"/>
                    <a:pt x="7767" y="21431"/>
                  </a:cubicBezTo>
                  <a:lnTo>
                    <a:pt x="7767" y="21431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B7278A5-D50A-4491-AC27-BDC79AB50DB7}"/>
                </a:ext>
              </a:extLst>
            </p:cNvPr>
            <p:cNvSpPr/>
            <p:nvPr/>
          </p:nvSpPr>
          <p:spPr>
            <a:xfrm>
              <a:off x="7276361" y="4880182"/>
              <a:ext cx="66000" cy="115501"/>
            </a:xfrm>
            <a:custGeom>
              <a:avLst/>
              <a:gdLst>
                <a:gd name="connsiteX0" fmla="*/ 7194 w 38100"/>
                <a:gd name="connsiteY0" fmla="*/ 21431 h 66675"/>
                <a:gd name="connsiteX1" fmla="*/ 10528 w 38100"/>
                <a:gd name="connsiteY1" fmla="*/ 53150 h 66675"/>
                <a:gd name="connsiteX2" fmla="*/ 24816 w 38100"/>
                <a:gd name="connsiteY2" fmla="*/ 67437 h 66675"/>
                <a:gd name="connsiteX3" fmla="*/ 39103 w 38100"/>
                <a:gd name="connsiteY3" fmla="*/ 53150 h 66675"/>
                <a:gd name="connsiteX4" fmla="*/ 35769 w 38100"/>
                <a:gd name="connsiteY4" fmla="*/ 21431 h 66675"/>
                <a:gd name="connsiteX5" fmla="*/ 21482 w 38100"/>
                <a:gd name="connsiteY5" fmla="*/ 7144 h 66675"/>
                <a:gd name="connsiteX6" fmla="*/ 7194 w 38100"/>
                <a:gd name="connsiteY6" fmla="*/ 21431 h 66675"/>
                <a:gd name="connsiteX7" fmla="*/ 7194 w 38100"/>
                <a:gd name="connsiteY7" fmla="*/ 2143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66675">
                  <a:moveTo>
                    <a:pt x="7194" y="21431"/>
                  </a:moveTo>
                  <a:cubicBezTo>
                    <a:pt x="8337" y="32004"/>
                    <a:pt x="9385" y="42577"/>
                    <a:pt x="10528" y="53150"/>
                  </a:cubicBezTo>
                  <a:cubicBezTo>
                    <a:pt x="11290" y="60865"/>
                    <a:pt x="16529" y="67437"/>
                    <a:pt x="24816" y="67437"/>
                  </a:cubicBezTo>
                  <a:cubicBezTo>
                    <a:pt x="31959" y="67437"/>
                    <a:pt x="39865" y="60865"/>
                    <a:pt x="39103" y="53150"/>
                  </a:cubicBezTo>
                  <a:cubicBezTo>
                    <a:pt x="37960" y="42577"/>
                    <a:pt x="36912" y="32004"/>
                    <a:pt x="35769" y="21431"/>
                  </a:cubicBezTo>
                  <a:cubicBezTo>
                    <a:pt x="35007" y="13811"/>
                    <a:pt x="29769" y="7144"/>
                    <a:pt x="21482" y="7144"/>
                  </a:cubicBezTo>
                  <a:cubicBezTo>
                    <a:pt x="14433" y="7144"/>
                    <a:pt x="6432" y="13716"/>
                    <a:pt x="7194" y="21431"/>
                  </a:cubicBezTo>
                  <a:lnTo>
                    <a:pt x="7194" y="21431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0D7EF2A-61E6-4FDA-B55A-0C731FFBAA98}"/>
                </a:ext>
              </a:extLst>
            </p:cNvPr>
            <p:cNvSpPr/>
            <p:nvPr/>
          </p:nvSpPr>
          <p:spPr>
            <a:xfrm>
              <a:off x="6210324" y="2102826"/>
              <a:ext cx="82500" cy="165001"/>
            </a:xfrm>
            <a:custGeom>
              <a:avLst/>
              <a:gdLst>
                <a:gd name="connsiteX0" fmla="*/ 7365 w 47625"/>
                <a:gd name="connsiteY0" fmla="*/ 25084 h 95250"/>
                <a:gd name="connsiteX1" fmla="*/ 16319 w 47625"/>
                <a:gd name="connsiteY1" fmla="*/ 79186 h 95250"/>
                <a:gd name="connsiteX2" fmla="*/ 43846 w 47625"/>
                <a:gd name="connsiteY2" fmla="*/ 71566 h 95250"/>
                <a:gd name="connsiteX3" fmla="*/ 34892 w 47625"/>
                <a:gd name="connsiteY3" fmla="*/ 17464 h 95250"/>
                <a:gd name="connsiteX4" fmla="*/ 7365 w 47625"/>
                <a:gd name="connsiteY4" fmla="*/ 25084 h 95250"/>
                <a:gd name="connsiteX5" fmla="*/ 7365 w 47625"/>
                <a:gd name="connsiteY5" fmla="*/ 2508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95250">
                  <a:moveTo>
                    <a:pt x="7365" y="25084"/>
                  </a:moveTo>
                  <a:cubicBezTo>
                    <a:pt x="10318" y="43087"/>
                    <a:pt x="13271" y="61089"/>
                    <a:pt x="16319" y="79186"/>
                  </a:cubicBezTo>
                  <a:cubicBezTo>
                    <a:pt x="19271" y="97284"/>
                    <a:pt x="46894" y="89569"/>
                    <a:pt x="43846" y="71566"/>
                  </a:cubicBezTo>
                  <a:cubicBezTo>
                    <a:pt x="40893" y="53564"/>
                    <a:pt x="37940" y="35562"/>
                    <a:pt x="34892" y="17464"/>
                  </a:cubicBezTo>
                  <a:cubicBezTo>
                    <a:pt x="31940" y="-633"/>
                    <a:pt x="4412" y="7082"/>
                    <a:pt x="7365" y="25084"/>
                  </a:cubicBezTo>
                  <a:lnTo>
                    <a:pt x="7365" y="25084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6D9C56E-5189-45FC-8716-8222AAF8F7EF}"/>
                </a:ext>
              </a:extLst>
            </p:cNvPr>
            <p:cNvSpPr/>
            <p:nvPr/>
          </p:nvSpPr>
          <p:spPr>
            <a:xfrm>
              <a:off x="6726900" y="2223594"/>
              <a:ext cx="115501" cy="148500"/>
            </a:xfrm>
            <a:custGeom>
              <a:avLst/>
              <a:gdLst>
                <a:gd name="connsiteX0" fmla="*/ 7866 w 66675"/>
                <a:gd name="connsiteY0" fmla="*/ 25186 h 85725"/>
                <a:gd name="connsiteX1" fmla="*/ 34536 w 66675"/>
                <a:gd name="connsiteY1" fmla="*/ 73192 h 85725"/>
                <a:gd name="connsiteX2" fmla="*/ 54063 w 66675"/>
                <a:gd name="connsiteY2" fmla="*/ 78336 h 85725"/>
                <a:gd name="connsiteX3" fmla="*/ 59206 w 66675"/>
                <a:gd name="connsiteY3" fmla="*/ 58810 h 85725"/>
                <a:gd name="connsiteX4" fmla="*/ 35394 w 66675"/>
                <a:gd name="connsiteY4" fmla="*/ 17662 h 85725"/>
                <a:gd name="connsiteX5" fmla="*/ 17772 w 66675"/>
                <a:gd name="connsiteY5" fmla="*/ 7660 h 85725"/>
                <a:gd name="connsiteX6" fmla="*/ 7866 w 66675"/>
                <a:gd name="connsiteY6" fmla="*/ 25186 h 85725"/>
                <a:gd name="connsiteX7" fmla="*/ 7866 w 66675"/>
                <a:gd name="connsiteY7" fmla="*/ 2518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85725">
                  <a:moveTo>
                    <a:pt x="7866" y="25186"/>
                  </a:moveTo>
                  <a:cubicBezTo>
                    <a:pt x="14820" y="42331"/>
                    <a:pt x="23392" y="58333"/>
                    <a:pt x="34536" y="73192"/>
                  </a:cubicBezTo>
                  <a:cubicBezTo>
                    <a:pt x="39204" y="79384"/>
                    <a:pt x="46919" y="82527"/>
                    <a:pt x="54063" y="78336"/>
                  </a:cubicBezTo>
                  <a:cubicBezTo>
                    <a:pt x="60159" y="74812"/>
                    <a:pt x="63873" y="65001"/>
                    <a:pt x="59206" y="58810"/>
                  </a:cubicBezTo>
                  <a:cubicBezTo>
                    <a:pt x="49681" y="46141"/>
                    <a:pt x="41394" y="32425"/>
                    <a:pt x="35394" y="17662"/>
                  </a:cubicBezTo>
                  <a:cubicBezTo>
                    <a:pt x="32536" y="10518"/>
                    <a:pt x="25869" y="5470"/>
                    <a:pt x="17772" y="7660"/>
                  </a:cubicBezTo>
                  <a:cubicBezTo>
                    <a:pt x="11105" y="9470"/>
                    <a:pt x="5009" y="18043"/>
                    <a:pt x="7866" y="25186"/>
                  </a:cubicBezTo>
                  <a:lnTo>
                    <a:pt x="7866" y="2518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E70FBAD-62A7-4437-88D0-4E3BC482F1B7}"/>
                </a:ext>
              </a:extLst>
            </p:cNvPr>
            <p:cNvSpPr/>
            <p:nvPr/>
          </p:nvSpPr>
          <p:spPr>
            <a:xfrm>
              <a:off x="6452345" y="1376456"/>
              <a:ext cx="115501" cy="165001"/>
            </a:xfrm>
            <a:custGeom>
              <a:avLst/>
              <a:gdLst>
                <a:gd name="connsiteX0" fmla="*/ 8624 w 66675"/>
                <a:gd name="connsiteY0" fmla="*/ 28915 h 95250"/>
                <a:gd name="connsiteX1" fmla="*/ 37009 w 66675"/>
                <a:gd name="connsiteY1" fmla="*/ 89304 h 95250"/>
                <a:gd name="connsiteX2" fmla="*/ 61678 w 66675"/>
                <a:gd name="connsiteY2" fmla="*/ 74921 h 95250"/>
                <a:gd name="connsiteX3" fmla="*/ 33294 w 66675"/>
                <a:gd name="connsiteY3" fmla="*/ 14532 h 95250"/>
                <a:gd name="connsiteX4" fmla="*/ 8624 w 66675"/>
                <a:gd name="connsiteY4" fmla="*/ 28915 h 95250"/>
                <a:gd name="connsiteX5" fmla="*/ 8624 w 66675"/>
                <a:gd name="connsiteY5" fmla="*/ 2891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" h="95250">
                  <a:moveTo>
                    <a:pt x="8624" y="28915"/>
                  </a:moveTo>
                  <a:cubicBezTo>
                    <a:pt x="18054" y="49013"/>
                    <a:pt x="27484" y="69206"/>
                    <a:pt x="37009" y="89304"/>
                  </a:cubicBezTo>
                  <a:cubicBezTo>
                    <a:pt x="44819" y="105972"/>
                    <a:pt x="69489" y="91494"/>
                    <a:pt x="61678" y="74921"/>
                  </a:cubicBezTo>
                  <a:cubicBezTo>
                    <a:pt x="52249" y="54823"/>
                    <a:pt x="42819" y="34630"/>
                    <a:pt x="33294" y="14532"/>
                  </a:cubicBezTo>
                  <a:cubicBezTo>
                    <a:pt x="25483" y="-2136"/>
                    <a:pt x="909" y="12342"/>
                    <a:pt x="8624" y="28915"/>
                  </a:cubicBezTo>
                  <a:lnTo>
                    <a:pt x="8624" y="28915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1EC41A9-94A8-4641-A38F-A7E4A9A6A33A}"/>
                </a:ext>
              </a:extLst>
            </p:cNvPr>
            <p:cNvSpPr/>
            <p:nvPr/>
          </p:nvSpPr>
          <p:spPr>
            <a:xfrm>
              <a:off x="6204364" y="865615"/>
              <a:ext cx="99001" cy="132001"/>
            </a:xfrm>
            <a:custGeom>
              <a:avLst/>
              <a:gdLst>
                <a:gd name="connsiteX0" fmla="*/ 8901 w 57150"/>
                <a:gd name="connsiteY0" fmla="*/ 28533 h 76200"/>
                <a:gd name="connsiteX1" fmla="*/ 27665 w 57150"/>
                <a:gd name="connsiteY1" fmla="*/ 66728 h 76200"/>
                <a:gd name="connsiteX2" fmla="*/ 47192 w 57150"/>
                <a:gd name="connsiteY2" fmla="*/ 71872 h 76200"/>
                <a:gd name="connsiteX3" fmla="*/ 52335 w 57150"/>
                <a:gd name="connsiteY3" fmla="*/ 52345 h 76200"/>
                <a:gd name="connsiteX4" fmla="*/ 33571 w 57150"/>
                <a:gd name="connsiteY4" fmla="*/ 14150 h 76200"/>
                <a:gd name="connsiteX5" fmla="*/ 14045 w 57150"/>
                <a:gd name="connsiteY5" fmla="*/ 9007 h 76200"/>
                <a:gd name="connsiteX6" fmla="*/ 8901 w 57150"/>
                <a:gd name="connsiteY6" fmla="*/ 28533 h 76200"/>
                <a:gd name="connsiteX7" fmla="*/ 8901 w 57150"/>
                <a:gd name="connsiteY7" fmla="*/ 2853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" h="76200">
                  <a:moveTo>
                    <a:pt x="8901" y="28533"/>
                  </a:moveTo>
                  <a:cubicBezTo>
                    <a:pt x="15188" y="41296"/>
                    <a:pt x="21379" y="54060"/>
                    <a:pt x="27665" y="66728"/>
                  </a:cubicBezTo>
                  <a:cubicBezTo>
                    <a:pt x="31094" y="73681"/>
                    <a:pt x="40905" y="75586"/>
                    <a:pt x="47192" y="71872"/>
                  </a:cubicBezTo>
                  <a:cubicBezTo>
                    <a:pt x="54240" y="67776"/>
                    <a:pt x="55764" y="59299"/>
                    <a:pt x="52335" y="52345"/>
                  </a:cubicBezTo>
                  <a:cubicBezTo>
                    <a:pt x="46049" y="39582"/>
                    <a:pt x="39857" y="26818"/>
                    <a:pt x="33571" y="14150"/>
                  </a:cubicBezTo>
                  <a:cubicBezTo>
                    <a:pt x="30142" y="7197"/>
                    <a:pt x="20331" y="5292"/>
                    <a:pt x="14045" y="9007"/>
                  </a:cubicBezTo>
                  <a:cubicBezTo>
                    <a:pt x="6996" y="13102"/>
                    <a:pt x="5472" y="21580"/>
                    <a:pt x="8901" y="28533"/>
                  </a:cubicBezTo>
                  <a:lnTo>
                    <a:pt x="8901" y="28533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980C1E2-55A8-4D28-8686-0CD8C928E4C4}"/>
                </a:ext>
              </a:extLst>
            </p:cNvPr>
            <p:cNvSpPr/>
            <p:nvPr/>
          </p:nvSpPr>
          <p:spPr>
            <a:xfrm>
              <a:off x="5994479" y="1229576"/>
              <a:ext cx="99001" cy="181501"/>
            </a:xfrm>
            <a:custGeom>
              <a:avLst/>
              <a:gdLst>
                <a:gd name="connsiteX0" fmla="*/ 34906 w 57150"/>
                <a:gd name="connsiteY0" fmla="*/ 93987 h 104775"/>
                <a:gd name="connsiteX1" fmla="*/ 52527 w 57150"/>
                <a:gd name="connsiteY1" fmla="*/ 24550 h 104775"/>
                <a:gd name="connsiteX2" fmla="*/ 25000 w 57150"/>
                <a:gd name="connsiteY2" fmla="*/ 16930 h 104775"/>
                <a:gd name="connsiteX3" fmla="*/ 7379 w 57150"/>
                <a:gd name="connsiteY3" fmla="*/ 86367 h 104775"/>
                <a:gd name="connsiteX4" fmla="*/ 34906 w 57150"/>
                <a:gd name="connsiteY4" fmla="*/ 93987 h 104775"/>
                <a:gd name="connsiteX5" fmla="*/ 34906 w 57150"/>
                <a:gd name="connsiteY5" fmla="*/ 9398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104775">
                  <a:moveTo>
                    <a:pt x="34906" y="93987"/>
                  </a:moveTo>
                  <a:cubicBezTo>
                    <a:pt x="38811" y="70270"/>
                    <a:pt x="44717" y="47220"/>
                    <a:pt x="52527" y="24550"/>
                  </a:cubicBezTo>
                  <a:cubicBezTo>
                    <a:pt x="58528" y="7119"/>
                    <a:pt x="31001" y="-310"/>
                    <a:pt x="25000" y="16930"/>
                  </a:cubicBezTo>
                  <a:cubicBezTo>
                    <a:pt x="17190" y="39600"/>
                    <a:pt x="11284" y="62745"/>
                    <a:pt x="7379" y="86367"/>
                  </a:cubicBezTo>
                  <a:cubicBezTo>
                    <a:pt x="4331" y="104370"/>
                    <a:pt x="31858" y="112085"/>
                    <a:pt x="34906" y="93987"/>
                  </a:cubicBezTo>
                  <a:lnTo>
                    <a:pt x="34906" y="93987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59676E2-E424-4CF4-A34F-E16D936C5B75}"/>
                </a:ext>
              </a:extLst>
            </p:cNvPr>
            <p:cNvSpPr/>
            <p:nvPr/>
          </p:nvSpPr>
          <p:spPr>
            <a:xfrm>
              <a:off x="5918822" y="1740357"/>
              <a:ext cx="66000" cy="165001"/>
            </a:xfrm>
            <a:custGeom>
              <a:avLst/>
              <a:gdLst>
                <a:gd name="connsiteX0" fmla="*/ 7144 w 38100"/>
                <a:gd name="connsiteY0" fmla="*/ 20967 h 95250"/>
                <a:gd name="connsiteX1" fmla="*/ 7144 w 38100"/>
                <a:gd name="connsiteY1" fmla="*/ 74974 h 95250"/>
                <a:gd name="connsiteX2" fmla="*/ 35719 w 38100"/>
                <a:gd name="connsiteY2" fmla="*/ 74974 h 95250"/>
                <a:gd name="connsiteX3" fmla="*/ 35719 w 38100"/>
                <a:gd name="connsiteY3" fmla="*/ 20967 h 95250"/>
                <a:gd name="connsiteX4" fmla="*/ 7144 w 38100"/>
                <a:gd name="connsiteY4" fmla="*/ 20967 h 95250"/>
                <a:gd name="connsiteX5" fmla="*/ 7144 w 38100"/>
                <a:gd name="connsiteY5" fmla="*/ 2096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95250">
                  <a:moveTo>
                    <a:pt x="7144" y="20967"/>
                  </a:moveTo>
                  <a:cubicBezTo>
                    <a:pt x="7144" y="38969"/>
                    <a:pt x="7144" y="56971"/>
                    <a:pt x="7144" y="74974"/>
                  </a:cubicBezTo>
                  <a:cubicBezTo>
                    <a:pt x="7144" y="93357"/>
                    <a:pt x="35719" y="93357"/>
                    <a:pt x="35719" y="74974"/>
                  </a:cubicBezTo>
                  <a:cubicBezTo>
                    <a:pt x="35719" y="56971"/>
                    <a:pt x="35719" y="38969"/>
                    <a:pt x="35719" y="20967"/>
                  </a:cubicBezTo>
                  <a:cubicBezTo>
                    <a:pt x="35719" y="2584"/>
                    <a:pt x="7144" y="2488"/>
                    <a:pt x="7144" y="20967"/>
                  </a:cubicBezTo>
                  <a:lnTo>
                    <a:pt x="7144" y="20967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9FA2D27-1E9B-4072-86FB-E191189470AA}"/>
                </a:ext>
              </a:extLst>
            </p:cNvPr>
            <p:cNvSpPr/>
            <p:nvPr/>
          </p:nvSpPr>
          <p:spPr>
            <a:xfrm>
              <a:off x="5567552" y="2042927"/>
              <a:ext cx="99001" cy="198001"/>
            </a:xfrm>
            <a:custGeom>
              <a:avLst/>
              <a:gdLst>
                <a:gd name="connsiteX0" fmla="*/ 26183 w 57150"/>
                <a:gd name="connsiteY0" fmla="*/ 20896 h 114300"/>
                <a:gd name="connsiteX1" fmla="*/ 8657 w 57150"/>
                <a:gd name="connsiteY1" fmla="*/ 89856 h 114300"/>
                <a:gd name="connsiteX2" fmla="*/ 33327 w 57150"/>
                <a:gd name="connsiteY2" fmla="*/ 104239 h 114300"/>
                <a:gd name="connsiteX3" fmla="*/ 54758 w 57150"/>
                <a:gd name="connsiteY3" fmla="*/ 20896 h 114300"/>
                <a:gd name="connsiteX4" fmla="*/ 26183 w 57150"/>
                <a:gd name="connsiteY4" fmla="*/ 20896 h 114300"/>
                <a:gd name="connsiteX5" fmla="*/ 26183 w 57150"/>
                <a:gd name="connsiteY5" fmla="*/ 2089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114300">
                  <a:moveTo>
                    <a:pt x="26183" y="20896"/>
                  </a:moveTo>
                  <a:cubicBezTo>
                    <a:pt x="24850" y="44898"/>
                    <a:pt x="19039" y="68044"/>
                    <a:pt x="8657" y="89856"/>
                  </a:cubicBezTo>
                  <a:cubicBezTo>
                    <a:pt x="847" y="106335"/>
                    <a:pt x="25421" y="120908"/>
                    <a:pt x="33327" y="104239"/>
                  </a:cubicBezTo>
                  <a:cubicBezTo>
                    <a:pt x="45900" y="77760"/>
                    <a:pt x="53044" y="50137"/>
                    <a:pt x="54758" y="20896"/>
                  </a:cubicBezTo>
                  <a:cubicBezTo>
                    <a:pt x="55806" y="2512"/>
                    <a:pt x="27231" y="2607"/>
                    <a:pt x="26183" y="20896"/>
                  </a:cubicBezTo>
                  <a:lnTo>
                    <a:pt x="26183" y="2089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F4FB5B3-CED6-4861-8B67-11F9BC0C5423}"/>
                </a:ext>
              </a:extLst>
            </p:cNvPr>
            <p:cNvSpPr/>
            <p:nvPr/>
          </p:nvSpPr>
          <p:spPr>
            <a:xfrm>
              <a:off x="5865502" y="2498657"/>
              <a:ext cx="66000" cy="132001"/>
            </a:xfrm>
            <a:custGeom>
              <a:avLst/>
              <a:gdLst>
                <a:gd name="connsiteX0" fmla="*/ 9539 w 38100"/>
                <a:gd name="connsiteY0" fmla="*/ 25184 h 76200"/>
                <a:gd name="connsiteX1" fmla="*/ 7634 w 38100"/>
                <a:gd name="connsiteY1" fmla="*/ 52711 h 76200"/>
                <a:gd name="connsiteX2" fmla="*/ 35161 w 38100"/>
                <a:gd name="connsiteY2" fmla="*/ 60331 h 76200"/>
                <a:gd name="connsiteX3" fmla="*/ 37066 w 38100"/>
                <a:gd name="connsiteY3" fmla="*/ 17564 h 76200"/>
                <a:gd name="connsiteX4" fmla="*/ 19445 w 38100"/>
                <a:gd name="connsiteY4" fmla="*/ 7562 h 76200"/>
                <a:gd name="connsiteX5" fmla="*/ 9539 w 38100"/>
                <a:gd name="connsiteY5" fmla="*/ 25184 h 76200"/>
                <a:gd name="connsiteX6" fmla="*/ 9539 w 38100"/>
                <a:gd name="connsiteY6" fmla="*/ 2518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76200">
                  <a:moveTo>
                    <a:pt x="9539" y="25184"/>
                  </a:moveTo>
                  <a:cubicBezTo>
                    <a:pt x="10777" y="34328"/>
                    <a:pt x="9825" y="43757"/>
                    <a:pt x="7634" y="52711"/>
                  </a:cubicBezTo>
                  <a:cubicBezTo>
                    <a:pt x="3157" y="70523"/>
                    <a:pt x="30685" y="78143"/>
                    <a:pt x="35161" y="60331"/>
                  </a:cubicBezTo>
                  <a:cubicBezTo>
                    <a:pt x="38781" y="46043"/>
                    <a:pt x="39067" y="32137"/>
                    <a:pt x="37066" y="17564"/>
                  </a:cubicBezTo>
                  <a:cubicBezTo>
                    <a:pt x="36019" y="9944"/>
                    <a:pt x="26208" y="5753"/>
                    <a:pt x="19445" y="7562"/>
                  </a:cubicBezTo>
                  <a:cubicBezTo>
                    <a:pt x="11349" y="9848"/>
                    <a:pt x="8491" y="17564"/>
                    <a:pt x="9539" y="25184"/>
                  </a:cubicBezTo>
                  <a:lnTo>
                    <a:pt x="9539" y="25184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694A25-11A2-4777-9F5B-5F5C7EAF074B}"/>
                </a:ext>
              </a:extLst>
            </p:cNvPr>
            <p:cNvSpPr/>
            <p:nvPr/>
          </p:nvSpPr>
          <p:spPr>
            <a:xfrm>
              <a:off x="5626646" y="3186223"/>
              <a:ext cx="66000" cy="148500"/>
            </a:xfrm>
            <a:custGeom>
              <a:avLst/>
              <a:gdLst>
                <a:gd name="connsiteX0" fmla="*/ 10930 w 38100"/>
                <a:gd name="connsiteY0" fmla="*/ 17464 h 85725"/>
                <a:gd name="connsiteX1" fmla="*/ 7787 w 38100"/>
                <a:gd name="connsiteY1" fmla="*/ 72138 h 85725"/>
                <a:gd name="connsiteX2" fmla="*/ 36362 w 38100"/>
                <a:gd name="connsiteY2" fmla="*/ 72138 h 85725"/>
                <a:gd name="connsiteX3" fmla="*/ 38457 w 38100"/>
                <a:gd name="connsiteY3" fmla="*/ 25085 h 85725"/>
                <a:gd name="connsiteX4" fmla="*/ 10930 w 38100"/>
                <a:gd name="connsiteY4" fmla="*/ 17464 h 85725"/>
                <a:gd name="connsiteX5" fmla="*/ 10930 w 38100"/>
                <a:gd name="connsiteY5" fmla="*/ 174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85725">
                  <a:moveTo>
                    <a:pt x="10930" y="17464"/>
                  </a:moveTo>
                  <a:cubicBezTo>
                    <a:pt x="7501" y="35562"/>
                    <a:pt x="6263" y="53660"/>
                    <a:pt x="7787" y="72138"/>
                  </a:cubicBezTo>
                  <a:cubicBezTo>
                    <a:pt x="9311" y="90331"/>
                    <a:pt x="37886" y="90521"/>
                    <a:pt x="36362" y="72138"/>
                  </a:cubicBezTo>
                  <a:cubicBezTo>
                    <a:pt x="35028" y="56327"/>
                    <a:pt x="35505" y="40706"/>
                    <a:pt x="38457" y="25085"/>
                  </a:cubicBezTo>
                  <a:cubicBezTo>
                    <a:pt x="41886" y="7082"/>
                    <a:pt x="14359" y="-633"/>
                    <a:pt x="10930" y="17464"/>
                  </a:cubicBezTo>
                  <a:lnTo>
                    <a:pt x="10930" y="17464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ED8E3D3-53FC-44F9-A6D9-2D0219218628}"/>
                </a:ext>
              </a:extLst>
            </p:cNvPr>
            <p:cNvSpPr/>
            <p:nvPr/>
          </p:nvSpPr>
          <p:spPr>
            <a:xfrm>
              <a:off x="5968321" y="2911864"/>
              <a:ext cx="66000" cy="148500"/>
            </a:xfrm>
            <a:custGeom>
              <a:avLst/>
              <a:gdLst>
                <a:gd name="connsiteX0" fmla="*/ 7144 w 38100"/>
                <a:gd name="connsiteY0" fmla="*/ 20967 h 85725"/>
                <a:gd name="connsiteX1" fmla="*/ 7144 w 38100"/>
                <a:gd name="connsiteY1" fmla="*/ 65449 h 85725"/>
                <a:gd name="connsiteX2" fmla="*/ 35719 w 38100"/>
                <a:gd name="connsiteY2" fmla="*/ 65449 h 85725"/>
                <a:gd name="connsiteX3" fmla="*/ 35719 w 38100"/>
                <a:gd name="connsiteY3" fmla="*/ 20967 h 85725"/>
                <a:gd name="connsiteX4" fmla="*/ 7144 w 38100"/>
                <a:gd name="connsiteY4" fmla="*/ 20967 h 85725"/>
                <a:gd name="connsiteX5" fmla="*/ 7144 w 38100"/>
                <a:gd name="connsiteY5" fmla="*/ 20967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85725">
                  <a:moveTo>
                    <a:pt x="7144" y="20967"/>
                  </a:moveTo>
                  <a:cubicBezTo>
                    <a:pt x="7144" y="35826"/>
                    <a:pt x="7144" y="50590"/>
                    <a:pt x="7144" y="65449"/>
                  </a:cubicBezTo>
                  <a:cubicBezTo>
                    <a:pt x="7144" y="83832"/>
                    <a:pt x="35719" y="83832"/>
                    <a:pt x="35719" y="65449"/>
                  </a:cubicBezTo>
                  <a:cubicBezTo>
                    <a:pt x="35719" y="50590"/>
                    <a:pt x="35719" y="35826"/>
                    <a:pt x="35719" y="20967"/>
                  </a:cubicBezTo>
                  <a:cubicBezTo>
                    <a:pt x="35719" y="2584"/>
                    <a:pt x="7144" y="2488"/>
                    <a:pt x="7144" y="20967"/>
                  </a:cubicBezTo>
                  <a:lnTo>
                    <a:pt x="7144" y="20967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774BAE9-F9BD-4E91-B348-162AD58C2C1D}"/>
                </a:ext>
              </a:extLst>
            </p:cNvPr>
            <p:cNvSpPr/>
            <p:nvPr/>
          </p:nvSpPr>
          <p:spPr>
            <a:xfrm>
              <a:off x="5092006" y="3396488"/>
              <a:ext cx="99001" cy="148500"/>
            </a:xfrm>
            <a:custGeom>
              <a:avLst/>
              <a:gdLst>
                <a:gd name="connsiteX0" fmla="*/ 27906 w 57150"/>
                <a:gd name="connsiteY0" fmla="*/ 16862 h 85725"/>
                <a:gd name="connsiteX1" fmla="*/ 8094 w 57150"/>
                <a:gd name="connsiteY1" fmla="*/ 70583 h 85725"/>
                <a:gd name="connsiteX2" fmla="*/ 35621 w 57150"/>
                <a:gd name="connsiteY2" fmla="*/ 78203 h 85725"/>
                <a:gd name="connsiteX3" fmla="*/ 55433 w 57150"/>
                <a:gd name="connsiteY3" fmla="*/ 24482 h 85725"/>
                <a:gd name="connsiteX4" fmla="*/ 27906 w 57150"/>
                <a:gd name="connsiteY4" fmla="*/ 16862 h 85725"/>
                <a:gd name="connsiteX5" fmla="*/ 27906 w 57150"/>
                <a:gd name="connsiteY5" fmla="*/ 1686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85725">
                  <a:moveTo>
                    <a:pt x="27906" y="16862"/>
                  </a:moveTo>
                  <a:cubicBezTo>
                    <a:pt x="21334" y="34769"/>
                    <a:pt x="14761" y="52676"/>
                    <a:pt x="8094" y="70583"/>
                  </a:cubicBezTo>
                  <a:cubicBezTo>
                    <a:pt x="1712" y="87823"/>
                    <a:pt x="29335" y="95348"/>
                    <a:pt x="35621" y="78203"/>
                  </a:cubicBezTo>
                  <a:cubicBezTo>
                    <a:pt x="42193" y="60296"/>
                    <a:pt x="48861" y="42389"/>
                    <a:pt x="55433" y="24482"/>
                  </a:cubicBezTo>
                  <a:cubicBezTo>
                    <a:pt x="61815" y="7146"/>
                    <a:pt x="34192" y="-283"/>
                    <a:pt x="27906" y="16862"/>
                  </a:cubicBezTo>
                  <a:lnTo>
                    <a:pt x="27906" y="16862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AB06462-5957-4C8E-BE7B-42871B0B6B4E}"/>
                </a:ext>
              </a:extLst>
            </p:cNvPr>
            <p:cNvSpPr/>
            <p:nvPr/>
          </p:nvSpPr>
          <p:spPr>
            <a:xfrm>
              <a:off x="5205092" y="3824518"/>
              <a:ext cx="82500" cy="148500"/>
            </a:xfrm>
            <a:custGeom>
              <a:avLst/>
              <a:gdLst>
                <a:gd name="connsiteX0" fmla="*/ 16727 w 47625"/>
                <a:gd name="connsiteY0" fmla="*/ 17423 h 85725"/>
                <a:gd name="connsiteX1" fmla="*/ 7488 w 47625"/>
                <a:gd name="connsiteY1" fmla="*/ 61905 h 85725"/>
                <a:gd name="connsiteX2" fmla="*/ 35015 w 47625"/>
                <a:gd name="connsiteY2" fmla="*/ 69525 h 85725"/>
                <a:gd name="connsiteX3" fmla="*/ 44254 w 47625"/>
                <a:gd name="connsiteY3" fmla="*/ 25043 h 85725"/>
                <a:gd name="connsiteX4" fmla="*/ 16727 w 47625"/>
                <a:gd name="connsiteY4" fmla="*/ 17423 h 85725"/>
                <a:gd name="connsiteX5" fmla="*/ 16727 w 47625"/>
                <a:gd name="connsiteY5" fmla="*/ 1742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85725">
                  <a:moveTo>
                    <a:pt x="16727" y="17423"/>
                  </a:moveTo>
                  <a:cubicBezTo>
                    <a:pt x="13679" y="32282"/>
                    <a:pt x="10536" y="47046"/>
                    <a:pt x="7488" y="61905"/>
                  </a:cubicBezTo>
                  <a:cubicBezTo>
                    <a:pt x="3773" y="79812"/>
                    <a:pt x="31300" y="87527"/>
                    <a:pt x="35015" y="69525"/>
                  </a:cubicBezTo>
                  <a:cubicBezTo>
                    <a:pt x="38063" y="54666"/>
                    <a:pt x="41206" y="39902"/>
                    <a:pt x="44254" y="25043"/>
                  </a:cubicBezTo>
                  <a:cubicBezTo>
                    <a:pt x="48064" y="7041"/>
                    <a:pt x="20537" y="-579"/>
                    <a:pt x="16727" y="17423"/>
                  </a:cubicBezTo>
                  <a:lnTo>
                    <a:pt x="16727" y="17423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24011F9-E81C-49CC-AA18-92C2D6F0B47F}"/>
                </a:ext>
              </a:extLst>
            </p:cNvPr>
            <p:cNvSpPr/>
            <p:nvPr/>
          </p:nvSpPr>
          <p:spPr>
            <a:xfrm>
              <a:off x="5622923" y="3571765"/>
              <a:ext cx="66000" cy="181501"/>
            </a:xfrm>
            <a:custGeom>
              <a:avLst/>
              <a:gdLst>
                <a:gd name="connsiteX0" fmla="*/ 8317 w 38100"/>
                <a:gd name="connsiteY0" fmla="*/ 20836 h 104775"/>
                <a:gd name="connsiteX1" fmla="*/ 10984 w 38100"/>
                <a:gd name="connsiteY1" fmla="*/ 94464 h 104775"/>
                <a:gd name="connsiteX2" fmla="*/ 38511 w 38100"/>
                <a:gd name="connsiteY2" fmla="*/ 86844 h 104775"/>
                <a:gd name="connsiteX3" fmla="*/ 36796 w 38100"/>
                <a:gd name="connsiteY3" fmla="*/ 20741 h 104775"/>
                <a:gd name="connsiteX4" fmla="*/ 8317 w 38100"/>
                <a:gd name="connsiteY4" fmla="*/ 20836 h 104775"/>
                <a:gd name="connsiteX5" fmla="*/ 8317 w 38100"/>
                <a:gd name="connsiteY5" fmla="*/ 2083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104775">
                  <a:moveTo>
                    <a:pt x="8317" y="20836"/>
                  </a:moveTo>
                  <a:cubicBezTo>
                    <a:pt x="6031" y="45601"/>
                    <a:pt x="7174" y="69890"/>
                    <a:pt x="10984" y="94464"/>
                  </a:cubicBezTo>
                  <a:cubicBezTo>
                    <a:pt x="13841" y="112562"/>
                    <a:pt x="41368" y="104846"/>
                    <a:pt x="38511" y="86844"/>
                  </a:cubicBezTo>
                  <a:cubicBezTo>
                    <a:pt x="35082" y="64937"/>
                    <a:pt x="34796" y="42839"/>
                    <a:pt x="36796" y="20741"/>
                  </a:cubicBezTo>
                  <a:cubicBezTo>
                    <a:pt x="38606" y="2548"/>
                    <a:pt x="10031" y="2643"/>
                    <a:pt x="8317" y="20836"/>
                  </a:cubicBezTo>
                  <a:lnTo>
                    <a:pt x="8317" y="2083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69C75AD-6312-40BC-BD61-49D9AF0BF4F0}"/>
                </a:ext>
              </a:extLst>
            </p:cNvPr>
            <p:cNvSpPr/>
            <p:nvPr/>
          </p:nvSpPr>
          <p:spPr>
            <a:xfrm>
              <a:off x="5819821" y="4072378"/>
              <a:ext cx="66000" cy="148500"/>
            </a:xfrm>
            <a:custGeom>
              <a:avLst/>
              <a:gdLst>
                <a:gd name="connsiteX0" fmla="*/ 7144 w 38100"/>
                <a:gd name="connsiteY0" fmla="*/ 20931 h 85725"/>
                <a:gd name="connsiteX1" fmla="*/ 7144 w 38100"/>
                <a:gd name="connsiteY1" fmla="*/ 68556 h 85725"/>
                <a:gd name="connsiteX2" fmla="*/ 35719 w 38100"/>
                <a:gd name="connsiteY2" fmla="*/ 68556 h 85725"/>
                <a:gd name="connsiteX3" fmla="*/ 35719 w 38100"/>
                <a:gd name="connsiteY3" fmla="*/ 20931 h 85725"/>
                <a:gd name="connsiteX4" fmla="*/ 7144 w 38100"/>
                <a:gd name="connsiteY4" fmla="*/ 20931 h 85725"/>
                <a:gd name="connsiteX5" fmla="*/ 7144 w 38100"/>
                <a:gd name="connsiteY5" fmla="*/ 2093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85725">
                  <a:moveTo>
                    <a:pt x="7144" y="20931"/>
                  </a:moveTo>
                  <a:cubicBezTo>
                    <a:pt x="7144" y="36838"/>
                    <a:pt x="7144" y="52649"/>
                    <a:pt x="7144" y="68556"/>
                  </a:cubicBezTo>
                  <a:cubicBezTo>
                    <a:pt x="7144" y="86939"/>
                    <a:pt x="35719" y="86939"/>
                    <a:pt x="35719" y="68556"/>
                  </a:cubicBezTo>
                  <a:cubicBezTo>
                    <a:pt x="35719" y="52649"/>
                    <a:pt x="35719" y="36838"/>
                    <a:pt x="35719" y="20931"/>
                  </a:cubicBezTo>
                  <a:cubicBezTo>
                    <a:pt x="35719" y="2548"/>
                    <a:pt x="7144" y="2548"/>
                    <a:pt x="7144" y="20931"/>
                  </a:cubicBezTo>
                  <a:lnTo>
                    <a:pt x="7144" y="20931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2849A4D-0783-4C39-800E-C46D23160EC0}"/>
                </a:ext>
              </a:extLst>
            </p:cNvPr>
            <p:cNvSpPr/>
            <p:nvPr/>
          </p:nvSpPr>
          <p:spPr>
            <a:xfrm>
              <a:off x="5984822" y="4754327"/>
              <a:ext cx="66000" cy="198001"/>
            </a:xfrm>
            <a:custGeom>
              <a:avLst/>
              <a:gdLst>
                <a:gd name="connsiteX0" fmla="*/ 7144 w 38100"/>
                <a:gd name="connsiteY0" fmla="*/ 20931 h 114300"/>
                <a:gd name="connsiteX1" fmla="*/ 7144 w 38100"/>
                <a:gd name="connsiteY1" fmla="*/ 93988 h 114300"/>
                <a:gd name="connsiteX2" fmla="*/ 35719 w 38100"/>
                <a:gd name="connsiteY2" fmla="*/ 93988 h 114300"/>
                <a:gd name="connsiteX3" fmla="*/ 35719 w 38100"/>
                <a:gd name="connsiteY3" fmla="*/ 20931 h 114300"/>
                <a:gd name="connsiteX4" fmla="*/ 7144 w 38100"/>
                <a:gd name="connsiteY4" fmla="*/ 20931 h 114300"/>
                <a:gd name="connsiteX5" fmla="*/ 7144 w 38100"/>
                <a:gd name="connsiteY5" fmla="*/ 2093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114300">
                  <a:moveTo>
                    <a:pt x="7144" y="20931"/>
                  </a:moveTo>
                  <a:cubicBezTo>
                    <a:pt x="7144" y="45315"/>
                    <a:pt x="7144" y="69604"/>
                    <a:pt x="7144" y="93988"/>
                  </a:cubicBezTo>
                  <a:cubicBezTo>
                    <a:pt x="7144" y="112371"/>
                    <a:pt x="35719" y="112371"/>
                    <a:pt x="35719" y="93988"/>
                  </a:cubicBezTo>
                  <a:cubicBezTo>
                    <a:pt x="35719" y="69604"/>
                    <a:pt x="35719" y="45315"/>
                    <a:pt x="35719" y="20931"/>
                  </a:cubicBezTo>
                  <a:cubicBezTo>
                    <a:pt x="35719" y="2548"/>
                    <a:pt x="7144" y="2548"/>
                    <a:pt x="7144" y="20931"/>
                  </a:cubicBezTo>
                  <a:lnTo>
                    <a:pt x="7144" y="20931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131F6D4-BE2C-4936-8199-2D4F0B578F5D}"/>
                </a:ext>
              </a:extLst>
            </p:cNvPr>
            <p:cNvSpPr/>
            <p:nvPr/>
          </p:nvSpPr>
          <p:spPr>
            <a:xfrm>
              <a:off x="4699933" y="4781688"/>
              <a:ext cx="82500" cy="165001"/>
            </a:xfrm>
            <a:custGeom>
              <a:avLst/>
              <a:gdLst>
                <a:gd name="connsiteX0" fmla="*/ 19732 w 47625"/>
                <a:gd name="connsiteY0" fmla="*/ 17423 h 95250"/>
                <a:gd name="connsiteX1" fmla="*/ 7540 w 47625"/>
                <a:gd name="connsiteY1" fmla="*/ 71525 h 95250"/>
                <a:gd name="connsiteX2" fmla="*/ 35067 w 47625"/>
                <a:gd name="connsiteY2" fmla="*/ 79145 h 95250"/>
                <a:gd name="connsiteX3" fmla="*/ 47259 w 47625"/>
                <a:gd name="connsiteY3" fmla="*/ 25043 h 95250"/>
                <a:gd name="connsiteX4" fmla="*/ 19732 w 47625"/>
                <a:gd name="connsiteY4" fmla="*/ 17423 h 95250"/>
                <a:gd name="connsiteX5" fmla="*/ 19732 w 47625"/>
                <a:gd name="connsiteY5" fmla="*/ 1742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95250">
                  <a:moveTo>
                    <a:pt x="19732" y="17423"/>
                  </a:moveTo>
                  <a:cubicBezTo>
                    <a:pt x="15636" y="35425"/>
                    <a:pt x="11636" y="53523"/>
                    <a:pt x="7540" y="71525"/>
                  </a:cubicBezTo>
                  <a:cubicBezTo>
                    <a:pt x="3539" y="89432"/>
                    <a:pt x="31067" y="97052"/>
                    <a:pt x="35067" y="79145"/>
                  </a:cubicBezTo>
                  <a:cubicBezTo>
                    <a:pt x="39163" y="61143"/>
                    <a:pt x="43163" y="43046"/>
                    <a:pt x="47259" y="25043"/>
                  </a:cubicBezTo>
                  <a:cubicBezTo>
                    <a:pt x="51355" y="7041"/>
                    <a:pt x="23828" y="-579"/>
                    <a:pt x="19732" y="17423"/>
                  </a:cubicBezTo>
                  <a:lnTo>
                    <a:pt x="19732" y="17423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BB1CFEB-F77E-43F9-9CE2-B1F5908E87B3}"/>
                </a:ext>
              </a:extLst>
            </p:cNvPr>
            <p:cNvSpPr/>
            <p:nvPr/>
          </p:nvSpPr>
          <p:spPr>
            <a:xfrm>
              <a:off x="5038299" y="4302213"/>
              <a:ext cx="82500" cy="115501"/>
            </a:xfrm>
            <a:custGeom>
              <a:avLst/>
              <a:gdLst>
                <a:gd name="connsiteX0" fmla="*/ 17284 w 47625"/>
                <a:gd name="connsiteY0" fmla="*/ 17699 h 66675"/>
                <a:gd name="connsiteX1" fmla="*/ 7759 w 47625"/>
                <a:gd name="connsiteY1" fmla="*/ 46274 h 66675"/>
                <a:gd name="connsiteX2" fmla="*/ 17760 w 47625"/>
                <a:gd name="connsiteY2" fmla="*/ 63800 h 66675"/>
                <a:gd name="connsiteX3" fmla="*/ 35382 w 47625"/>
                <a:gd name="connsiteY3" fmla="*/ 53798 h 66675"/>
                <a:gd name="connsiteX4" fmla="*/ 44907 w 47625"/>
                <a:gd name="connsiteY4" fmla="*/ 25223 h 66675"/>
                <a:gd name="connsiteX5" fmla="*/ 34905 w 47625"/>
                <a:gd name="connsiteY5" fmla="*/ 7602 h 66675"/>
                <a:gd name="connsiteX6" fmla="*/ 17284 w 47625"/>
                <a:gd name="connsiteY6" fmla="*/ 17699 h 66675"/>
                <a:gd name="connsiteX7" fmla="*/ 17284 w 47625"/>
                <a:gd name="connsiteY7" fmla="*/ 17699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66675">
                  <a:moveTo>
                    <a:pt x="17284" y="17699"/>
                  </a:moveTo>
                  <a:cubicBezTo>
                    <a:pt x="14141" y="27224"/>
                    <a:pt x="10902" y="36749"/>
                    <a:pt x="7759" y="46274"/>
                  </a:cubicBezTo>
                  <a:cubicBezTo>
                    <a:pt x="5283" y="53608"/>
                    <a:pt x="10617" y="61895"/>
                    <a:pt x="17760" y="63800"/>
                  </a:cubicBezTo>
                  <a:cubicBezTo>
                    <a:pt x="25571" y="65895"/>
                    <a:pt x="32905" y="61133"/>
                    <a:pt x="35382" y="53798"/>
                  </a:cubicBezTo>
                  <a:cubicBezTo>
                    <a:pt x="38525" y="44273"/>
                    <a:pt x="41763" y="34748"/>
                    <a:pt x="44907" y="25223"/>
                  </a:cubicBezTo>
                  <a:cubicBezTo>
                    <a:pt x="47383" y="17889"/>
                    <a:pt x="42049" y="9602"/>
                    <a:pt x="34905" y="7602"/>
                  </a:cubicBezTo>
                  <a:cubicBezTo>
                    <a:pt x="27095" y="5602"/>
                    <a:pt x="19761" y="10364"/>
                    <a:pt x="17284" y="17699"/>
                  </a:cubicBezTo>
                  <a:lnTo>
                    <a:pt x="17284" y="17699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0027387-3643-41A0-9F40-AB449BA4293E}"/>
                </a:ext>
              </a:extLst>
            </p:cNvPr>
            <p:cNvSpPr/>
            <p:nvPr/>
          </p:nvSpPr>
          <p:spPr>
            <a:xfrm>
              <a:off x="5385374" y="4600380"/>
              <a:ext cx="66000" cy="115501"/>
            </a:xfrm>
            <a:custGeom>
              <a:avLst/>
              <a:gdLst>
                <a:gd name="connsiteX0" fmla="*/ 7144 w 38100"/>
                <a:gd name="connsiteY0" fmla="*/ 20931 h 66675"/>
                <a:gd name="connsiteX1" fmla="*/ 7144 w 38100"/>
                <a:gd name="connsiteY1" fmla="*/ 49506 h 66675"/>
                <a:gd name="connsiteX2" fmla="*/ 35719 w 38100"/>
                <a:gd name="connsiteY2" fmla="*/ 49506 h 66675"/>
                <a:gd name="connsiteX3" fmla="*/ 35719 w 38100"/>
                <a:gd name="connsiteY3" fmla="*/ 20931 h 66675"/>
                <a:gd name="connsiteX4" fmla="*/ 7144 w 38100"/>
                <a:gd name="connsiteY4" fmla="*/ 20931 h 66675"/>
                <a:gd name="connsiteX5" fmla="*/ 7144 w 38100"/>
                <a:gd name="connsiteY5" fmla="*/ 2093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66675">
                  <a:moveTo>
                    <a:pt x="7144" y="20931"/>
                  </a:moveTo>
                  <a:cubicBezTo>
                    <a:pt x="7144" y="30456"/>
                    <a:pt x="7144" y="39981"/>
                    <a:pt x="7144" y="49506"/>
                  </a:cubicBezTo>
                  <a:cubicBezTo>
                    <a:pt x="7144" y="67890"/>
                    <a:pt x="35719" y="67890"/>
                    <a:pt x="35719" y="49506"/>
                  </a:cubicBezTo>
                  <a:cubicBezTo>
                    <a:pt x="35719" y="39981"/>
                    <a:pt x="35719" y="30456"/>
                    <a:pt x="35719" y="20931"/>
                  </a:cubicBezTo>
                  <a:cubicBezTo>
                    <a:pt x="35719" y="2548"/>
                    <a:pt x="7144" y="2548"/>
                    <a:pt x="7144" y="20931"/>
                  </a:cubicBezTo>
                  <a:lnTo>
                    <a:pt x="7144" y="20931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1D13C76-47BD-49AB-98D4-001145F227C6}"/>
                </a:ext>
              </a:extLst>
            </p:cNvPr>
            <p:cNvSpPr/>
            <p:nvPr/>
          </p:nvSpPr>
          <p:spPr>
            <a:xfrm>
              <a:off x="5610170" y="4973382"/>
              <a:ext cx="66000" cy="148500"/>
            </a:xfrm>
            <a:custGeom>
              <a:avLst/>
              <a:gdLst>
                <a:gd name="connsiteX0" fmla="*/ 10059 w 38100"/>
                <a:gd name="connsiteY0" fmla="*/ 17540 h 85725"/>
                <a:gd name="connsiteX1" fmla="*/ 7868 w 38100"/>
                <a:gd name="connsiteY1" fmla="*/ 72309 h 85725"/>
                <a:gd name="connsiteX2" fmla="*/ 36443 w 38100"/>
                <a:gd name="connsiteY2" fmla="*/ 72309 h 85725"/>
                <a:gd name="connsiteX3" fmla="*/ 37586 w 38100"/>
                <a:gd name="connsiteY3" fmla="*/ 25160 h 85725"/>
                <a:gd name="connsiteX4" fmla="*/ 27585 w 38100"/>
                <a:gd name="connsiteY4" fmla="*/ 7634 h 85725"/>
                <a:gd name="connsiteX5" fmla="*/ 10059 w 38100"/>
                <a:gd name="connsiteY5" fmla="*/ 17540 h 85725"/>
                <a:gd name="connsiteX6" fmla="*/ 10059 w 38100"/>
                <a:gd name="connsiteY6" fmla="*/ 1754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85725">
                  <a:moveTo>
                    <a:pt x="10059" y="17540"/>
                  </a:moveTo>
                  <a:cubicBezTo>
                    <a:pt x="7296" y="35828"/>
                    <a:pt x="6344" y="53830"/>
                    <a:pt x="7868" y="72309"/>
                  </a:cubicBezTo>
                  <a:cubicBezTo>
                    <a:pt x="9392" y="90501"/>
                    <a:pt x="37967" y="90692"/>
                    <a:pt x="36443" y="72309"/>
                  </a:cubicBezTo>
                  <a:cubicBezTo>
                    <a:pt x="35109" y="56592"/>
                    <a:pt x="35205" y="40781"/>
                    <a:pt x="37586" y="25160"/>
                  </a:cubicBezTo>
                  <a:cubicBezTo>
                    <a:pt x="38729" y="17444"/>
                    <a:pt x="35681" y="9920"/>
                    <a:pt x="27585" y="7634"/>
                  </a:cubicBezTo>
                  <a:cubicBezTo>
                    <a:pt x="20822" y="5634"/>
                    <a:pt x="11202" y="9920"/>
                    <a:pt x="10059" y="17540"/>
                  </a:cubicBezTo>
                  <a:lnTo>
                    <a:pt x="10059" y="17540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F8710C-2581-42E4-9767-4FF0E86EFA62}"/>
                </a:ext>
              </a:extLst>
            </p:cNvPr>
            <p:cNvSpPr/>
            <p:nvPr/>
          </p:nvSpPr>
          <p:spPr>
            <a:xfrm>
              <a:off x="6532714" y="3247883"/>
              <a:ext cx="346502" cy="379502"/>
            </a:xfrm>
            <a:custGeom>
              <a:avLst/>
              <a:gdLst>
                <a:gd name="connsiteX0" fmla="*/ 76911 w 200025"/>
                <a:gd name="connsiteY0" fmla="*/ 70643 h 219075"/>
                <a:gd name="connsiteX1" fmla="*/ 7188 w 200025"/>
                <a:gd name="connsiteY1" fmla="*/ 74834 h 219075"/>
                <a:gd name="connsiteX2" fmla="*/ 48812 w 200025"/>
                <a:gd name="connsiteY2" fmla="*/ 129032 h 219075"/>
                <a:gd name="connsiteX3" fmla="*/ 31762 w 200025"/>
                <a:gd name="connsiteY3" fmla="*/ 194182 h 219075"/>
                <a:gd name="connsiteX4" fmla="*/ 94913 w 200025"/>
                <a:gd name="connsiteY4" fmla="*/ 169703 h 219075"/>
                <a:gd name="connsiteX5" fmla="*/ 155397 w 200025"/>
                <a:gd name="connsiteY5" fmla="*/ 214852 h 219075"/>
                <a:gd name="connsiteX6" fmla="*/ 153206 w 200025"/>
                <a:gd name="connsiteY6" fmla="*/ 141128 h 219075"/>
                <a:gd name="connsiteX7" fmla="*/ 201688 w 200025"/>
                <a:gd name="connsiteY7" fmla="*/ 104743 h 219075"/>
                <a:gd name="connsiteX8" fmla="*/ 143776 w 200025"/>
                <a:gd name="connsiteY8" fmla="*/ 76453 h 219075"/>
                <a:gd name="connsiteX9" fmla="*/ 127679 w 200025"/>
                <a:gd name="connsiteY9" fmla="*/ 7207 h 219075"/>
                <a:gd name="connsiteX10" fmla="*/ 76911 w 200025"/>
                <a:gd name="connsiteY10" fmla="*/ 70643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025" h="219075">
                  <a:moveTo>
                    <a:pt x="76911" y="70643"/>
                  </a:moveTo>
                  <a:cubicBezTo>
                    <a:pt x="72815" y="71882"/>
                    <a:pt x="8807" y="64071"/>
                    <a:pt x="7188" y="74834"/>
                  </a:cubicBezTo>
                  <a:cubicBezTo>
                    <a:pt x="5569" y="85598"/>
                    <a:pt x="49003" y="124364"/>
                    <a:pt x="48812" y="129032"/>
                  </a:cubicBezTo>
                  <a:cubicBezTo>
                    <a:pt x="48526" y="133699"/>
                    <a:pt x="27762" y="191897"/>
                    <a:pt x="31762" y="194182"/>
                  </a:cubicBezTo>
                  <a:cubicBezTo>
                    <a:pt x="35668" y="196469"/>
                    <a:pt x="92246" y="169132"/>
                    <a:pt x="94913" y="169703"/>
                  </a:cubicBezTo>
                  <a:cubicBezTo>
                    <a:pt x="97580" y="170275"/>
                    <a:pt x="146824" y="220091"/>
                    <a:pt x="155397" y="214852"/>
                  </a:cubicBezTo>
                  <a:cubicBezTo>
                    <a:pt x="163969" y="209613"/>
                    <a:pt x="153111" y="148558"/>
                    <a:pt x="153206" y="141128"/>
                  </a:cubicBezTo>
                  <a:cubicBezTo>
                    <a:pt x="153301" y="133699"/>
                    <a:pt x="203212" y="117220"/>
                    <a:pt x="201688" y="104743"/>
                  </a:cubicBezTo>
                  <a:cubicBezTo>
                    <a:pt x="200450" y="94361"/>
                    <a:pt x="148063" y="81787"/>
                    <a:pt x="143776" y="76453"/>
                  </a:cubicBezTo>
                  <a:cubicBezTo>
                    <a:pt x="139395" y="71120"/>
                    <a:pt x="135490" y="9588"/>
                    <a:pt x="127679" y="7207"/>
                  </a:cubicBezTo>
                  <a:cubicBezTo>
                    <a:pt x="119869" y="4826"/>
                    <a:pt x="76911" y="70643"/>
                    <a:pt x="76911" y="70643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0C7346E-735B-4F71-909D-3F936FA57B54}"/>
                </a:ext>
              </a:extLst>
            </p:cNvPr>
            <p:cNvSpPr/>
            <p:nvPr/>
          </p:nvSpPr>
          <p:spPr>
            <a:xfrm>
              <a:off x="5746037" y="2040652"/>
              <a:ext cx="346502" cy="379502"/>
            </a:xfrm>
            <a:custGeom>
              <a:avLst/>
              <a:gdLst>
                <a:gd name="connsiteX0" fmla="*/ 67739 w 200025"/>
                <a:gd name="connsiteY0" fmla="*/ 84597 h 219075"/>
                <a:gd name="connsiteX1" fmla="*/ 7255 w 200025"/>
                <a:gd name="connsiteY1" fmla="*/ 117078 h 219075"/>
                <a:gd name="connsiteX2" fmla="*/ 66691 w 200025"/>
                <a:gd name="connsiteY2" fmla="*/ 148320 h 219075"/>
                <a:gd name="connsiteX3" fmla="*/ 78312 w 200025"/>
                <a:gd name="connsiteY3" fmla="*/ 213470 h 219075"/>
                <a:gd name="connsiteX4" fmla="*/ 124603 w 200025"/>
                <a:gd name="connsiteY4" fmla="*/ 165655 h 219075"/>
                <a:gd name="connsiteX5" fmla="*/ 197184 w 200025"/>
                <a:gd name="connsiteY5" fmla="*/ 180990 h 219075"/>
                <a:gd name="connsiteX6" fmla="*/ 164799 w 200025"/>
                <a:gd name="connsiteY6" fmla="*/ 116125 h 219075"/>
                <a:gd name="connsiteX7" fmla="*/ 193088 w 200025"/>
                <a:gd name="connsiteY7" fmla="*/ 63642 h 219075"/>
                <a:gd name="connsiteX8" fmla="*/ 129747 w 200025"/>
                <a:gd name="connsiteY8" fmla="*/ 62309 h 219075"/>
                <a:gd name="connsiteX9" fmla="*/ 86884 w 200025"/>
                <a:gd name="connsiteY9" fmla="*/ 7159 h 219075"/>
                <a:gd name="connsiteX10" fmla="*/ 67739 w 200025"/>
                <a:gd name="connsiteY10" fmla="*/ 84597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025" h="219075">
                  <a:moveTo>
                    <a:pt x="67739" y="84597"/>
                  </a:moveTo>
                  <a:cubicBezTo>
                    <a:pt x="64596" y="87359"/>
                    <a:pt x="4207" y="106791"/>
                    <a:pt x="7255" y="117078"/>
                  </a:cubicBezTo>
                  <a:cubicBezTo>
                    <a:pt x="10303" y="127365"/>
                    <a:pt x="65072" y="144033"/>
                    <a:pt x="66691" y="148320"/>
                  </a:cubicBezTo>
                  <a:cubicBezTo>
                    <a:pt x="68406" y="152606"/>
                    <a:pt x="73835" y="213090"/>
                    <a:pt x="78312" y="213470"/>
                  </a:cubicBezTo>
                  <a:cubicBezTo>
                    <a:pt x="82789" y="213947"/>
                    <a:pt x="121936" y="166226"/>
                    <a:pt x="124603" y="165655"/>
                  </a:cubicBezTo>
                  <a:cubicBezTo>
                    <a:pt x="127270" y="165084"/>
                    <a:pt x="191659" y="189277"/>
                    <a:pt x="197184" y="180990"/>
                  </a:cubicBezTo>
                  <a:cubicBezTo>
                    <a:pt x="202613" y="172799"/>
                    <a:pt x="167847" y="122793"/>
                    <a:pt x="164799" y="116125"/>
                  </a:cubicBezTo>
                  <a:cubicBezTo>
                    <a:pt x="161751" y="109457"/>
                    <a:pt x="199565" y="74120"/>
                    <a:pt x="193088" y="63642"/>
                  </a:cubicBezTo>
                  <a:cubicBezTo>
                    <a:pt x="187659" y="54879"/>
                    <a:pt x="135748" y="65261"/>
                    <a:pt x="129747" y="62309"/>
                  </a:cubicBezTo>
                  <a:cubicBezTo>
                    <a:pt x="123651" y="59356"/>
                    <a:pt x="94790" y="6111"/>
                    <a:pt x="86884" y="7159"/>
                  </a:cubicBezTo>
                  <a:cubicBezTo>
                    <a:pt x="78979" y="8207"/>
                    <a:pt x="67739" y="84597"/>
                    <a:pt x="67739" y="84597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76D25A5-F61E-4823-9A97-546CACCFC8DE}"/>
                </a:ext>
              </a:extLst>
            </p:cNvPr>
            <p:cNvSpPr/>
            <p:nvPr/>
          </p:nvSpPr>
          <p:spPr>
            <a:xfrm>
              <a:off x="4911628" y="4639583"/>
              <a:ext cx="346502" cy="379502"/>
            </a:xfrm>
            <a:custGeom>
              <a:avLst/>
              <a:gdLst>
                <a:gd name="connsiteX0" fmla="*/ 67739 w 200025"/>
                <a:gd name="connsiteY0" fmla="*/ 84597 h 219075"/>
                <a:gd name="connsiteX1" fmla="*/ 7255 w 200025"/>
                <a:gd name="connsiteY1" fmla="*/ 117078 h 219075"/>
                <a:gd name="connsiteX2" fmla="*/ 66691 w 200025"/>
                <a:gd name="connsiteY2" fmla="*/ 148320 h 219075"/>
                <a:gd name="connsiteX3" fmla="*/ 78312 w 200025"/>
                <a:gd name="connsiteY3" fmla="*/ 213471 h 219075"/>
                <a:gd name="connsiteX4" fmla="*/ 124603 w 200025"/>
                <a:gd name="connsiteY4" fmla="*/ 165655 h 219075"/>
                <a:gd name="connsiteX5" fmla="*/ 197184 w 200025"/>
                <a:gd name="connsiteY5" fmla="*/ 180990 h 219075"/>
                <a:gd name="connsiteX6" fmla="*/ 164799 w 200025"/>
                <a:gd name="connsiteY6" fmla="*/ 116125 h 219075"/>
                <a:gd name="connsiteX7" fmla="*/ 193088 w 200025"/>
                <a:gd name="connsiteY7" fmla="*/ 63642 h 219075"/>
                <a:gd name="connsiteX8" fmla="*/ 129747 w 200025"/>
                <a:gd name="connsiteY8" fmla="*/ 62309 h 219075"/>
                <a:gd name="connsiteX9" fmla="*/ 86884 w 200025"/>
                <a:gd name="connsiteY9" fmla="*/ 7159 h 219075"/>
                <a:gd name="connsiteX10" fmla="*/ 67739 w 200025"/>
                <a:gd name="connsiteY10" fmla="*/ 84597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025" h="219075">
                  <a:moveTo>
                    <a:pt x="67739" y="84597"/>
                  </a:moveTo>
                  <a:cubicBezTo>
                    <a:pt x="64596" y="87359"/>
                    <a:pt x="4207" y="106790"/>
                    <a:pt x="7255" y="117078"/>
                  </a:cubicBezTo>
                  <a:cubicBezTo>
                    <a:pt x="10303" y="127364"/>
                    <a:pt x="65072" y="144033"/>
                    <a:pt x="66691" y="148320"/>
                  </a:cubicBezTo>
                  <a:cubicBezTo>
                    <a:pt x="68406" y="152606"/>
                    <a:pt x="73835" y="213089"/>
                    <a:pt x="78312" y="213471"/>
                  </a:cubicBezTo>
                  <a:cubicBezTo>
                    <a:pt x="82789" y="213947"/>
                    <a:pt x="121936" y="166227"/>
                    <a:pt x="124603" y="165655"/>
                  </a:cubicBezTo>
                  <a:cubicBezTo>
                    <a:pt x="127270" y="165083"/>
                    <a:pt x="191659" y="189277"/>
                    <a:pt x="197184" y="180990"/>
                  </a:cubicBezTo>
                  <a:cubicBezTo>
                    <a:pt x="202613" y="172799"/>
                    <a:pt x="167847" y="122792"/>
                    <a:pt x="164799" y="116125"/>
                  </a:cubicBezTo>
                  <a:cubicBezTo>
                    <a:pt x="161751" y="109457"/>
                    <a:pt x="199565" y="74120"/>
                    <a:pt x="193088" y="63642"/>
                  </a:cubicBezTo>
                  <a:cubicBezTo>
                    <a:pt x="187659" y="54879"/>
                    <a:pt x="135748" y="65262"/>
                    <a:pt x="129747" y="62309"/>
                  </a:cubicBezTo>
                  <a:cubicBezTo>
                    <a:pt x="123651" y="59356"/>
                    <a:pt x="94790" y="6111"/>
                    <a:pt x="86884" y="7159"/>
                  </a:cubicBezTo>
                  <a:cubicBezTo>
                    <a:pt x="78979" y="8112"/>
                    <a:pt x="67739" y="84597"/>
                    <a:pt x="67739" y="84597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987A9EE-ABA3-4904-870C-B0F8A98B2C1F}"/>
                </a:ext>
              </a:extLst>
            </p:cNvPr>
            <p:cNvSpPr/>
            <p:nvPr/>
          </p:nvSpPr>
          <p:spPr>
            <a:xfrm>
              <a:off x="6178863" y="1123932"/>
              <a:ext cx="132001" cy="132001"/>
            </a:xfrm>
            <a:custGeom>
              <a:avLst/>
              <a:gdLst>
                <a:gd name="connsiteX0" fmla="*/ 71342 w 76200"/>
                <a:gd name="connsiteY0" fmla="*/ 39243 h 76200"/>
                <a:gd name="connsiteX1" fmla="*/ 39243 w 76200"/>
                <a:gd name="connsiteY1" fmla="*/ 71342 h 76200"/>
                <a:gd name="connsiteX2" fmla="*/ 7144 w 76200"/>
                <a:gd name="connsiteY2" fmla="*/ 39243 h 76200"/>
                <a:gd name="connsiteX3" fmla="*/ 39243 w 76200"/>
                <a:gd name="connsiteY3" fmla="*/ 7144 h 76200"/>
                <a:gd name="connsiteX4" fmla="*/ 71342 w 76200"/>
                <a:gd name="connsiteY4" fmla="*/ 3924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1342" y="39243"/>
                  </a:moveTo>
                  <a:cubicBezTo>
                    <a:pt x="71342" y="56959"/>
                    <a:pt x="56960" y="71342"/>
                    <a:pt x="39243" y="71342"/>
                  </a:cubicBezTo>
                  <a:cubicBezTo>
                    <a:pt x="21527" y="71342"/>
                    <a:pt x="7144" y="56959"/>
                    <a:pt x="7144" y="39243"/>
                  </a:cubicBezTo>
                  <a:cubicBezTo>
                    <a:pt x="7144" y="21527"/>
                    <a:pt x="21527" y="7144"/>
                    <a:pt x="39243" y="7144"/>
                  </a:cubicBezTo>
                  <a:cubicBezTo>
                    <a:pt x="57055" y="7239"/>
                    <a:pt x="71342" y="21527"/>
                    <a:pt x="71342" y="39243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D85D2C7-E06F-46FB-9262-F2D293D8D194}"/>
                </a:ext>
              </a:extLst>
            </p:cNvPr>
            <p:cNvSpPr/>
            <p:nvPr/>
          </p:nvSpPr>
          <p:spPr>
            <a:xfrm>
              <a:off x="6562161" y="1953559"/>
              <a:ext cx="132001" cy="132001"/>
            </a:xfrm>
            <a:custGeom>
              <a:avLst/>
              <a:gdLst>
                <a:gd name="connsiteX0" fmla="*/ 74390 w 76200"/>
                <a:gd name="connsiteY0" fmla="*/ 40767 h 76200"/>
                <a:gd name="connsiteX1" fmla="*/ 40767 w 76200"/>
                <a:gd name="connsiteY1" fmla="*/ 74390 h 76200"/>
                <a:gd name="connsiteX2" fmla="*/ 7144 w 76200"/>
                <a:gd name="connsiteY2" fmla="*/ 40767 h 76200"/>
                <a:gd name="connsiteX3" fmla="*/ 40767 w 76200"/>
                <a:gd name="connsiteY3" fmla="*/ 7144 h 76200"/>
                <a:gd name="connsiteX4" fmla="*/ 74390 w 76200"/>
                <a:gd name="connsiteY4" fmla="*/ 4076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4390" y="40767"/>
                  </a:moveTo>
                  <a:cubicBezTo>
                    <a:pt x="74390" y="59337"/>
                    <a:pt x="59337" y="74390"/>
                    <a:pt x="40767" y="74390"/>
                  </a:cubicBezTo>
                  <a:cubicBezTo>
                    <a:pt x="22197" y="74390"/>
                    <a:pt x="7144" y="59337"/>
                    <a:pt x="7144" y="40767"/>
                  </a:cubicBezTo>
                  <a:cubicBezTo>
                    <a:pt x="7144" y="22197"/>
                    <a:pt x="22197" y="7144"/>
                    <a:pt x="40767" y="7144"/>
                  </a:cubicBezTo>
                  <a:cubicBezTo>
                    <a:pt x="59337" y="7144"/>
                    <a:pt x="74390" y="22197"/>
                    <a:pt x="74390" y="40767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EB44067-4FCE-4625-91FC-7919FAD29715}"/>
                </a:ext>
              </a:extLst>
            </p:cNvPr>
            <p:cNvSpPr/>
            <p:nvPr/>
          </p:nvSpPr>
          <p:spPr>
            <a:xfrm>
              <a:off x="5594100" y="2576436"/>
              <a:ext cx="132001" cy="132001"/>
            </a:xfrm>
            <a:custGeom>
              <a:avLst/>
              <a:gdLst>
                <a:gd name="connsiteX0" fmla="*/ 74962 w 76200"/>
                <a:gd name="connsiteY0" fmla="*/ 41053 h 76200"/>
                <a:gd name="connsiteX1" fmla="*/ 41053 w 76200"/>
                <a:gd name="connsiteY1" fmla="*/ 74962 h 76200"/>
                <a:gd name="connsiteX2" fmla="*/ 7144 w 76200"/>
                <a:gd name="connsiteY2" fmla="*/ 41053 h 76200"/>
                <a:gd name="connsiteX3" fmla="*/ 41053 w 76200"/>
                <a:gd name="connsiteY3" fmla="*/ 7144 h 76200"/>
                <a:gd name="connsiteX4" fmla="*/ 74962 w 76200"/>
                <a:gd name="connsiteY4" fmla="*/ 4105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4962" y="41053"/>
                  </a:moveTo>
                  <a:cubicBezTo>
                    <a:pt x="74962" y="59722"/>
                    <a:pt x="59817" y="74962"/>
                    <a:pt x="41053" y="74962"/>
                  </a:cubicBezTo>
                  <a:cubicBezTo>
                    <a:pt x="22384" y="74962"/>
                    <a:pt x="7144" y="59817"/>
                    <a:pt x="7144" y="41053"/>
                  </a:cubicBezTo>
                  <a:cubicBezTo>
                    <a:pt x="7144" y="22384"/>
                    <a:pt x="22288" y="7144"/>
                    <a:pt x="41053" y="7144"/>
                  </a:cubicBezTo>
                  <a:cubicBezTo>
                    <a:pt x="59817" y="7144"/>
                    <a:pt x="74962" y="22384"/>
                    <a:pt x="74962" y="41053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14B71DE-A420-4CBD-A059-10B0DE521644}"/>
                </a:ext>
              </a:extLst>
            </p:cNvPr>
            <p:cNvSpPr/>
            <p:nvPr/>
          </p:nvSpPr>
          <p:spPr>
            <a:xfrm>
              <a:off x="5833680" y="3249971"/>
              <a:ext cx="165001" cy="165001"/>
            </a:xfrm>
            <a:custGeom>
              <a:avLst/>
              <a:gdLst>
                <a:gd name="connsiteX0" fmla="*/ 96869 w 95250"/>
                <a:gd name="connsiteY0" fmla="*/ 52006 h 95250"/>
                <a:gd name="connsiteX1" fmla="*/ 52006 w 95250"/>
                <a:gd name="connsiteY1" fmla="*/ 96869 h 95250"/>
                <a:gd name="connsiteX2" fmla="*/ 7144 w 95250"/>
                <a:gd name="connsiteY2" fmla="*/ 52006 h 95250"/>
                <a:gd name="connsiteX3" fmla="*/ 52006 w 95250"/>
                <a:gd name="connsiteY3" fmla="*/ 7144 h 95250"/>
                <a:gd name="connsiteX4" fmla="*/ 96869 w 95250"/>
                <a:gd name="connsiteY4" fmla="*/ 520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6869" y="52006"/>
                  </a:moveTo>
                  <a:cubicBezTo>
                    <a:pt x="96869" y="76771"/>
                    <a:pt x="76772" y="96869"/>
                    <a:pt x="52006" y="96869"/>
                  </a:cubicBezTo>
                  <a:cubicBezTo>
                    <a:pt x="27242" y="96869"/>
                    <a:pt x="7144" y="76771"/>
                    <a:pt x="7144" y="52006"/>
                  </a:cubicBezTo>
                  <a:cubicBezTo>
                    <a:pt x="7144" y="27242"/>
                    <a:pt x="27242" y="7144"/>
                    <a:pt x="52006" y="7144"/>
                  </a:cubicBezTo>
                  <a:cubicBezTo>
                    <a:pt x="76772" y="7144"/>
                    <a:pt x="96869" y="27242"/>
                    <a:pt x="96869" y="52006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D48C9BB-2B63-4967-A0FB-596B0164E856}"/>
                </a:ext>
              </a:extLst>
            </p:cNvPr>
            <p:cNvSpPr/>
            <p:nvPr/>
          </p:nvSpPr>
          <p:spPr>
            <a:xfrm>
              <a:off x="5533048" y="3910139"/>
              <a:ext cx="115501" cy="115501"/>
            </a:xfrm>
            <a:custGeom>
              <a:avLst/>
              <a:gdLst>
                <a:gd name="connsiteX0" fmla="*/ 68390 w 66675"/>
                <a:gd name="connsiteY0" fmla="*/ 37720 h 66675"/>
                <a:gd name="connsiteX1" fmla="*/ 37719 w 66675"/>
                <a:gd name="connsiteY1" fmla="*/ 68295 h 66675"/>
                <a:gd name="connsiteX2" fmla="*/ 7144 w 66675"/>
                <a:gd name="connsiteY2" fmla="*/ 37720 h 66675"/>
                <a:gd name="connsiteX3" fmla="*/ 37719 w 66675"/>
                <a:gd name="connsiteY3" fmla="*/ 7144 h 66675"/>
                <a:gd name="connsiteX4" fmla="*/ 68390 w 66675"/>
                <a:gd name="connsiteY4" fmla="*/ 3772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8390" y="37720"/>
                  </a:moveTo>
                  <a:cubicBezTo>
                    <a:pt x="68390" y="54674"/>
                    <a:pt x="54674" y="68295"/>
                    <a:pt x="37719" y="68295"/>
                  </a:cubicBezTo>
                  <a:cubicBezTo>
                    <a:pt x="20765" y="68295"/>
                    <a:pt x="7144" y="54579"/>
                    <a:pt x="7144" y="37720"/>
                  </a:cubicBezTo>
                  <a:cubicBezTo>
                    <a:pt x="7144" y="20765"/>
                    <a:pt x="20860" y="7144"/>
                    <a:pt x="37719" y="7144"/>
                  </a:cubicBezTo>
                  <a:cubicBezTo>
                    <a:pt x="54674" y="7049"/>
                    <a:pt x="68390" y="20765"/>
                    <a:pt x="68390" y="3772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FC6E6A5-ED67-4ADD-9C63-F576BCF4B82D}"/>
                </a:ext>
              </a:extLst>
            </p:cNvPr>
            <p:cNvSpPr/>
            <p:nvPr/>
          </p:nvSpPr>
          <p:spPr>
            <a:xfrm>
              <a:off x="6377524" y="2368536"/>
              <a:ext cx="115501" cy="115501"/>
            </a:xfrm>
            <a:custGeom>
              <a:avLst/>
              <a:gdLst>
                <a:gd name="connsiteX0" fmla="*/ 68390 w 66675"/>
                <a:gd name="connsiteY0" fmla="*/ 37719 h 66675"/>
                <a:gd name="connsiteX1" fmla="*/ 37719 w 66675"/>
                <a:gd name="connsiteY1" fmla="*/ 68294 h 66675"/>
                <a:gd name="connsiteX2" fmla="*/ 7144 w 66675"/>
                <a:gd name="connsiteY2" fmla="*/ 37719 h 66675"/>
                <a:gd name="connsiteX3" fmla="*/ 37719 w 66675"/>
                <a:gd name="connsiteY3" fmla="*/ 7144 h 66675"/>
                <a:gd name="connsiteX4" fmla="*/ 68390 w 66675"/>
                <a:gd name="connsiteY4" fmla="*/ 37719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8390" y="37719"/>
                  </a:moveTo>
                  <a:cubicBezTo>
                    <a:pt x="68390" y="54673"/>
                    <a:pt x="54674" y="68294"/>
                    <a:pt x="37719" y="68294"/>
                  </a:cubicBezTo>
                  <a:cubicBezTo>
                    <a:pt x="20765" y="68294"/>
                    <a:pt x="7144" y="54578"/>
                    <a:pt x="7144" y="37719"/>
                  </a:cubicBezTo>
                  <a:cubicBezTo>
                    <a:pt x="7144" y="20860"/>
                    <a:pt x="20860" y="7144"/>
                    <a:pt x="37719" y="7144"/>
                  </a:cubicBezTo>
                  <a:cubicBezTo>
                    <a:pt x="54674" y="7144"/>
                    <a:pt x="68390" y="20860"/>
                    <a:pt x="68390" y="3771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9C7DC47-412D-420A-9F70-59167346F49C}"/>
                </a:ext>
              </a:extLst>
            </p:cNvPr>
            <p:cNvSpPr/>
            <p:nvPr/>
          </p:nvSpPr>
          <p:spPr>
            <a:xfrm>
              <a:off x="6535594" y="4049732"/>
              <a:ext cx="132001" cy="132001"/>
            </a:xfrm>
            <a:custGeom>
              <a:avLst/>
              <a:gdLst>
                <a:gd name="connsiteX0" fmla="*/ 70199 w 76200"/>
                <a:gd name="connsiteY0" fmla="*/ 38671 h 76200"/>
                <a:gd name="connsiteX1" fmla="*/ 38671 w 76200"/>
                <a:gd name="connsiteY1" fmla="*/ 70199 h 76200"/>
                <a:gd name="connsiteX2" fmla="*/ 7144 w 76200"/>
                <a:gd name="connsiteY2" fmla="*/ 38671 h 76200"/>
                <a:gd name="connsiteX3" fmla="*/ 38671 w 76200"/>
                <a:gd name="connsiteY3" fmla="*/ 7144 h 76200"/>
                <a:gd name="connsiteX4" fmla="*/ 70199 w 76200"/>
                <a:gd name="connsiteY4" fmla="*/ 3867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0199" y="38671"/>
                  </a:moveTo>
                  <a:cubicBezTo>
                    <a:pt x="70199" y="56102"/>
                    <a:pt x="56102" y="70199"/>
                    <a:pt x="38671" y="70199"/>
                  </a:cubicBezTo>
                  <a:cubicBezTo>
                    <a:pt x="21241" y="70199"/>
                    <a:pt x="7144" y="56102"/>
                    <a:pt x="7144" y="38671"/>
                  </a:cubicBezTo>
                  <a:cubicBezTo>
                    <a:pt x="7144" y="21241"/>
                    <a:pt x="21241" y="7144"/>
                    <a:pt x="38671" y="7144"/>
                  </a:cubicBezTo>
                  <a:cubicBezTo>
                    <a:pt x="56102" y="7144"/>
                    <a:pt x="70199" y="21241"/>
                    <a:pt x="70199" y="38671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063ACE53-746C-4EBC-B73E-1BA839AC3A11}"/>
                </a:ext>
              </a:extLst>
            </p:cNvPr>
            <p:cNvSpPr/>
            <p:nvPr/>
          </p:nvSpPr>
          <p:spPr>
            <a:xfrm>
              <a:off x="6810982" y="4939087"/>
              <a:ext cx="99001" cy="99001"/>
            </a:xfrm>
            <a:custGeom>
              <a:avLst/>
              <a:gdLst>
                <a:gd name="connsiteX0" fmla="*/ 54578 w 57150"/>
                <a:gd name="connsiteY0" fmla="*/ 30861 h 57150"/>
                <a:gd name="connsiteX1" fmla="*/ 30861 w 57150"/>
                <a:gd name="connsiteY1" fmla="*/ 54578 h 57150"/>
                <a:gd name="connsiteX2" fmla="*/ 7144 w 57150"/>
                <a:gd name="connsiteY2" fmla="*/ 30861 h 57150"/>
                <a:gd name="connsiteX3" fmla="*/ 30861 w 57150"/>
                <a:gd name="connsiteY3" fmla="*/ 7144 h 57150"/>
                <a:gd name="connsiteX4" fmla="*/ 54578 w 57150"/>
                <a:gd name="connsiteY4" fmla="*/ 3086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4578" y="30861"/>
                  </a:moveTo>
                  <a:cubicBezTo>
                    <a:pt x="54578" y="44005"/>
                    <a:pt x="43910" y="54578"/>
                    <a:pt x="30861" y="54578"/>
                  </a:cubicBezTo>
                  <a:cubicBezTo>
                    <a:pt x="17717" y="54578"/>
                    <a:pt x="7144" y="43910"/>
                    <a:pt x="7144" y="30861"/>
                  </a:cubicBezTo>
                  <a:cubicBezTo>
                    <a:pt x="7144" y="17717"/>
                    <a:pt x="17812" y="7144"/>
                    <a:pt x="30861" y="7144"/>
                  </a:cubicBezTo>
                  <a:cubicBezTo>
                    <a:pt x="43910" y="7144"/>
                    <a:pt x="54578" y="17812"/>
                    <a:pt x="54578" y="3086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B60CBA26-321D-41E1-9BCA-6493029D9F40}"/>
                </a:ext>
              </a:extLst>
            </p:cNvPr>
            <p:cNvSpPr/>
            <p:nvPr/>
          </p:nvSpPr>
          <p:spPr>
            <a:xfrm>
              <a:off x="5625089" y="4521139"/>
              <a:ext cx="132001" cy="37950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547" y="219742"/>
                    <a:pt x="111270" y="151638"/>
                    <a:pt x="49453" y="714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B5AC46EC-EB68-45C8-94B7-64D586D116EA}"/>
                </a:ext>
              </a:extLst>
            </p:cNvPr>
            <p:cNvSpPr/>
            <p:nvPr/>
          </p:nvSpPr>
          <p:spPr>
            <a:xfrm>
              <a:off x="6002775" y="3701414"/>
              <a:ext cx="132001" cy="37950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547" y="219742"/>
                    <a:pt x="111270" y="151733"/>
                    <a:pt x="49453" y="714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6062AF98-DF46-43FE-9F6F-70DE49E78A21}"/>
                </a:ext>
              </a:extLst>
            </p:cNvPr>
            <p:cNvSpPr/>
            <p:nvPr/>
          </p:nvSpPr>
          <p:spPr>
            <a:xfrm>
              <a:off x="5315876" y="3101800"/>
              <a:ext cx="132001" cy="37950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547" y="219742"/>
                    <a:pt x="111270" y="151733"/>
                    <a:pt x="49453" y="714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3BCE44FE-4D71-40F1-B755-38A9C0ACD0DF}"/>
                </a:ext>
              </a:extLst>
            </p:cNvPr>
            <p:cNvSpPr/>
            <p:nvPr/>
          </p:nvSpPr>
          <p:spPr>
            <a:xfrm>
              <a:off x="7088646" y="3769231"/>
              <a:ext cx="132001" cy="37950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547" y="219742"/>
                    <a:pt x="111270" y="151733"/>
                    <a:pt x="49453" y="714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F84025BE-FFF6-46D6-95A3-6D3953E3FDA9}"/>
                </a:ext>
              </a:extLst>
            </p:cNvPr>
            <p:cNvSpPr/>
            <p:nvPr/>
          </p:nvSpPr>
          <p:spPr>
            <a:xfrm>
              <a:off x="6423362" y="2728238"/>
              <a:ext cx="132001" cy="37950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547" y="219742"/>
                    <a:pt x="111270" y="151733"/>
                    <a:pt x="49453" y="714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957C4DF0-D313-49F8-851F-79D271675BAB}"/>
                </a:ext>
              </a:extLst>
            </p:cNvPr>
            <p:cNvSpPr/>
            <p:nvPr/>
          </p:nvSpPr>
          <p:spPr>
            <a:xfrm>
              <a:off x="6150287" y="1563662"/>
              <a:ext cx="132001" cy="37950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451" y="219742"/>
                    <a:pt x="111175" y="151733"/>
                    <a:pt x="49453" y="7144"/>
                  </a:cubicBezTo>
                  <a:close/>
                </a:path>
              </a:pathLst>
            </a:custGeom>
            <a:solidFill>
              <a:srgbClr val="E253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5240D66E-F86B-4FBE-A959-5CE79E0A2882}"/>
                </a:ext>
              </a:extLst>
            </p:cNvPr>
            <p:cNvSpPr/>
            <p:nvPr/>
          </p:nvSpPr>
          <p:spPr>
            <a:xfrm>
              <a:off x="5777135" y="1232816"/>
              <a:ext cx="1122006" cy="594004"/>
            </a:xfrm>
            <a:custGeom>
              <a:avLst/>
              <a:gdLst>
                <a:gd name="connsiteX0" fmla="*/ 643766 w 647700"/>
                <a:gd name="connsiteY0" fmla="*/ 287094 h 342900"/>
                <a:gd name="connsiteX1" fmla="*/ 628241 w 647700"/>
                <a:gd name="connsiteY1" fmla="*/ 262615 h 342900"/>
                <a:gd name="connsiteX2" fmla="*/ 537563 w 647700"/>
                <a:gd name="connsiteY2" fmla="*/ 274045 h 342900"/>
                <a:gd name="connsiteX3" fmla="*/ 430311 w 647700"/>
                <a:gd name="connsiteY3" fmla="*/ 292047 h 342900"/>
                <a:gd name="connsiteX4" fmla="*/ 370684 w 647700"/>
                <a:gd name="connsiteY4" fmla="*/ 233468 h 342900"/>
                <a:gd name="connsiteX5" fmla="*/ 293437 w 647700"/>
                <a:gd name="connsiteY5" fmla="*/ 161936 h 342900"/>
                <a:gd name="connsiteX6" fmla="*/ 178946 w 647700"/>
                <a:gd name="connsiteY6" fmla="*/ 164412 h 342900"/>
                <a:gd name="connsiteX7" fmla="*/ 107223 w 647700"/>
                <a:gd name="connsiteY7" fmla="*/ 168508 h 342900"/>
                <a:gd name="connsiteX8" fmla="*/ 36643 w 647700"/>
                <a:gd name="connsiteY8" fmla="*/ 59637 h 342900"/>
                <a:gd name="connsiteX9" fmla="*/ 49120 w 647700"/>
                <a:gd name="connsiteY9" fmla="*/ 38301 h 342900"/>
                <a:gd name="connsiteX10" fmla="*/ 52168 w 647700"/>
                <a:gd name="connsiteY10" fmla="*/ 36967 h 342900"/>
                <a:gd name="connsiteX11" fmla="*/ 67408 w 647700"/>
                <a:gd name="connsiteY11" fmla="*/ 7440 h 342900"/>
                <a:gd name="connsiteX12" fmla="*/ 35881 w 647700"/>
                <a:gd name="connsiteY12" fmla="*/ 12964 h 342900"/>
                <a:gd name="connsiteX13" fmla="*/ 8544 w 647700"/>
                <a:gd name="connsiteY13" fmla="*/ 54208 h 342900"/>
                <a:gd name="connsiteX14" fmla="*/ 96555 w 647700"/>
                <a:gd name="connsiteY14" fmla="*/ 195082 h 342900"/>
                <a:gd name="connsiteX15" fmla="*/ 186566 w 647700"/>
                <a:gd name="connsiteY15" fmla="*/ 191939 h 342900"/>
                <a:gd name="connsiteX16" fmla="*/ 283626 w 647700"/>
                <a:gd name="connsiteY16" fmla="*/ 188891 h 342900"/>
                <a:gd name="connsiteX17" fmla="*/ 345824 w 647700"/>
                <a:gd name="connsiteY17" fmla="*/ 247851 h 342900"/>
                <a:gd name="connsiteX18" fmla="*/ 419548 w 647700"/>
                <a:gd name="connsiteY18" fmla="*/ 318622 h 342900"/>
                <a:gd name="connsiteX19" fmla="*/ 545945 w 647700"/>
                <a:gd name="connsiteY19" fmla="*/ 301382 h 342900"/>
                <a:gd name="connsiteX20" fmla="*/ 612048 w 647700"/>
                <a:gd name="connsiteY20" fmla="*/ 286332 h 342900"/>
                <a:gd name="connsiteX21" fmla="*/ 611000 w 647700"/>
                <a:gd name="connsiteY21" fmla="*/ 306239 h 342900"/>
                <a:gd name="connsiteX22" fmla="*/ 627479 w 647700"/>
                <a:gd name="connsiteY22" fmla="*/ 338434 h 342900"/>
                <a:gd name="connsiteX23" fmla="*/ 643766 w 647700"/>
                <a:gd name="connsiteY23" fmla="*/ 287094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7700" h="342900">
                  <a:moveTo>
                    <a:pt x="643766" y="287094"/>
                  </a:moveTo>
                  <a:cubicBezTo>
                    <a:pt x="642338" y="276998"/>
                    <a:pt x="637004" y="268615"/>
                    <a:pt x="628241" y="262615"/>
                  </a:cubicBezTo>
                  <a:cubicBezTo>
                    <a:pt x="611953" y="251471"/>
                    <a:pt x="584521" y="259281"/>
                    <a:pt x="537563" y="274045"/>
                  </a:cubicBezTo>
                  <a:cubicBezTo>
                    <a:pt x="499558" y="285951"/>
                    <a:pt x="452314" y="300810"/>
                    <a:pt x="430311" y="292047"/>
                  </a:cubicBezTo>
                  <a:cubicBezTo>
                    <a:pt x="396783" y="278712"/>
                    <a:pt x="384686" y="257757"/>
                    <a:pt x="370684" y="233468"/>
                  </a:cubicBezTo>
                  <a:cubicBezTo>
                    <a:pt x="355730" y="207560"/>
                    <a:pt x="338776" y="178223"/>
                    <a:pt x="293437" y="161936"/>
                  </a:cubicBezTo>
                  <a:cubicBezTo>
                    <a:pt x="247050" y="145267"/>
                    <a:pt x="210855" y="155458"/>
                    <a:pt x="178946" y="164412"/>
                  </a:cubicBezTo>
                  <a:cubicBezTo>
                    <a:pt x="153229" y="171651"/>
                    <a:pt x="130940" y="177938"/>
                    <a:pt x="107223" y="168508"/>
                  </a:cubicBezTo>
                  <a:cubicBezTo>
                    <a:pt x="42358" y="142790"/>
                    <a:pt x="32833" y="79640"/>
                    <a:pt x="36643" y="59637"/>
                  </a:cubicBezTo>
                  <a:cubicBezTo>
                    <a:pt x="38738" y="48778"/>
                    <a:pt x="42929" y="41635"/>
                    <a:pt x="49120" y="38301"/>
                  </a:cubicBezTo>
                  <a:cubicBezTo>
                    <a:pt x="50073" y="37825"/>
                    <a:pt x="51121" y="37348"/>
                    <a:pt x="52168" y="36967"/>
                  </a:cubicBezTo>
                  <a:lnTo>
                    <a:pt x="67408" y="7440"/>
                  </a:lnTo>
                  <a:cubicBezTo>
                    <a:pt x="57883" y="6583"/>
                    <a:pt x="46549" y="7345"/>
                    <a:pt x="35881" y="12964"/>
                  </a:cubicBezTo>
                  <a:cubicBezTo>
                    <a:pt x="26070" y="18108"/>
                    <a:pt x="13306" y="29443"/>
                    <a:pt x="8544" y="54208"/>
                  </a:cubicBezTo>
                  <a:cubicBezTo>
                    <a:pt x="924" y="93832"/>
                    <a:pt x="23593" y="166127"/>
                    <a:pt x="96555" y="195082"/>
                  </a:cubicBezTo>
                  <a:cubicBezTo>
                    <a:pt x="129226" y="208036"/>
                    <a:pt x="158372" y="199845"/>
                    <a:pt x="186566" y="191939"/>
                  </a:cubicBezTo>
                  <a:cubicBezTo>
                    <a:pt x="215713" y="183748"/>
                    <a:pt x="245812" y="175271"/>
                    <a:pt x="283626" y="188891"/>
                  </a:cubicBezTo>
                  <a:cubicBezTo>
                    <a:pt x="319154" y="201655"/>
                    <a:pt x="331537" y="223086"/>
                    <a:pt x="345824" y="247851"/>
                  </a:cubicBezTo>
                  <a:cubicBezTo>
                    <a:pt x="360398" y="273092"/>
                    <a:pt x="376876" y="301572"/>
                    <a:pt x="419548" y="318622"/>
                  </a:cubicBezTo>
                  <a:cubicBezTo>
                    <a:pt x="450980" y="331195"/>
                    <a:pt x="499177" y="316050"/>
                    <a:pt x="545945" y="301382"/>
                  </a:cubicBezTo>
                  <a:cubicBezTo>
                    <a:pt x="569185" y="294047"/>
                    <a:pt x="603761" y="280712"/>
                    <a:pt x="612048" y="286332"/>
                  </a:cubicBezTo>
                  <a:cubicBezTo>
                    <a:pt x="618716" y="290904"/>
                    <a:pt x="618906" y="301286"/>
                    <a:pt x="611000" y="306239"/>
                  </a:cubicBezTo>
                  <a:lnTo>
                    <a:pt x="627479" y="338434"/>
                  </a:lnTo>
                  <a:cubicBezTo>
                    <a:pt x="629860" y="335671"/>
                    <a:pt x="647100" y="310621"/>
                    <a:pt x="643766" y="28709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3BAEFE0D-85AA-4D1E-AC2D-0431EC83B11D}"/>
                </a:ext>
              </a:extLst>
            </p:cNvPr>
            <p:cNvSpPr/>
            <p:nvPr/>
          </p:nvSpPr>
          <p:spPr>
            <a:xfrm>
              <a:off x="5026101" y="2583170"/>
              <a:ext cx="2128513" cy="610504"/>
            </a:xfrm>
            <a:custGeom>
              <a:avLst/>
              <a:gdLst>
                <a:gd name="connsiteX0" fmla="*/ 1218380 w 1228725"/>
                <a:gd name="connsiteY0" fmla="*/ 30879 h 352425"/>
                <a:gd name="connsiteX1" fmla="*/ 1101318 w 1228725"/>
                <a:gd name="connsiteY1" fmla="*/ 14687 h 352425"/>
                <a:gd name="connsiteX2" fmla="*/ 1032262 w 1228725"/>
                <a:gd name="connsiteY2" fmla="*/ 68122 h 352425"/>
                <a:gd name="connsiteX3" fmla="*/ 992257 w 1228725"/>
                <a:gd name="connsiteY3" fmla="*/ 99364 h 352425"/>
                <a:gd name="connsiteX4" fmla="*/ 945584 w 1228725"/>
                <a:gd name="connsiteY4" fmla="*/ 77742 h 352425"/>
                <a:gd name="connsiteX5" fmla="*/ 857764 w 1228725"/>
                <a:gd name="connsiteY5" fmla="*/ 39166 h 352425"/>
                <a:gd name="connsiteX6" fmla="*/ 767276 w 1228725"/>
                <a:gd name="connsiteY6" fmla="*/ 100793 h 352425"/>
                <a:gd name="connsiteX7" fmla="*/ 720032 w 1228725"/>
                <a:gd name="connsiteY7" fmla="*/ 144322 h 352425"/>
                <a:gd name="connsiteX8" fmla="*/ 658120 w 1228725"/>
                <a:gd name="connsiteY8" fmla="*/ 119557 h 352425"/>
                <a:gd name="connsiteX9" fmla="*/ 559060 w 1228725"/>
                <a:gd name="connsiteY9" fmla="*/ 86791 h 352425"/>
                <a:gd name="connsiteX10" fmla="*/ 480955 w 1228725"/>
                <a:gd name="connsiteY10" fmla="*/ 143655 h 352425"/>
                <a:gd name="connsiteX11" fmla="*/ 419042 w 1228725"/>
                <a:gd name="connsiteY11" fmla="*/ 192137 h 352425"/>
                <a:gd name="connsiteX12" fmla="*/ 340651 w 1228725"/>
                <a:gd name="connsiteY12" fmla="*/ 178707 h 352425"/>
                <a:gd name="connsiteX13" fmla="*/ 241687 w 1228725"/>
                <a:gd name="connsiteY13" fmla="*/ 164801 h 352425"/>
                <a:gd name="connsiteX14" fmla="*/ 186537 w 1228725"/>
                <a:gd name="connsiteY14" fmla="*/ 232523 h 352425"/>
                <a:gd name="connsiteX15" fmla="*/ 151675 w 1228725"/>
                <a:gd name="connsiteY15" fmla="*/ 277291 h 352425"/>
                <a:gd name="connsiteX16" fmla="*/ 96240 w 1228725"/>
                <a:gd name="connsiteY16" fmla="*/ 257955 h 352425"/>
                <a:gd name="connsiteX17" fmla="*/ 26326 w 1228725"/>
                <a:gd name="connsiteY17" fmla="*/ 254431 h 352425"/>
                <a:gd name="connsiteX18" fmla="*/ 7276 w 1228725"/>
                <a:gd name="connsiteY18" fmla="*/ 301865 h 352425"/>
                <a:gd name="connsiteX19" fmla="*/ 26898 w 1228725"/>
                <a:gd name="connsiteY19" fmla="*/ 348347 h 352425"/>
                <a:gd name="connsiteX20" fmla="*/ 41566 w 1228725"/>
                <a:gd name="connsiteY20" fmla="*/ 320439 h 352425"/>
                <a:gd name="connsiteX21" fmla="*/ 37947 w 1228725"/>
                <a:gd name="connsiteY21" fmla="*/ 282053 h 352425"/>
                <a:gd name="connsiteX22" fmla="*/ 76428 w 1228725"/>
                <a:gd name="connsiteY22" fmla="*/ 278529 h 352425"/>
                <a:gd name="connsiteX23" fmla="*/ 159391 w 1228725"/>
                <a:gd name="connsiteY23" fmla="*/ 304723 h 352425"/>
                <a:gd name="connsiteX24" fmla="*/ 214445 w 1228725"/>
                <a:gd name="connsiteY24" fmla="*/ 238429 h 352425"/>
                <a:gd name="connsiteX25" fmla="*/ 249973 w 1228725"/>
                <a:gd name="connsiteY25" fmla="*/ 192042 h 352425"/>
                <a:gd name="connsiteX26" fmla="*/ 328840 w 1228725"/>
                <a:gd name="connsiteY26" fmla="*/ 204615 h 352425"/>
                <a:gd name="connsiteX27" fmla="*/ 426662 w 1228725"/>
                <a:gd name="connsiteY27" fmla="*/ 219665 h 352425"/>
                <a:gd name="connsiteX28" fmla="*/ 503624 w 1228725"/>
                <a:gd name="connsiteY28" fmla="*/ 161086 h 352425"/>
                <a:gd name="connsiteX29" fmla="*/ 565061 w 1228725"/>
                <a:gd name="connsiteY29" fmla="*/ 114699 h 352425"/>
                <a:gd name="connsiteX30" fmla="*/ 640975 w 1228725"/>
                <a:gd name="connsiteY30" fmla="*/ 142417 h 352425"/>
                <a:gd name="connsiteX31" fmla="*/ 726223 w 1228725"/>
                <a:gd name="connsiteY31" fmla="*/ 172230 h 352425"/>
                <a:gd name="connsiteX32" fmla="*/ 790993 w 1228725"/>
                <a:gd name="connsiteY32" fmla="*/ 116699 h 352425"/>
                <a:gd name="connsiteX33" fmla="*/ 858240 w 1228725"/>
                <a:gd name="connsiteY33" fmla="*/ 67741 h 352425"/>
                <a:gd name="connsiteX34" fmla="*/ 925963 w 1228725"/>
                <a:gd name="connsiteY34" fmla="*/ 98602 h 352425"/>
                <a:gd name="connsiteX35" fmla="*/ 996257 w 1228725"/>
                <a:gd name="connsiteY35" fmla="*/ 127748 h 352425"/>
                <a:gd name="connsiteX36" fmla="*/ 1056169 w 1228725"/>
                <a:gd name="connsiteY36" fmla="*/ 83838 h 352425"/>
                <a:gd name="connsiteX37" fmla="*/ 1108367 w 1228725"/>
                <a:gd name="connsiteY37" fmla="*/ 42404 h 352425"/>
                <a:gd name="connsiteX38" fmla="*/ 1196473 w 1228725"/>
                <a:gd name="connsiteY38" fmla="*/ 47072 h 352425"/>
                <a:gd name="connsiteX39" fmla="*/ 1199902 w 1228725"/>
                <a:gd name="connsiteY39" fmla="*/ 78790 h 352425"/>
                <a:gd name="connsiteX40" fmla="*/ 1214475 w 1228725"/>
                <a:gd name="connsiteY40" fmla="*/ 118223 h 352425"/>
                <a:gd name="connsiteX41" fmla="*/ 1218380 w 1228725"/>
                <a:gd name="connsiteY41" fmla="*/ 3087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228725" h="352425">
                  <a:moveTo>
                    <a:pt x="1218380" y="30879"/>
                  </a:moveTo>
                  <a:cubicBezTo>
                    <a:pt x="1198092" y="6400"/>
                    <a:pt x="1156468" y="590"/>
                    <a:pt x="1101318" y="14687"/>
                  </a:cubicBezTo>
                  <a:cubicBezTo>
                    <a:pt x="1060456" y="25069"/>
                    <a:pt x="1044835" y="48977"/>
                    <a:pt x="1032262" y="68122"/>
                  </a:cubicBezTo>
                  <a:cubicBezTo>
                    <a:pt x="1021117" y="85076"/>
                    <a:pt x="1013783" y="96316"/>
                    <a:pt x="992257" y="99364"/>
                  </a:cubicBezTo>
                  <a:cubicBezTo>
                    <a:pt x="972540" y="102221"/>
                    <a:pt x="962729" y="93839"/>
                    <a:pt x="945584" y="77742"/>
                  </a:cubicBezTo>
                  <a:cubicBezTo>
                    <a:pt x="926915" y="60216"/>
                    <a:pt x="903865" y="38499"/>
                    <a:pt x="857764" y="39166"/>
                  </a:cubicBezTo>
                  <a:cubicBezTo>
                    <a:pt x="807948" y="40023"/>
                    <a:pt x="785374" y="73742"/>
                    <a:pt x="767276" y="100793"/>
                  </a:cubicBezTo>
                  <a:cubicBezTo>
                    <a:pt x="753370" y="121557"/>
                    <a:pt x="741368" y="139559"/>
                    <a:pt x="720032" y="144322"/>
                  </a:cubicBezTo>
                  <a:cubicBezTo>
                    <a:pt x="697744" y="149275"/>
                    <a:pt x="679361" y="135559"/>
                    <a:pt x="658120" y="119557"/>
                  </a:cubicBezTo>
                  <a:cubicBezTo>
                    <a:pt x="631926" y="99840"/>
                    <a:pt x="602208" y="77552"/>
                    <a:pt x="559060" y="86791"/>
                  </a:cubicBezTo>
                  <a:cubicBezTo>
                    <a:pt x="518197" y="95554"/>
                    <a:pt x="498385" y="121081"/>
                    <a:pt x="480955" y="143655"/>
                  </a:cubicBezTo>
                  <a:cubicBezTo>
                    <a:pt x="465048" y="164324"/>
                    <a:pt x="449998" y="183755"/>
                    <a:pt x="419042" y="192137"/>
                  </a:cubicBezTo>
                  <a:cubicBezTo>
                    <a:pt x="388372" y="200424"/>
                    <a:pt x="366274" y="190328"/>
                    <a:pt x="340651" y="178707"/>
                  </a:cubicBezTo>
                  <a:cubicBezTo>
                    <a:pt x="313505" y="166325"/>
                    <a:pt x="282644" y="152323"/>
                    <a:pt x="241687" y="164801"/>
                  </a:cubicBezTo>
                  <a:cubicBezTo>
                    <a:pt x="198062" y="178136"/>
                    <a:pt x="191680" y="208330"/>
                    <a:pt x="186537" y="232523"/>
                  </a:cubicBezTo>
                  <a:cubicBezTo>
                    <a:pt x="181774" y="254907"/>
                    <a:pt x="178631" y="269766"/>
                    <a:pt x="151675" y="277291"/>
                  </a:cubicBezTo>
                  <a:cubicBezTo>
                    <a:pt x="124243" y="284911"/>
                    <a:pt x="111289" y="272433"/>
                    <a:pt x="96240" y="257955"/>
                  </a:cubicBezTo>
                  <a:cubicBezTo>
                    <a:pt x="81190" y="243572"/>
                    <a:pt x="60140" y="227380"/>
                    <a:pt x="26326" y="254431"/>
                  </a:cubicBezTo>
                  <a:cubicBezTo>
                    <a:pt x="11277" y="266432"/>
                    <a:pt x="6229" y="284530"/>
                    <a:pt x="7276" y="301865"/>
                  </a:cubicBezTo>
                  <a:cubicBezTo>
                    <a:pt x="8419" y="319772"/>
                    <a:pt x="17468" y="335965"/>
                    <a:pt x="26898" y="348347"/>
                  </a:cubicBezTo>
                  <a:lnTo>
                    <a:pt x="41566" y="320439"/>
                  </a:lnTo>
                  <a:cubicBezTo>
                    <a:pt x="33756" y="307866"/>
                    <a:pt x="29470" y="293579"/>
                    <a:pt x="37947" y="282053"/>
                  </a:cubicBezTo>
                  <a:cubicBezTo>
                    <a:pt x="48424" y="267861"/>
                    <a:pt x="60712" y="263384"/>
                    <a:pt x="76428" y="278529"/>
                  </a:cubicBezTo>
                  <a:cubicBezTo>
                    <a:pt x="92335" y="293769"/>
                    <a:pt x="116242" y="316820"/>
                    <a:pt x="159391" y="304723"/>
                  </a:cubicBezTo>
                  <a:cubicBezTo>
                    <a:pt x="203015" y="292531"/>
                    <a:pt x="209397" y="262527"/>
                    <a:pt x="214445" y="238429"/>
                  </a:cubicBezTo>
                  <a:cubicBezTo>
                    <a:pt x="219112" y="216426"/>
                    <a:pt x="222541" y="200424"/>
                    <a:pt x="249973" y="192042"/>
                  </a:cubicBezTo>
                  <a:cubicBezTo>
                    <a:pt x="280644" y="182708"/>
                    <a:pt x="302932" y="192899"/>
                    <a:pt x="328840" y="204615"/>
                  </a:cubicBezTo>
                  <a:cubicBezTo>
                    <a:pt x="355701" y="216807"/>
                    <a:pt x="386086" y="230714"/>
                    <a:pt x="426662" y="219665"/>
                  </a:cubicBezTo>
                  <a:cubicBezTo>
                    <a:pt x="466858" y="208711"/>
                    <a:pt x="486384" y="183374"/>
                    <a:pt x="503624" y="161086"/>
                  </a:cubicBezTo>
                  <a:cubicBezTo>
                    <a:pt x="520102" y="139750"/>
                    <a:pt x="534390" y="121271"/>
                    <a:pt x="565061" y="114699"/>
                  </a:cubicBezTo>
                  <a:cubicBezTo>
                    <a:pt x="595540" y="108222"/>
                    <a:pt x="617638" y="124796"/>
                    <a:pt x="640975" y="142417"/>
                  </a:cubicBezTo>
                  <a:cubicBezTo>
                    <a:pt x="664501" y="160038"/>
                    <a:pt x="691076" y="180041"/>
                    <a:pt x="726223" y="172230"/>
                  </a:cubicBezTo>
                  <a:cubicBezTo>
                    <a:pt x="758704" y="164991"/>
                    <a:pt x="775849" y="139274"/>
                    <a:pt x="790993" y="116699"/>
                  </a:cubicBezTo>
                  <a:cubicBezTo>
                    <a:pt x="808329" y="90791"/>
                    <a:pt x="823283" y="68408"/>
                    <a:pt x="858240" y="67741"/>
                  </a:cubicBezTo>
                  <a:cubicBezTo>
                    <a:pt x="892625" y="67265"/>
                    <a:pt x="908818" y="82409"/>
                    <a:pt x="925963" y="98602"/>
                  </a:cubicBezTo>
                  <a:cubicBezTo>
                    <a:pt x="942917" y="114509"/>
                    <a:pt x="962063" y="132606"/>
                    <a:pt x="996257" y="127748"/>
                  </a:cubicBezTo>
                  <a:cubicBezTo>
                    <a:pt x="1030547" y="122891"/>
                    <a:pt x="1044168" y="102126"/>
                    <a:pt x="1056169" y="83838"/>
                  </a:cubicBezTo>
                  <a:cubicBezTo>
                    <a:pt x="1067600" y="66503"/>
                    <a:pt x="1078363" y="50024"/>
                    <a:pt x="1108367" y="42404"/>
                  </a:cubicBezTo>
                  <a:cubicBezTo>
                    <a:pt x="1150943" y="31546"/>
                    <a:pt x="1185043" y="31165"/>
                    <a:pt x="1196473" y="47072"/>
                  </a:cubicBezTo>
                  <a:cubicBezTo>
                    <a:pt x="1206569" y="61073"/>
                    <a:pt x="1203140" y="71360"/>
                    <a:pt x="1199902" y="78790"/>
                  </a:cubicBezTo>
                  <a:lnTo>
                    <a:pt x="1214475" y="118223"/>
                  </a:lnTo>
                  <a:cubicBezTo>
                    <a:pt x="1236764" y="85553"/>
                    <a:pt x="1234001" y="49834"/>
                    <a:pt x="1218380" y="3087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C885BBD-C401-40AA-996B-169FB5DDBCCD}"/>
                </a:ext>
              </a:extLst>
            </p:cNvPr>
            <p:cNvSpPr/>
            <p:nvPr/>
          </p:nvSpPr>
          <p:spPr>
            <a:xfrm>
              <a:off x="4814695" y="3887989"/>
              <a:ext cx="2854518" cy="973506"/>
            </a:xfrm>
            <a:custGeom>
              <a:avLst/>
              <a:gdLst>
                <a:gd name="connsiteX0" fmla="*/ 1593212 w 1647825"/>
                <a:gd name="connsiteY0" fmla="*/ 558474 h 561975"/>
                <a:gd name="connsiteX1" fmla="*/ 1516250 w 1647825"/>
                <a:gd name="connsiteY1" fmla="*/ 511897 h 561975"/>
                <a:gd name="connsiteX2" fmla="*/ 1455004 w 1647825"/>
                <a:gd name="connsiteY2" fmla="*/ 468082 h 561975"/>
                <a:gd name="connsiteX3" fmla="*/ 1404712 w 1647825"/>
                <a:gd name="connsiteY3" fmla="*/ 479893 h 561975"/>
                <a:gd name="connsiteX4" fmla="*/ 1307176 w 1647825"/>
                <a:gd name="connsiteY4" fmla="*/ 499133 h 561975"/>
                <a:gd name="connsiteX5" fmla="*/ 1199639 w 1647825"/>
                <a:gd name="connsiteY5" fmla="*/ 443126 h 561975"/>
                <a:gd name="connsiteX6" fmla="*/ 1124201 w 1647825"/>
                <a:gd name="connsiteY6" fmla="*/ 403026 h 561975"/>
                <a:gd name="connsiteX7" fmla="*/ 1047906 w 1647825"/>
                <a:gd name="connsiteY7" fmla="*/ 442745 h 561975"/>
                <a:gd name="connsiteX8" fmla="*/ 941797 w 1647825"/>
                <a:gd name="connsiteY8" fmla="*/ 481226 h 561975"/>
                <a:gd name="connsiteX9" fmla="*/ 875979 w 1647825"/>
                <a:gd name="connsiteY9" fmla="*/ 410551 h 561975"/>
                <a:gd name="connsiteX10" fmla="*/ 828450 w 1647825"/>
                <a:gd name="connsiteY10" fmla="*/ 356163 h 561975"/>
                <a:gd name="connsiteX11" fmla="*/ 749964 w 1647825"/>
                <a:gd name="connsiteY11" fmla="*/ 373499 h 561975"/>
                <a:gd name="connsiteX12" fmla="*/ 649380 w 1647825"/>
                <a:gd name="connsiteY12" fmla="*/ 391406 h 561975"/>
                <a:gd name="connsiteX13" fmla="*/ 598802 w 1647825"/>
                <a:gd name="connsiteY13" fmla="*/ 331017 h 561975"/>
                <a:gd name="connsiteX14" fmla="*/ 552225 w 1647825"/>
                <a:gd name="connsiteY14" fmla="*/ 279011 h 561975"/>
                <a:gd name="connsiteX15" fmla="*/ 462023 w 1647825"/>
                <a:gd name="connsiteY15" fmla="*/ 298061 h 561975"/>
                <a:gd name="connsiteX16" fmla="*/ 339246 w 1647825"/>
                <a:gd name="connsiteY16" fmla="*/ 315110 h 561975"/>
                <a:gd name="connsiteX17" fmla="*/ 267808 w 1647825"/>
                <a:gd name="connsiteY17" fmla="*/ 229100 h 561975"/>
                <a:gd name="connsiteX18" fmla="*/ 236090 w 1647825"/>
                <a:gd name="connsiteY18" fmla="*/ 180141 h 561975"/>
                <a:gd name="connsiteX19" fmla="*/ 171987 w 1647825"/>
                <a:gd name="connsiteY19" fmla="*/ 176331 h 561975"/>
                <a:gd name="connsiteX20" fmla="*/ 92834 w 1647825"/>
                <a:gd name="connsiteY20" fmla="*/ 173950 h 561975"/>
                <a:gd name="connsiteX21" fmla="*/ 10252 w 1647825"/>
                <a:gd name="connsiteY21" fmla="*/ 34028 h 561975"/>
                <a:gd name="connsiteX22" fmla="*/ 32826 w 1647825"/>
                <a:gd name="connsiteY22" fmla="*/ 10025 h 561975"/>
                <a:gd name="connsiteX23" fmla="*/ 76165 w 1647825"/>
                <a:gd name="connsiteY23" fmla="*/ 13549 h 561975"/>
                <a:gd name="connsiteX24" fmla="*/ 63592 w 1647825"/>
                <a:gd name="connsiteY24" fmla="*/ 39171 h 561975"/>
                <a:gd name="connsiteX25" fmla="*/ 43304 w 1647825"/>
                <a:gd name="connsiteY25" fmla="*/ 36599 h 561975"/>
                <a:gd name="connsiteX26" fmla="*/ 37017 w 1647825"/>
                <a:gd name="connsiteY26" fmla="*/ 44124 h 561975"/>
                <a:gd name="connsiteX27" fmla="*/ 103502 w 1647825"/>
                <a:gd name="connsiteY27" fmla="*/ 147470 h 561975"/>
                <a:gd name="connsiteX28" fmla="*/ 166938 w 1647825"/>
                <a:gd name="connsiteY28" fmla="*/ 148232 h 561975"/>
                <a:gd name="connsiteX29" fmla="*/ 250568 w 1647825"/>
                <a:gd name="connsiteY29" fmla="*/ 155471 h 561975"/>
                <a:gd name="connsiteX30" fmla="*/ 294573 w 1647825"/>
                <a:gd name="connsiteY30" fmla="*/ 218813 h 561975"/>
                <a:gd name="connsiteX31" fmla="*/ 350866 w 1647825"/>
                <a:gd name="connsiteY31" fmla="*/ 289012 h 561975"/>
                <a:gd name="connsiteX32" fmla="*/ 450307 w 1647825"/>
                <a:gd name="connsiteY32" fmla="*/ 272057 h 561975"/>
                <a:gd name="connsiteX33" fmla="*/ 561273 w 1647825"/>
                <a:gd name="connsiteY33" fmla="*/ 251864 h 561975"/>
                <a:gd name="connsiteX34" fmla="*/ 625662 w 1647825"/>
                <a:gd name="connsiteY34" fmla="*/ 320825 h 561975"/>
                <a:gd name="connsiteX35" fmla="*/ 660143 w 1647825"/>
                <a:gd name="connsiteY35" fmla="*/ 364926 h 561975"/>
                <a:gd name="connsiteX36" fmla="*/ 737867 w 1647825"/>
                <a:gd name="connsiteY36" fmla="*/ 347781 h 561975"/>
                <a:gd name="connsiteX37" fmla="*/ 839022 w 1647825"/>
                <a:gd name="connsiteY37" fmla="*/ 329588 h 561975"/>
                <a:gd name="connsiteX38" fmla="*/ 901316 w 1647825"/>
                <a:gd name="connsiteY38" fmla="*/ 397216 h 561975"/>
                <a:gd name="connsiteX39" fmla="*/ 952275 w 1647825"/>
                <a:gd name="connsiteY39" fmla="*/ 454652 h 561975"/>
                <a:gd name="connsiteX40" fmla="*/ 1029903 w 1647825"/>
                <a:gd name="connsiteY40" fmla="*/ 420647 h 561975"/>
                <a:gd name="connsiteX41" fmla="*/ 1126011 w 1647825"/>
                <a:gd name="connsiteY41" fmla="*/ 374546 h 561975"/>
                <a:gd name="connsiteX42" fmla="*/ 1217546 w 1647825"/>
                <a:gd name="connsiteY42" fmla="*/ 420838 h 561975"/>
                <a:gd name="connsiteX43" fmla="*/ 1311462 w 1647825"/>
                <a:gd name="connsiteY43" fmla="*/ 470844 h 561975"/>
                <a:gd name="connsiteX44" fmla="*/ 1390901 w 1647825"/>
                <a:gd name="connsiteY44" fmla="*/ 454937 h 561975"/>
                <a:gd name="connsiteX45" fmla="*/ 1460910 w 1647825"/>
                <a:gd name="connsiteY45" fmla="*/ 440174 h 561975"/>
                <a:gd name="connsiteX46" fmla="*/ 1536824 w 1647825"/>
                <a:gd name="connsiteY46" fmla="*/ 491894 h 561975"/>
                <a:gd name="connsiteX47" fmla="*/ 1595403 w 1647825"/>
                <a:gd name="connsiteY47" fmla="*/ 529804 h 561975"/>
                <a:gd name="connsiteX48" fmla="*/ 1613691 w 1647825"/>
                <a:gd name="connsiteY48" fmla="*/ 521803 h 561975"/>
                <a:gd name="connsiteX49" fmla="*/ 1611881 w 1647825"/>
                <a:gd name="connsiteY49" fmla="*/ 510754 h 561975"/>
                <a:gd name="connsiteX50" fmla="*/ 1588735 w 1647825"/>
                <a:gd name="connsiteY50" fmla="*/ 502562 h 561975"/>
                <a:gd name="connsiteX51" fmla="*/ 1585497 w 1647825"/>
                <a:gd name="connsiteY51" fmla="*/ 474178 h 561975"/>
                <a:gd name="connsiteX52" fmla="*/ 1635122 w 1647825"/>
                <a:gd name="connsiteY52" fmla="*/ 494180 h 561975"/>
                <a:gd name="connsiteX53" fmla="*/ 1639408 w 1647825"/>
                <a:gd name="connsiteY53" fmla="*/ 534185 h 561975"/>
                <a:gd name="connsiteX54" fmla="*/ 1597022 w 1647825"/>
                <a:gd name="connsiteY54" fmla="*/ 558379 h 561975"/>
                <a:gd name="connsiteX55" fmla="*/ 1593212 w 1647825"/>
                <a:gd name="connsiteY55" fmla="*/ 558474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647825" h="561975">
                  <a:moveTo>
                    <a:pt x="1593212" y="558474"/>
                  </a:moveTo>
                  <a:cubicBezTo>
                    <a:pt x="1561875" y="558474"/>
                    <a:pt x="1538729" y="534852"/>
                    <a:pt x="1516250" y="511897"/>
                  </a:cubicBezTo>
                  <a:cubicBezTo>
                    <a:pt x="1497486" y="492752"/>
                    <a:pt x="1478055" y="472940"/>
                    <a:pt x="1455004" y="468082"/>
                  </a:cubicBezTo>
                  <a:cubicBezTo>
                    <a:pt x="1433763" y="463700"/>
                    <a:pt x="1421571" y="470463"/>
                    <a:pt x="1404712" y="479893"/>
                  </a:cubicBezTo>
                  <a:cubicBezTo>
                    <a:pt x="1383376" y="491799"/>
                    <a:pt x="1356801" y="506563"/>
                    <a:pt x="1307176" y="499133"/>
                  </a:cubicBezTo>
                  <a:cubicBezTo>
                    <a:pt x="1260504" y="492085"/>
                    <a:pt x="1228214" y="466082"/>
                    <a:pt x="1199639" y="443126"/>
                  </a:cubicBezTo>
                  <a:cubicBezTo>
                    <a:pt x="1174017" y="422552"/>
                    <a:pt x="1151919" y="404741"/>
                    <a:pt x="1124201" y="403026"/>
                  </a:cubicBezTo>
                  <a:cubicBezTo>
                    <a:pt x="1098579" y="401502"/>
                    <a:pt x="1072861" y="422457"/>
                    <a:pt x="1047906" y="442745"/>
                  </a:cubicBezTo>
                  <a:cubicBezTo>
                    <a:pt x="1015330" y="469320"/>
                    <a:pt x="981612" y="496752"/>
                    <a:pt x="941797" y="481226"/>
                  </a:cubicBezTo>
                  <a:cubicBezTo>
                    <a:pt x="906174" y="467225"/>
                    <a:pt x="890172" y="437126"/>
                    <a:pt x="875979" y="410551"/>
                  </a:cubicBezTo>
                  <a:cubicBezTo>
                    <a:pt x="863025" y="386262"/>
                    <a:pt x="851881" y="365307"/>
                    <a:pt x="828450" y="356163"/>
                  </a:cubicBezTo>
                  <a:cubicBezTo>
                    <a:pt x="805494" y="347210"/>
                    <a:pt x="778539" y="359973"/>
                    <a:pt x="749964" y="373499"/>
                  </a:cubicBezTo>
                  <a:cubicBezTo>
                    <a:pt x="717293" y="389024"/>
                    <a:pt x="683479" y="405026"/>
                    <a:pt x="649380" y="391406"/>
                  </a:cubicBezTo>
                  <a:cubicBezTo>
                    <a:pt x="616995" y="378452"/>
                    <a:pt x="607279" y="353210"/>
                    <a:pt x="598802" y="331017"/>
                  </a:cubicBezTo>
                  <a:cubicBezTo>
                    <a:pt x="590134" y="308443"/>
                    <a:pt x="582705" y="289012"/>
                    <a:pt x="552225" y="279011"/>
                  </a:cubicBezTo>
                  <a:cubicBezTo>
                    <a:pt x="524126" y="269771"/>
                    <a:pt x="493932" y="283487"/>
                    <a:pt x="462023" y="298061"/>
                  </a:cubicBezTo>
                  <a:cubicBezTo>
                    <a:pt x="424780" y="315015"/>
                    <a:pt x="382680" y="334160"/>
                    <a:pt x="339246" y="315110"/>
                  </a:cubicBezTo>
                  <a:cubicBezTo>
                    <a:pt x="293335" y="295013"/>
                    <a:pt x="279238" y="258437"/>
                    <a:pt x="267808" y="229100"/>
                  </a:cubicBezTo>
                  <a:cubicBezTo>
                    <a:pt x="259617" y="207954"/>
                    <a:pt x="252568" y="189761"/>
                    <a:pt x="236090" y="180141"/>
                  </a:cubicBezTo>
                  <a:cubicBezTo>
                    <a:pt x="215897" y="168330"/>
                    <a:pt x="195609" y="172045"/>
                    <a:pt x="171987" y="176331"/>
                  </a:cubicBezTo>
                  <a:cubicBezTo>
                    <a:pt x="148365" y="180617"/>
                    <a:pt x="121695" y="185475"/>
                    <a:pt x="92834" y="173950"/>
                  </a:cubicBezTo>
                  <a:cubicBezTo>
                    <a:pt x="34446" y="150614"/>
                    <a:pt x="-4416" y="72794"/>
                    <a:pt x="10252" y="34028"/>
                  </a:cubicBezTo>
                  <a:cubicBezTo>
                    <a:pt x="15777" y="19359"/>
                    <a:pt x="25587" y="12882"/>
                    <a:pt x="32826" y="10025"/>
                  </a:cubicBezTo>
                  <a:cubicBezTo>
                    <a:pt x="52353" y="2309"/>
                    <a:pt x="73784" y="12406"/>
                    <a:pt x="76165" y="13549"/>
                  </a:cubicBezTo>
                  <a:lnTo>
                    <a:pt x="63592" y="39171"/>
                  </a:lnTo>
                  <a:cubicBezTo>
                    <a:pt x="60449" y="37647"/>
                    <a:pt x="49876" y="33932"/>
                    <a:pt x="43304" y="36599"/>
                  </a:cubicBezTo>
                  <a:cubicBezTo>
                    <a:pt x="41589" y="37266"/>
                    <a:pt x="39018" y="38885"/>
                    <a:pt x="37017" y="44124"/>
                  </a:cubicBezTo>
                  <a:cubicBezTo>
                    <a:pt x="29112" y="64984"/>
                    <a:pt x="56163" y="128516"/>
                    <a:pt x="103502" y="147470"/>
                  </a:cubicBezTo>
                  <a:cubicBezTo>
                    <a:pt x="124743" y="155948"/>
                    <a:pt x="145221" y="152233"/>
                    <a:pt x="166938" y="148232"/>
                  </a:cubicBezTo>
                  <a:cubicBezTo>
                    <a:pt x="192370" y="143565"/>
                    <a:pt x="221231" y="138326"/>
                    <a:pt x="250568" y="155471"/>
                  </a:cubicBezTo>
                  <a:cubicBezTo>
                    <a:pt x="275714" y="170140"/>
                    <a:pt x="285239" y="194905"/>
                    <a:pt x="294573" y="218813"/>
                  </a:cubicBezTo>
                  <a:cubicBezTo>
                    <a:pt x="305527" y="247007"/>
                    <a:pt x="315814" y="273677"/>
                    <a:pt x="350866" y="289012"/>
                  </a:cubicBezTo>
                  <a:cubicBezTo>
                    <a:pt x="382584" y="302918"/>
                    <a:pt x="415446" y="287964"/>
                    <a:pt x="450307" y="272057"/>
                  </a:cubicBezTo>
                  <a:cubicBezTo>
                    <a:pt x="485835" y="255865"/>
                    <a:pt x="522507" y="239196"/>
                    <a:pt x="561273" y="251864"/>
                  </a:cubicBezTo>
                  <a:cubicBezTo>
                    <a:pt x="604707" y="266057"/>
                    <a:pt x="616328" y="296441"/>
                    <a:pt x="625662" y="320825"/>
                  </a:cubicBezTo>
                  <a:cubicBezTo>
                    <a:pt x="633282" y="340828"/>
                    <a:pt x="639378" y="356544"/>
                    <a:pt x="660143" y="364926"/>
                  </a:cubicBezTo>
                  <a:cubicBezTo>
                    <a:pt x="682622" y="373880"/>
                    <a:pt x="709482" y="361211"/>
                    <a:pt x="737867" y="347781"/>
                  </a:cubicBezTo>
                  <a:cubicBezTo>
                    <a:pt x="770633" y="332255"/>
                    <a:pt x="804542" y="316158"/>
                    <a:pt x="839022" y="329588"/>
                  </a:cubicBezTo>
                  <a:cubicBezTo>
                    <a:pt x="872265" y="342542"/>
                    <a:pt x="887695" y="371594"/>
                    <a:pt x="901316" y="397216"/>
                  </a:cubicBezTo>
                  <a:cubicBezTo>
                    <a:pt x="914270" y="421600"/>
                    <a:pt x="926557" y="444555"/>
                    <a:pt x="952275" y="454652"/>
                  </a:cubicBezTo>
                  <a:cubicBezTo>
                    <a:pt x="974944" y="463510"/>
                    <a:pt x="996661" y="447699"/>
                    <a:pt x="1029903" y="420647"/>
                  </a:cubicBezTo>
                  <a:cubicBezTo>
                    <a:pt x="1059050" y="396835"/>
                    <a:pt x="1089054" y="372165"/>
                    <a:pt x="1126011" y="374546"/>
                  </a:cubicBezTo>
                  <a:cubicBezTo>
                    <a:pt x="1162777" y="376832"/>
                    <a:pt x="1190590" y="399216"/>
                    <a:pt x="1217546" y="420838"/>
                  </a:cubicBezTo>
                  <a:cubicBezTo>
                    <a:pt x="1244502" y="442555"/>
                    <a:pt x="1272410" y="464939"/>
                    <a:pt x="1311462" y="470844"/>
                  </a:cubicBezTo>
                  <a:cubicBezTo>
                    <a:pt x="1351467" y="476940"/>
                    <a:pt x="1370613" y="466177"/>
                    <a:pt x="1390901" y="454937"/>
                  </a:cubicBezTo>
                  <a:cubicBezTo>
                    <a:pt x="1409760" y="444460"/>
                    <a:pt x="1429191" y="433601"/>
                    <a:pt x="1460910" y="440174"/>
                  </a:cubicBezTo>
                  <a:cubicBezTo>
                    <a:pt x="1492533" y="446746"/>
                    <a:pt x="1516059" y="470749"/>
                    <a:pt x="1536824" y="491894"/>
                  </a:cubicBezTo>
                  <a:cubicBezTo>
                    <a:pt x="1557398" y="512849"/>
                    <a:pt x="1575210" y="531042"/>
                    <a:pt x="1595403" y="529804"/>
                  </a:cubicBezTo>
                  <a:cubicBezTo>
                    <a:pt x="1604832" y="529233"/>
                    <a:pt x="1611500" y="526280"/>
                    <a:pt x="1613691" y="521803"/>
                  </a:cubicBezTo>
                  <a:cubicBezTo>
                    <a:pt x="1615215" y="518660"/>
                    <a:pt x="1614548" y="514374"/>
                    <a:pt x="1611881" y="510754"/>
                  </a:cubicBezTo>
                  <a:cubicBezTo>
                    <a:pt x="1607404" y="504467"/>
                    <a:pt x="1598736" y="501419"/>
                    <a:pt x="1588735" y="502562"/>
                  </a:cubicBezTo>
                  <a:lnTo>
                    <a:pt x="1585497" y="474178"/>
                  </a:lnTo>
                  <a:cubicBezTo>
                    <a:pt x="1605975" y="471892"/>
                    <a:pt x="1624549" y="479321"/>
                    <a:pt x="1635122" y="494180"/>
                  </a:cubicBezTo>
                  <a:cubicBezTo>
                    <a:pt x="1643790" y="506277"/>
                    <a:pt x="1645409" y="521612"/>
                    <a:pt x="1639408" y="534185"/>
                  </a:cubicBezTo>
                  <a:cubicBezTo>
                    <a:pt x="1635408" y="542567"/>
                    <a:pt x="1624644" y="556760"/>
                    <a:pt x="1597022" y="558379"/>
                  </a:cubicBezTo>
                  <a:cubicBezTo>
                    <a:pt x="1595688" y="558474"/>
                    <a:pt x="1594450" y="558474"/>
                    <a:pt x="1593212" y="55847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0052B83F-5192-4C75-AD08-FE7CFB76A62C}"/>
              </a:ext>
            </a:extLst>
          </p:cNvPr>
          <p:cNvGrpSpPr/>
          <p:nvPr/>
        </p:nvGrpSpPr>
        <p:grpSpPr>
          <a:xfrm>
            <a:off x="6662196" y="5275089"/>
            <a:ext cx="575459" cy="857183"/>
            <a:chOff x="2816968" y="3538587"/>
            <a:chExt cx="485775" cy="723593"/>
          </a:xfrm>
        </p:grpSpPr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ECEFD417-5D3E-4450-8D61-2E92D2E97AB4}"/>
                </a:ext>
              </a:extLst>
            </p:cNvPr>
            <p:cNvSpPr/>
            <p:nvPr/>
          </p:nvSpPr>
          <p:spPr>
            <a:xfrm>
              <a:off x="2835256" y="3679917"/>
              <a:ext cx="447675" cy="581025"/>
            </a:xfrm>
            <a:custGeom>
              <a:avLst/>
              <a:gdLst>
                <a:gd name="connsiteX0" fmla="*/ 7144 w 447675"/>
                <a:gd name="connsiteY0" fmla="*/ 7144 h 581025"/>
                <a:gd name="connsiteX1" fmla="*/ 441293 w 447675"/>
                <a:gd name="connsiteY1" fmla="*/ 7144 h 581025"/>
                <a:gd name="connsiteX2" fmla="*/ 441293 w 447675"/>
                <a:gd name="connsiteY2" fmla="*/ 578644 h 581025"/>
                <a:gd name="connsiteX3" fmla="*/ 7144 w 447675"/>
                <a:gd name="connsiteY3" fmla="*/ 578644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581025">
                  <a:moveTo>
                    <a:pt x="7144" y="7144"/>
                  </a:moveTo>
                  <a:lnTo>
                    <a:pt x="441293" y="7144"/>
                  </a:lnTo>
                  <a:lnTo>
                    <a:pt x="441293" y="578644"/>
                  </a:lnTo>
                  <a:lnTo>
                    <a:pt x="7144" y="578644"/>
                  </a:ln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8F215901-9845-4BAC-BFDC-AB9BBC5E4B5A}"/>
                </a:ext>
              </a:extLst>
            </p:cNvPr>
            <p:cNvSpPr/>
            <p:nvPr/>
          </p:nvSpPr>
          <p:spPr>
            <a:xfrm>
              <a:off x="3052331" y="3738305"/>
              <a:ext cx="228600" cy="523875"/>
            </a:xfrm>
            <a:custGeom>
              <a:avLst/>
              <a:gdLst>
                <a:gd name="connsiteX0" fmla="*/ 7144 w 228600"/>
                <a:gd name="connsiteY0" fmla="*/ 7144 h 523875"/>
                <a:gd name="connsiteX1" fmla="*/ 224218 w 228600"/>
                <a:gd name="connsiteY1" fmla="*/ 7144 h 523875"/>
                <a:gd name="connsiteX2" fmla="*/ 224218 w 228600"/>
                <a:gd name="connsiteY2" fmla="*/ 520351 h 523875"/>
                <a:gd name="connsiteX3" fmla="*/ 7144 w 228600"/>
                <a:gd name="connsiteY3" fmla="*/ 52035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523875">
                  <a:moveTo>
                    <a:pt x="7144" y="7144"/>
                  </a:moveTo>
                  <a:lnTo>
                    <a:pt x="224218" y="7144"/>
                  </a:lnTo>
                  <a:lnTo>
                    <a:pt x="224218" y="520351"/>
                  </a:lnTo>
                  <a:lnTo>
                    <a:pt x="7144" y="520351"/>
                  </a:ln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D1319B46-5B48-4E97-8452-FBDB38DA6300}"/>
                </a:ext>
              </a:extLst>
            </p:cNvPr>
            <p:cNvSpPr/>
            <p:nvPr/>
          </p:nvSpPr>
          <p:spPr>
            <a:xfrm>
              <a:off x="3007183" y="3718493"/>
              <a:ext cx="95250" cy="542925"/>
            </a:xfrm>
            <a:custGeom>
              <a:avLst/>
              <a:gdLst>
                <a:gd name="connsiteX0" fmla="*/ 7144 w 95250"/>
                <a:gd name="connsiteY0" fmla="*/ 7144 h 542925"/>
                <a:gd name="connsiteX1" fmla="*/ 95060 w 95250"/>
                <a:gd name="connsiteY1" fmla="*/ 7144 h 542925"/>
                <a:gd name="connsiteX2" fmla="*/ 95060 w 95250"/>
                <a:gd name="connsiteY2" fmla="*/ 540068 h 542925"/>
                <a:gd name="connsiteX3" fmla="*/ 7144 w 95250"/>
                <a:gd name="connsiteY3" fmla="*/ 540068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542925">
                  <a:moveTo>
                    <a:pt x="7144" y="7144"/>
                  </a:moveTo>
                  <a:lnTo>
                    <a:pt x="95060" y="7144"/>
                  </a:lnTo>
                  <a:lnTo>
                    <a:pt x="95060" y="540068"/>
                  </a:lnTo>
                  <a:lnTo>
                    <a:pt x="7144" y="540068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E77D902F-1096-4DCC-9F48-79253773D005}"/>
                </a:ext>
              </a:extLst>
            </p:cNvPr>
            <p:cNvSpPr/>
            <p:nvPr/>
          </p:nvSpPr>
          <p:spPr>
            <a:xfrm>
              <a:off x="2835256" y="3738305"/>
              <a:ext cx="447675" cy="47625"/>
            </a:xfrm>
            <a:custGeom>
              <a:avLst/>
              <a:gdLst>
                <a:gd name="connsiteX0" fmla="*/ 7144 w 447675"/>
                <a:gd name="connsiteY0" fmla="*/ 7144 h 47625"/>
                <a:gd name="connsiteX1" fmla="*/ 441293 w 447675"/>
                <a:gd name="connsiteY1" fmla="*/ 7144 h 47625"/>
                <a:gd name="connsiteX2" fmla="*/ 441293 w 447675"/>
                <a:gd name="connsiteY2" fmla="*/ 47911 h 47625"/>
                <a:gd name="connsiteX3" fmla="*/ 7144 w 447675"/>
                <a:gd name="connsiteY3" fmla="*/ 4791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47625">
                  <a:moveTo>
                    <a:pt x="7144" y="7144"/>
                  </a:moveTo>
                  <a:lnTo>
                    <a:pt x="441293" y="7144"/>
                  </a:lnTo>
                  <a:lnTo>
                    <a:pt x="441293" y="47911"/>
                  </a:lnTo>
                  <a:lnTo>
                    <a:pt x="7144" y="47911"/>
                  </a:ln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BE1CDBB2-5E13-4C1A-91DC-20996E88B54F}"/>
                </a:ext>
              </a:extLst>
            </p:cNvPr>
            <p:cNvSpPr/>
            <p:nvPr/>
          </p:nvSpPr>
          <p:spPr>
            <a:xfrm>
              <a:off x="2816968" y="3673345"/>
              <a:ext cx="485775" cy="76200"/>
            </a:xfrm>
            <a:custGeom>
              <a:avLst/>
              <a:gdLst>
                <a:gd name="connsiteX0" fmla="*/ 461105 w 485775"/>
                <a:gd name="connsiteY0" fmla="*/ 78486 h 76200"/>
                <a:gd name="connsiteX1" fmla="*/ 26194 w 485775"/>
                <a:gd name="connsiteY1" fmla="*/ 78486 h 76200"/>
                <a:gd name="connsiteX2" fmla="*/ 7144 w 485775"/>
                <a:gd name="connsiteY2" fmla="*/ 59436 h 76200"/>
                <a:gd name="connsiteX3" fmla="*/ 7144 w 485775"/>
                <a:gd name="connsiteY3" fmla="*/ 26194 h 76200"/>
                <a:gd name="connsiteX4" fmla="*/ 26194 w 485775"/>
                <a:gd name="connsiteY4" fmla="*/ 7144 h 76200"/>
                <a:gd name="connsiteX5" fmla="*/ 461105 w 485775"/>
                <a:gd name="connsiteY5" fmla="*/ 7144 h 76200"/>
                <a:gd name="connsiteX6" fmla="*/ 480155 w 485775"/>
                <a:gd name="connsiteY6" fmla="*/ 26194 h 76200"/>
                <a:gd name="connsiteX7" fmla="*/ 480155 w 485775"/>
                <a:gd name="connsiteY7" fmla="*/ 59436 h 76200"/>
                <a:gd name="connsiteX8" fmla="*/ 461105 w 485775"/>
                <a:gd name="connsiteY8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5775" h="76200">
                  <a:moveTo>
                    <a:pt x="461105" y="78486"/>
                  </a:moveTo>
                  <a:lnTo>
                    <a:pt x="26194" y="78486"/>
                  </a:lnTo>
                  <a:cubicBezTo>
                    <a:pt x="15716" y="78486"/>
                    <a:pt x="7144" y="69914"/>
                    <a:pt x="7144" y="59436"/>
                  </a:cubicBezTo>
                  <a:lnTo>
                    <a:pt x="7144" y="26194"/>
                  </a:lnTo>
                  <a:cubicBezTo>
                    <a:pt x="7144" y="15716"/>
                    <a:pt x="15716" y="7144"/>
                    <a:pt x="26194" y="7144"/>
                  </a:cubicBezTo>
                  <a:lnTo>
                    <a:pt x="461105" y="7144"/>
                  </a:lnTo>
                  <a:cubicBezTo>
                    <a:pt x="471583" y="7144"/>
                    <a:pt x="480155" y="15716"/>
                    <a:pt x="480155" y="26194"/>
                  </a:cubicBezTo>
                  <a:lnTo>
                    <a:pt x="480155" y="59436"/>
                  </a:lnTo>
                  <a:cubicBezTo>
                    <a:pt x="480155" y="69914"/>
                    <a:pt x="471583" y="78486"/>
                    <a:pt x="461105" y="7848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74A50A59-E11C-42D6-AFCB-451CE0148351}"/>
                </a:ext>
              </a:extLst>
            </p:cNvPr>
            <p:cNvSpPr/>
            <p:nvPr/>
          </p:nvSpPr>
          <p:spPr>
            <a:xfrm>
              <a:off x="2990514" y="3673345"/>
              <a:ext cx="133350" cy="76200"/>
            </a:xfrm>
            <a:custGeom>
              <a:avLst/>
              <a:gdLst>
                <a:gd name="connsiteX0" fmla="*/ 7144 w 133350"/>
                <a:gd name="connsiteY0" fmla="*/ 7144 h 76200"/>
                <a:gd name="connsiteX1" fmla="*/ 135446 w 133350"/>
                <a:gd name="connsiteY1" fmla="*/ 7144 h 76200"/>
                <a:gd name="connsiteX2" fmla="*/ 135446 w 133350"/>
                <a:gd name="connsiteY2" fmla="*/ 78486 h 76200"/>
                <a:gd name="connsiteX3" fmla="*/ 7144 w 133350"/>
                <a:gd name="connsiteY3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76200">
                  <a:moveTo>
                    <a:pt x="7144" y="7144"/>
                  </a:moveTo>
                  <a:lnTo>
                    <a:pt x="135446" y="7144"/>
                  </a:lnTo>
                  <a:lnTo>
                    <a:pt x="135446" y="78486"/>
                  </a:lnTo>
                  <a:lnTo>
                    <a:pt x="7144" y="78486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FFB78437-B4C7-4521-AA3F-F5E948F3BAD9}"/>
                </a:ext>
              </a:extLst>
            </p:cNvPr>
            <p:cNvSpPr/>
            <p:nvPr/>
          </p:nvSpPr>
          <p:spPr>
            <a:xfrm>
              <a:off x="2930981" y="3538587"/>
              <a:ext cx="142875" cy="142875"/>
            </a:xfrm>
            <a:custGeom>
              <a:avLst/>
              <a:gdLst>
                <a:gd name="connsiteX0" fmla="*/ 132399 w 142875"/>
                <a:gd name="connsiteY0" fmla="*/ 138948 h 142875"/>
                <a:gd name="connsiteX1" fmla="*/ 126399 w 142875"/>
                <a:gd name="connsiteY1" fmla="*/ 139996 h 142875"/>
                <a:gd name="connsiteX2" fmla="*/ 33435 w 142875"/>
                <a:gd name="connsiteY2" fmla="*/ 118374 h 142875"/>
                <a:gd name="connsiteX3" fmla="*/ 22195 w 142875"/>
                <a:gd name="connsiteY3" fmla="*/ 19314 h 142875"/>
                <a:gd name="connsiteX4" fmla="*/ 120017 w 142875"/>
                <a:gd name="connsiteY4" fmla="*/ 38555 h 142875"/>
                <a:gd name="connsiteX5" fmla="*/ 134019 w 142875"/>
                <a:gd name="connsiteY5" fmla="*/ 133043 h 142875"/>
                <a:gd name="connsiteX6" fmla="*/ 132399 w 142875"/>
                <a:gd name="connsiteY6" fmla="*/ 138948 h 142875"/>
                <a:gd name="connsiteX7" fmla="*/ 35054 w 142875"/>
                <a:gd name="connsiteY7" fmla="*/ 33316 h 142875"/>
                <a:gd name="connsiteX8" fmla="*/ 47341 w 142875"/>
                <a:gd name="connsiteY8" fmla="*/ 105516 h 142875"/>
                <a:gd name="connsiteX9" fmla="*/ 116874 w 142875"/>
                <a:gd name="connsiteY9" fmla="*/ 122089 h 142875"/>
                <a:gd name="connsiteX10" fmla="*/ 106015 w 142875"/>
                <a:gd name="connsiteY10" fmla="*/ 51509 h 142875"/>
                <a:gd name="connsiteX11" fmla="*/ 35054 w 142875"/>
                <a:gd name="connsiteY11" fmla="*/ 33316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32399" y="138948"/>
                  </a:moveTo>
                  <a:lnTo>
                    <a:pt x="126399" y="139996"/>
                  </a:lnTo>
                  <a:cubicBezTo>
                    <a:pt x="123827" y="140472"/>
                    <a:pt x="63153" y="150664"/>
                    <a:pt x="33435" y="118374"/>
                  </a:cubicBezTo>
                  <a:cubicBezTo>
                    <a:pt x="3336" y="85799"/>
                    <a:pt x="-1617" y="41317"/>
                    <a:pt x="22195" y="19314"/>
                  </a:cubicBezTo>
                  <a:cubicBezTo>
                    <a:pt x="46103" y="-2688"/>
                    <a:pt x="89918" y="5979"/>
                    <a:pt x="120017" y="38555"/>
                  </a:cubicBezTo>
                  <a:cubicBezTo>
                    <a:pt x="149735" y="70845"/>
                    <a:pt x="134686" y="130471"/>
                    <a:pt x="134019" y="133043"/>
                  </a:cubicBezTo>
                  <a:lnTo>
                    <a:pt x="132399" y="138948"/>
                  </a:lnTo>
                  <a:close/>
                  <a:moveTo>
                    <a:pt x="35054" y="33316"/>
                  </a:moveTo>
                  <a:cubicBezTo>
                    <a:pt x="19147" y="47985"/>
                    <a:pt x="24767" y="81036"/>
                    <a:pt x="47341" y="105516"/>
                  </a:cubicBezTo>
                  <a:cubicBezTo>
                    <a:pt x="65344" y="125042"/>
                    <a:pt x="102110" y="123518"/>
                    <a:pt x="116874" y="122089"/>
                  </a:cubicBezTo>
                  <a:cubicBezTo>
                    <a:pt x="119541" y="107516"/>
                    <a:pt x="124017" y="71035"/>
                    <a:pt x="106015" y="51509"/>
                  </a:cubicBezTo>
                  <a:cubicBezTo>
                    <a:pt x="83441" y="27030"/>
                    <a:pt x="50961" y="18743"/>
                    <a:pt x="35054" y="3331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02A6B678-07C9-435C-9ED4-FF818AFC9973}"/>
                </a:ext>
              </a:extLst>
            </p:cNvPr>
            <p:cNvSpPr/>
            <p:nvPr/>
          </p:nvSpPr>
          <p:spPr>
            <a:xfrm>
              <a:off x="3043172" y="3538587"/>
              <a:ext cx="142875" cy="142875"/>
            </a:xfrm>
            <a:custGeom>
              <a:avLst/>
              <a:gdLst>
                <a:gd name="connsiteX0" fmla="*/ 11540 w 142875"/>
                <a:gd name="connsiteY0" fmla="*/ 133043 h 142875"/>
                <a:gd name="connsiteX1" fmla="*/ 25542 w 142875"/>
                <a:gd name="connsiteY1" fmla="*/ 38555 h 142875"/>
                <a:gd name="connsiteX2" fmla="*/ 123364 w 142875"/>
                <a:gd name="connsiteY2" fmla="*/ 19314 h 142875"/>
                <a:gd name="connsiteX3" fmla="*/ 112124 w 142875"/>
                <a:gd name="connsiteY3" fmla="*/ 118374 h 142875"/>
                <a:gd name="connsiteX4" fmla="*/ 19160 w 142875"/>
                <a:gd name="connsiteY4" fmla="*/ 139996 h 142875"/>
                <a:gd name="connsiteX5" fmla="*/ 13160 w 142875"/>
                <a:gd name="connsiteY5" fmla="*/ 138948 h 142875"/>
                <a:gd name="connsiteX6" fmla="*/ 11540 w 142875"/>
                <a:gd name="connsiteY6" fmla="*/ 133043 h 142875"/>
                <a:gd name="connsiteX7" fmla="*/ 39544 w 142875"/>
                <a:gd name="connsiteY7" fmla="*/ 51509 h 142875"/>
                <a:gd name="connsiteX8" fmla="*/ 28685 w 142875"/>
                <a:gd name="connsiteY8" fmla="*/ 122089 h 142875"/>
                <a:gd name="connsiteX9" fmla="*/ 98123 w 142875"/>
                <a:gd name="connsiteY9" fmla="*/ 105516 h 142875"/>
                <a:gd name="connsiteX10" fmla="*/ 110410 w 142875"/>
                <a:gd name="connsiteY10" fmla="*/ 33316 h 142875"/>
                <a:gd name="connsiteX11" fmla="*/ 39544 w 142875"/>
                <a:gd name="connsiteY11" fmla="*/ 5150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1540" y="133043"/>
                  </a:moveTo>
                  <a:cubicBezTo>
                    <a:pt x="10874" y="130471"/>
                    <a:pt x="-4176" y="70845"/>
                    <a:pt x="25542" y="38555"/>
                  </a:cubicBezTo>
                  <a:cubicBezTo>
                    <a:pt x="55641" y="5979"/>
                    <a:pt x="99456" y="-2688"/>
                    <a:pt x="123364" y="19314"/>
                  </a:cubicBezTo>
                  <a:cubicBezTo>
                    <a:pt x="147272" y="41317"/>
                    <a:pt x="142223" y="85799"/>
                    <a:pt x="112124" y="118374"/>
                  </a:cubicBezTo>
                  <a:cubicBezTo>
                    <a:pt x="82406" y="150664"/>
                    <a:pt x="21637" y="140472"/>
                    <a:pt x="19160" y="139996"/>
                  </a:cubicBezTo>
                  <a:lnTo>
                    <a:pt x="13160" y="138948"/>
                  </a:lnTo>
                  <a:lnTo>
                    <a:pt x="11540" y="133043"/>
                  </a:lnTo>
                  <a:close/>
                  <a:moveTo>
                    <a:pt x="39544" y="51509"/>
                  </a:moveTo>
                  <a:cubicBezTo>
                    <a:pt x="21542" y="71035"/>
                    <a:pt x="26018" y="107611"/>
                    <a:pt x="28685" y="122089"/>
                  </a:cubicBezTo>
                  <a:cubicBezTo>
                    <a:pt x="43354" y="123613"/>
                    <a:pt x="80216" y="125042"/>
                    <a:pt x="98123" y="105516"/>
                  </a:cubicBezTo>
                  <a:cubicBezTo>
                    <a:pt x="120697" y="81036"/>
                    <a:pt x="126317" y="47985"/>
                    <a:pt x="110410" y="33316"/>
                  </a:cubicBezTo>
                  <a:cubicBezTo>
                    <a:pt x="94598" y="18743"/>
                    <a:pt x="62118" y="27030"/>
                    <a:pt x="39544" y="51509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14" name="Group 413">
            <a:extLst>
              <a:ext uri="{FF2B5EF4-FFF2-40B4-BE49-F238E27FC236}">
                <a16:creationId xmlns:a16="http://schemas.microsoft.com/office/drawing/2014/main" id="{C18B78CE-7A25-47CB-A420-25FC0C855AB1}"/>
              </a:ext>
            </a:extLst>
          </p:cNvPr>
          <p:cNvGrpSpPr/>
          <p:nvPr/>
        </p:nvGrpSpPr>
        <p:grpSpPr>
          <a:xfrm>
            <a:off x="7228058" y="5410491"/>
            <a:ext cx="575459" cy="721781"/>
            <a:chOff x="3414992" y="3685939"/>
            <a:chExt cx="485775" cy="609293"/>
          </a:xfrm>
        </p:grpSpPr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B45F8B03-05E3-463E-9DEA-82CC0E1440F5}"/>
                </a:ext>
              </a:extLst>
            </p:cNvPr>
            <p:cNvSpPr/>
            <p:nvPr/>
          </p:nvSpPr>
          <p:spPr>
            <a:xfrm>
              <a:off x="3433185" y="3876132"/>
              <a:ext cx="447675" cy="419100"/>
            </a:xfrm>
            <a:custGeom>
              <a:avLst/>
              <a:gdLst>
                <a:gd name="connsiteX0" fmla="*/ 7144 w 447675"/>
                <a:gd name="connsiteY0" fmla="*/ 7144 h 419100"/>
                <a:gd name="connsiteX1" fmla="*/ 441293 w 447675"/>
                <a:gd name="connsiteY1" fmla="*/ 7144 h 419100"/>
                <a:gd name="connsiteX2" fmla="*/ 441293 w 447675"/>
                <a:gd name="connsiteY2" fmla="*/ 415100 h 419100"/>
                <a:gd name="connsiteX3" fmla="*/ 7144 w 447675"/>
                <a:gd name="connsiteY3" fmla="*/ 415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419100">
                  <a:moveTo>
                    <a:pt x="7144" y="7144"/>
                  </a:moveTo>
                  <a:lnTo>
                    <a:pt x="441293" y="7144"/>
                  </a:lnTo>
                  <a:lnTo>
                    <a:pt x="441293" y="415100"/>
                  </a:lnTo>
                  <a:lnTo>
                    <a:pt x="7144" y="415100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DDD832E4-2AC2-47DA-B5C3-609B758BF000}"/>
                </a:ext>
              </a:extLst>
            </p:cNvPr>
            <p:cNvSpPr/>
            <p:nvPr/>
          </p:nvSpPr>
          <p:spPr>
            <a:xfrm>
              <a:off x="3650260" y="3876132"/>
              <a:ext cx="228600" cy="419100"/>
            </a:xfrm>
            <a:custGeom>
              <a:avLst/>
              <a:gdLst>
                <a:gd name="connsiteX0" fmla="*/ 7144 w 228600"/>
                <a:gd name="connsiteY0" fmla="*/ 7144 h 419100"/>
                <a:gd name="connsiteX1" fmla="*/ 224218 w 228600"/>
                <a:gd name="connsiteY1" fmla="*/ 7144 h 419100"/>
                <a:gd name="connsiteX2" fmla="*/ 224218 w 228600"/>
                <a:gd name="connsiteY2" fmla="*/ 415100 h 419100"/>
                <a:gd name="connsiteX3" fmla="*/ 7144 w 228600"/>
                <a:gd name="connsiteY3" fmla="*/ 415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419100">
                  <a:moveTo>
                    <a:pt x="7144" y="7144"/>
                  </a:moveTo>
                  <a:lnTo>
                    <a:pt x="224218" y="7144"/>
                  </a:lnTo>
                  <a:lnTo>
                    <a:pt x="224218" y="415100"/>
                  </a:lnTo>
                  <a:lnTo>
                    <a:pt x="7144" y="415100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A8615086-CAC3-4A96-A19F-E5B4FF31052E}"/>
                </a:ext>
              </a:extLst>
            </p:cNvPr>
            <p:cNvSpPr/>
            <p:nvPr/>
          </p:nvSpPr>
          <p:spPr>
            <a:xfrm>
              <a:off x="3605112" y="3856320"/>
              <a:ext cx="95250" cy="438150"/>
            </a:xfrm>
            <a:custGeom>
              <a:avLst/>
              <a:gdLst>
                <a:gd name="connsiteX0" fmla="*/ 7144 w 95250"/>
                <a:gd name="connsiteY0" fmla="*/ 7144 h 438150"/>
                <a:gd name="connsiteX1" fmla="*/ 95060 w 95250"/>
                <a:gd name="connsiteY1" fmla="*/ 7144 h 438150"/>
                <a:gd name="connsiteX2" fmla="*/ 95060 w 95250"/>
                <a:gd name="connsiteY2" fmla="*/ 434912 h 438150"/>
                <a:gd name="connsiteX3" fmla="*/ 7144 w 95250"/>
                <a:gd name="connsiteY3" fmla="*/ 434912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438150">
                  <a:moveTo>
                    <a:pt x="7144" y="7144"/>
                  </a:moveTo>
                  <a:lnTo>
                    <a:pt x="95060" y="7144"/>
                  </a:lnTo>
                  <a:lnTo>
                    <a:pt x="95060" y="434912"/>
                  </a:lnTo>
                  <a:lnTo>
                    <a:pt x="7144" y="434912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DD0CA28-ECF6-4497-8273-840676DE7A88}"/>
                </a:ext>
              </a:extLst>
            </p:cNvPr>
            <p:cNvSpPr/>
            <p:nvPr/>
          </p:nvSpPr>
          <p:spPr>
            <a:xfrm>
              <a:off x="3433185" y="3876132"/>
              <a:ext cx="447675" cy="47625"/>
            </a:xfrm>
            <a:custGeom>
              <a:avLst/>
              <a:gdLst>
                <a:gd name="connsiteX0" fmla="*/ 7144 w 447675"/>
                <a:gd name="connsiteY0" fmla="*/ 7144 h 47625"/>
                <a:gd name="connsiteX1" fmla="*/ 441293 w 447675"/>
                <a:gd name="connsiteY1" fmla="*/ 7144 h 47625"/>
                <a:gd name="connsiteX2" fmla="*/ 441293 w 447675"/>
                <a:gd name="connsiteY2" fmla="*/ 47911 h 47625"/>
                <a:gd name="connsiteX3" fmla="*/ 7144 w 447675"/>
                <a:gd name="connsiteY3" fmla="*/ 4791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47625">
                  <a:moveTo>
                    <a:pt x="7144" y="7144"/>
                  </a:moveTo>
                  <a:lnTo>
                    <a:pt x="441293" y="7144"/>
                  </a:lnTo>
                  <a:lnTo>
                    <a:pt x="441293" y="47911"/>
                  </a:lnTo>
                  <a:lnTo>
                    <a:pt x="7144" y="47911"/>
                  </a:ln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44BA381A-39E7-4010-A5C0-0E2D098644FD}"/>
                </a:ext>
              </a:extLst>
            </p:cNvPr>
            <p:cNvSpPr/>
            <p:nvPr/>
          </p:nvSpPr>
          <p:spPr>
            <a:xfrm>
              <a:off x="3414992" y="3820601"/>
              <a:ext cx="485775" cy="76200"/>
            </a:xfrm>
            <a:custGeom>
              <a:avLst/>
              <a:gdLst>
                <a:gd name="connsiteX0" fmla="*/ 461105 w 485775"/>
                <a:gd name="connsiteY0" fmla="*/ 78486 h 76200"/>
                <a:gd name="connsiteX1" fmla="*/ 26194 w 485775"/>
                <a:gd name="connsiteY1" fmla="*/ 78486 h 76200"/>
                <a:gd name="connsiteX2" fmla="*/ 7144 w 485775"/>
                <a:gd name="connsiteY2" fmla="*/ 59436 h 76200"/>
                <a:gd name="connsiteX3" fmla="*/ 7144 w 485775"/>
                <a:gd name="connsiteY3" fmla="*/ 26194 h 76200"/>
                <a:gd name="connsiteX4" fmla="*/ 26194 w 485775"/>
                <a:gd name="connsiteY4" fmla="*/ 7144 h 76200"/>
                <a:gd name="connsiteX5" fmla="*/ 461105 w 485775"/>
                <a:gd name="connsiteY5" fmla="*/ 7144 h 76200"/>
                <a:gd name="connsiteX6" fmla="*/ 480155 w 485775"/>
                <a:gd name="connsiteY6" fmla="*/ 26194 h 76200"/>
                <a:gd name="connsiteX7" fmla="*/ 480155 w 485775"/>
                <a:gd name="connsiteY7" fmla="*/ 59436 h 76200"/>
                <a:gd name="connsiteX8" fmla="*/ 461105 w 485775"/>
                <a:gd name="connsiteY8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5775" h="76200">
                  <a:moveTo>
                    <a:pt x="461105" y="78486"/>
                  </a:moveTo>
                  <a:lnTo>
                    <a:pt x="26194" y="78486"/>
                  </a:lnTo>
                  <a:cubicBezTo>
                    <a:pt x="15716" y="78486"/>
                    <a:pt x="7144" y="69914"/>
                    <a:pt x="7144" y="59436"/>
                  </a:cubicBezTo>
                  <a:lnTo>
                    <a:pt x="7144" y="26194"/>
                  </a:lnTo>
                  <a:cubicBezTo>
                    <a:pt x="7144" y="15716"/>
                    <a:pt x="15716" y="7144"/>
                    <a:pt x="26194" y="7144"/>
                  </a:cubicBezTo>
                  <a:lnTo>
                    <a:pt x="461105" y="7144"/>
                  </a:lnTo>
                  <a:cubicBezTo>
                    <a:pt x="471583" y="7144"/>
                    <a:pt x="480155" y="15716"/>
                    <a:pt x="480155" y="26194"/>
                  </a:cubicBezTo>
                  <a:lnTo>
                    <a:pt x="480155" y="59436"/>
                  </a:lnTo>
                  <a:cubicBezTo>
                    <a:pt x="480060" y="69914"/>
                    <a:pt x="471583" y="78486"/>
                    <a:pt x="461105" y="7848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BBEA82F3-4AAF-47EA-946A-EC25150162EF}"/>
                </a:ext>
              </a:extLst>
            </p:cNvPr>
            <p:cNvSpPr/>
            <p:nvPr/>
          </p:nvSpPr>
          <p:spPr>
            <a:xfrm>
              <a:off x="3588443" y="3820696"/>
              <a:ext cx="133350" cy="76200"/>
            </a:xfrm>
            <a:custGeom>
              <a:avLst/>
              <a:gdLst>
                <a:gd name="connsiteX0" fmla="*/ 7144 w 133350"/>
                <a:gd name="connsiteY0" fmla="*/ 7144 h 76200"/>
                <a:gd name="connsiteX1" fmla="*/ 135446 w 133350"/>
                <a:gd name="connsiteY1" fmla="*/ 7144 h 76200"/>
                <a:gd name="connsiteX2" fmla="*/ 135446 w 133350"/>
                <a:gd name="connsiteY2" fmla="*/ 78486 h 76200"/>
                <a:gd name="connsiteX3" fmla="*/ 7144 w 133350"/>
                <a:gd name="connsiteY3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76200">
                  <a:moveTo>
                    <a:pt x="7144" y="7144"/>
                  </a:moveTo>
                  <a:lnTo>
                    <a:pt x="135446" y="7144"/>
                  </a:lnTo>
                  <a:lnTo>
                    <a:pt x="135446" y="78486"/>
                  </a:lnTo>
                  <a:lnTo>
                    <a:pt x="7144" y="7848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5E6BE8AB-D83A-43B5-A61A-65F6832123E5}"/>
                </a:ext>
              </a:extLst>
            </p:cNvPr>
            <p:cNvSpPr/>
            <p:nvPr/>
          </p:nvSpPr>
          <p:spPr>
            <a:xfrm>
              <a:off x="3528910" y="3685939"/>
              <a:ext cx="142875" cy="142875"/>
            </a:xfrm>
            <a:custGeom>
              <a:avLst/>
              <a:gdLst>
                <a:gd name="connsiteX0" fmla="*/ 132399 w 142875"/>
                <a:gd name="connsiteY0" fmla="*/ 138948 h 142875"/>
                <a:gd name="connsiteX1" fmla="*/ 126399 w 142875"/>
                <a:gd name="connsiteY1" fmla="*/ 139996 h 142875"/>
                <a:gd name="connsiteX2" fmla="*/ 33435 w 142875"/>
                <a:gd name="connsiteY2" fmla="*/ 118374 h 142875"/>
                <a:gd name="connsiteX3" fmla="*/ 22195 w 142875"/>
                <a:gd name="connsiteY3" fmla="*/ 19314 h 142875"/>
                <a:gd name="connsiteX4" fmla="*/ 120017 w 142875"/>
                <a:gd name="connsiteY4" fmla="*/ 38555 h 142875"/>
                <a:gd name="connsiteX5" fmla="*/ 134019 w 142875"/>
                <a:gd name="connsiteY5" fmla="*/ 133043 h 142875"/>
                <a:gd name="connsiteX6" fmla="*/ 132399 w 142875"/>
                <a:gd name="connsiteY6" fmla="*/ 138948 h 142875"/>
                <a:gd name="connsiteX7" fmla="*/ 35054 w 142875"/>
                <a:gd name="connsiteY7" fmla="*/ 33316 h 142875"/>
                <a:gd name="connsiteX8" fmla="*/ 47341 w 142875"/>
                <a:gd name="connsiteY8" fmla="*/ 105516 h 142875"/>
                <a:gd name="connsiteX9" fmla="*/ 116778 w 142875"/>
                <a:gd name="connsiteY9" fmla="*/ 122089 h 142875"/>
                <a:gd name="connsiteX10" fmla="*/ 105920 w 142875"/>
                <a:gd name="connsiteY10" fmla="*/ 51509 h 142875"/>
                <a:gd name="connsiteX11" fmla="*/ 35054 w 142875"/>
                <a:gd name="connsiteY11" fmla="*/ 33316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32399" y="138948"/>
                  </a:moveTo>
                  <a:lnTo>
                    <a:pt x="126399" y="139996"/>
                  </a:lnTo>
                  <a:cubicBezTo>
                    <a:pt x="123827" y="140472"/>
                    <a:pt x="63153" y="150664"/>
                    <a:pt x="33435" y="118374"/>
                  </a:cubicBezTo>
                  <a:cubicBezTo>
                    <a:pt x="3336" y="85799"/>
                    <a:pt x="-1617" y="41317"/>
                    <a:pt x="22195" y="19314"/>
                  </a:cubicBezTo>
                  <a:cubicBezTo>
                    <a:pt x="46103" y="-2688"/>
                    <a:pt x="89918" y="5979"/>
                    <a:pt x="120017" y="38555"/>
                  </a:cubicBezTo>
                  <a:cubicBezTo>
                    <a:pt x="149735" y="70845"/>
                    <a:pt x="134686" y="130471"/>
                    <a:pt x="134019" y="133043"/>
                  </a:cubicBezTo>
                  <a:lnTo>
                    <a:pt x="132399" y="138948"/>
                  </a:lnTo>
                  <a:close/>
                  <a:moveTo>
                    <a:pt x="35054" y="33316"/>
                  </a:moveTo>
                  <a:cubicBezTo>
                    <a:pt x="19147" y="47985"/>
                    <a:pt x="24767" y="81036"/>
                    <a:pt x="47341" y="105516"/>
                  </a:cubicBezTo>
                  <a:cubicBezTo>
                    <a:pt x="65344" y="125042"/>
                    <a:pt x="102110" y="123518"/>
                    <a:pt x="116778" y="122089"/>
                  </a:cubicBezTo>
                  <a:cubicBezTo>
                    <a:pt x="119445" y="107516"/>
                    <a:pt x="123922" y="71035"/>
                    <a:pt x="105920" y="51509"/>
                  </a:cubicBezTo>
                  <a:cubicBezTo>
                    <a:pt x="83441" y="26934"/>
                    <a:pt x="50961" y="18648"/>
                    <a:pt x="35054" y="33316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68E3892-4420-49CA-B13A-879924D584BC}"/>
                </a:ext>
              </a:extLst>
            </p:cNvPr>
            <p:cNvSpPr/>
            <p:nvPr/>
          </p:nvSpPr>
          <p:spPr>
            <a:xfrm>
              <a:off x="3641196" y="3685939"/>
              <a:ext cx="142875" cy="142875"/>
            </a:xfrm>
            <a:custGeom>
              <a:avLst/>
              <a:gdLst>
                <a:gd name="connsiteX0" fmla="*/ 11541 w 142875"/>
                <a:gd name="connsiteY0" fmla="*/ 133043 h 142875"/>
                <a:gd name="connsiteX1" fmla="*/ 25542 w 142875"/>
                <a:gd name="connsiteY1" fmla="*/ 38555 h 142875"/>
                <a:gd name="connsiteX2" fmla="*/ 123364 w 142875"/>
                <a:gd name="connsiteY2" fmla="*/ 19314 h 142875"/>
                <a:gd name="connsiteX3" fmla="*/ 112124 w 142875"/>
                <a:gd name="connsiteY3" fmla="*/ 118374 h 142875"/>
                <a:gd name="connsiteX4" fmla="*/ 19160 w 142875"/>
                <a:gd name="connsiteY4" fmla="*/ 139996 h 142875"/>
                <a:gd name="connsiteX5" fmla="*/ 13160 w 142875"/>
                <a:gd name="connsiteY5" fmla="*/ 138948 h 142875"/>
                <a:gd name="connsiteX6" fmla="*/ 11541 w 142875"/>
                <a:gd name="connsiteY6" fmla="*/ 133043 h 142875"/>
                <a:gd name="connsiteX7" fmla="*/ 39449 w 142875"/>
                <a:gd name="connsiteY7" fmla="*/ 51414 h 142875"/>
                <a:gd name="connsiteX8" fmla="*/ 28590 w 142875"/>
                <a:gd name="connsiteY8" fmla="*/ 121994 h 142875"/>
                <a:gd name="connsiteX9" fmla="*/ 98028 w 142875"/>
                <a:gd name="connsiteY9" fmla="*/ 105420 h 142875"/>
                <a:gd name="connsiteX10" fmla="*/ 110315 w 142875"/>
                <a:gd name="connsiteY10" fmla="*/ 33221 h 142875"/>
                <a:gd name="connsiteX11" fmla="*/ 39449 w 142875"/>
                <a:gd name="connsiteY11" fmla="*/ 5141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1541" y="133043"/>
                  </a:moveTo>
                  <a:cubicBezTo>
                    <a:pt x="10874" y="130566"/>
                    <a:pt x="-4176" y="70845"/>
                    <a:pt x="25542" y="38555"/>
                  </a:cubicBezTo>
                  <a:cubicBezTo>
                    <a:pt x="55641" y="5979"/>
                    <a:pt x="99456" y="-2688"/>
                    <a:pt x="123364" y="19314"/>
                  </a:cubicBezTo>
                  <a:cubicBezTo>
                    <a:pt x="147272" y="41317"/>
                    <a:pt x="142223" y="85799"/>
                    <a:pt x="112124" y="118374"/>
                  </a:cubicBezTo>
                  <a:cubicBezTo>
                    <a:pt x="82406" y="150664"/>
                    <a:pt x="21637" y="140472"/>
                    <a:pt x="19160" y="139996"/>
                  </a:cubicBezTo>
                  <a:lnTo>
                    <a:pt x="13160" y="138948"/>
                  </a:lnTo>
                  <a:lnTo>
                    <a:pt x="11541" y="133043"/>
                  </a:lnTo>
                  <a:close/>
                  <a:moveTo>
                    <a:pt x="39449" y="51414"/>
                  </a:moveTo>
                  <a:cubicBezTo>
                    <a:pt x="21447" y="70940"/>
                    <a:pt x="25923" y="107516"/>
                    <a:pt x="28590" y="121994"/>
                  </a:cubicBezTo>
                  <a:cubicBezTo>
                    <a:pt x="43259" y="123518"/>
                    <a:pt x="80121" y="124947"/>
                    <a:pt x="98028" y="105420"/>
                  </a:cubicBezTo>
                  <a:cubicBezTo>
                    <a:pt x="120602" y="80941"/>
                    <a:pt x="126222" y="47889"/>
                    <a:pt x="110315" y="33221"/>
                  </a:cubicBezTo>
                  <a:cubicBezTo>
                    <a:pt x="94503" y="18648"/>
                    <a:pt x="62023" y="26934"/>
                    <a:pt x="39449" y="5141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E664B1FD-B778-4BAE-A75C-61F7C826EDF3}"/>
              </a:ext>
            </a:extLst>
          </p:cNvPr>
          <p:cNvGrpSpPr/>
          <p:nvPr/>
        </p:nvGrpSpPr>
        <p:grpSpPr>
          <a:xfrm>
            <a:off x="6134776" y="5458706"/>
            <a:ext cx="537018" cy="673566"/>
            <a:chOff x="3414992" y="3685939"/>
            <a:chExt cx="485775" cy="609293"/>
          </a:xfrm>
        </p:grpSpPr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458D4C11-3294-487D-AC4E-4ADE3A47872B}"/>
                </a:ext>
              </a:extLst>
            </p:cNvPr>
            <p:cNvSpPr/>
            <p:nvPr/>
          </p:nvSpPr>
          <p:spPr>
            <a:xfrm>
              <a:off x="3433185" y="3876132"/>
              <a:ext cx="447675" cy="419100"/>
            </a:xfrm>
            <a:custGeom>
              <a:avLst/>
              <a:gdLst>
                <a:gd name="connsiteX0" fmla="*/ 7144 w 447675"/>
                <a:gd name="connsiteY0" fmla="*/ 7144 h 419100"/>
                <a:gd name="connsiteX1" fmla="*/ 441293 w 447675"/>
                <a:gd name="connsiteY1" fmla="*/ 7144 h 419100"/>
                <a:gd name="connsiteX2" fmla="*/ 441293 w 447675"/>
                <a:gd name="connsiteY2" fmla="*/ 415100 h 419100"/>
                <a:gd name="connsiteX3" fmla="*/ 7144 w 447675"/>
                <a:gd name="connsiteY3" fmla="*/ 415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419100">
                  <a:moveTo>
                    <a:pt x="7144" y="7144"/>
                  </a:moveTo>
                  <a:lnTo>
                    <a:pt x="441293" y="7144"/>
                  </a:lnTo>
                  <a:lnTo>
                    <a:pt x="441293" y="415100"/>
                  </a:lnTo>
                  <a:lnTo>
                    <a:pt x="7144" y="415100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86C572AA-7870-443E-A890-6603218E33EB}"/>
                </a:ext>
              </a:extLst>
            </p:cNvPr>
            <p:cNvSpPr/>
            <p:nvPr/>
          </p:nvSpPr>
          <p:spPr>
            <a:xfrm>
              <a:off x="3650260" y="3876132"/>
              <a:ext cx="228600" cy="419100"/>
            </a:xfrm>
            <a:custGeom>
              <a:avLst/>
              <a:gdLst>
                <a:gd name="connsiteX0" fmla="*/ 7144 w 228600"/>
                <a:gd name="connsiteY0" fmla="*/ 7144 h 419100"/>
                <a:gd name="connsiteX1" fmla="*/ 224218 w 228600"/>
                <a:gd name="connsiteY1" fmla="*/ 7144 h 419100"/>
                <a:gd name="connsiteX2" fmla="*/ 224218 w 228600"/>
                <a:gd name="connsiteY2" fmla="*/ 415100 h 419100"/>
                <a:gd name="connsiteX3" fmla="*/ 7144 w 228600"/>
                <a:gd name="connsiteY3" fmla="*/ 415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419100">
                  <a:moveTo>
                    <a:pt x="7144" y="7144"/>
                  </a:moveTo>
                  <a:lnTo>
                    <a:pt x="224218" y="7144"/>
                  </a:lnTo>
                  <a:lnTo>
                    <a:pt x="224218" y="415100"/>
                  </a:lnTo>
                  <a:lnTo>
                    <a:pt x="7144" y="415100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07299BCF-F51A-43CD-9968-E95D557B9573}"/>
                </a:ext>
              </a:extLst>
            </p:cNvPr>
            <p:cNvSpPr/>
            <p:nvPr/>
          </p:nvSpPr>
          <p:spPr>
            <a:xfrm>
              <a:off x="3605112" y="3856320"/>
              <a:ext cx="95250" cy="438150"/>
            </a:xfrm>
            <a:custGeom>
              <a:avLst/>
              <a:gdLst>
                <a:gd name="connsiteX0" fmla="*/ 7144 w 95250"/>
                <a:gd name="connsiteY0" fmla="*/ 7144 h 438150"/>
                <a:gd name="connsiteX1" fmla="*/ 95060 w 95250"/>
                <a:gd name="connsiteY1" fmla="*/ 7144 h 438150"/>
                <a:gd name="connsiteX2" fmla="*/ 95060 w 95250"/>
                <a:gd name="connsiteY2" fmla="*/ 434912 h 438150"/>
                <a:gd name="connsiteX3" fmla="*/ 7144 w 95250"/>
                <a:gd name="connsiteY3" fmla="*/ 434912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438150">
                  <a:moveTo>
                    <a:pt x="7144" y="7144"/>
                  </a:moveTo>
                  <a:lnTo>
                    <a:pt x="95060" y="7144"/>
                  </a:lnTo>
                  <a:lnTo>
                    <a:pt x="95060" y="434912"/>
                  </a:lnTo>
                  <a:lnTo>
                    <a:pt x="7144" y="434912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1855EFD2-6BB9-443C-94F2-68727CE50C4A}"/>
                </a:ext>
              </a:extLst>
            </p:cNvPr>
            <p:cNvSpPr/>
            <p:nvPr/>
          </p:nvSpPr>
          <p:spPr>
            <a:xfrm>
              <a:off x="3433185" y="3876132"/>
              <a:ext cx="447675" cy="47625"/>
            </a:xfrm>
            <a:custGeom>
              <a:avLst/>
              <a:gdLst>
                <a:gd name="connsiteX0" fmla="*/ 7144 w 447675"/>
                <a:gd name="connsiteY0" fmla="*/ 7144 h 47625"/>
                <a:gd name="connsiteX1" fmla="*/ 441293 w 447675"/>
                <a:gd name="connsiteY1" fmla="*/ 7144 h 47625"/>
                <a:gd name="connsiteX2" fmla="*/ 441293 w 447675"/>
                <a:gd name="connsiteY2" fmla="*/ 47911 h 47625"/>
                <a:gd name="connsiteX3" fmla="*/ 7144 w 447675"/>
                <a:gd name="connsiteY3" fmla="*/ 4791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47625">
                  <a:moveTo>
                    <a:pt x="7144" y="7144"/>
                  </a:moveTo>
                  <a:lnTo>
                    <a:pt x="441293" y="7144"/>
                  </a:lnTo>
                  <a:lnTo>
                    <a:pt x="441293" y="47911"/>
                  </a:lnTo>
                  <a:lnTo>
                    <a:pt x="7144" y="47911"/>
                  </a:ln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E7696370-77B1-430B-9629-887E284E0FAF}"/>
                </a:ext>
              </a:extLst>
            </p:cNvPr>
            <p:cNvSpPr/>
            <p:nvPr/>
          </p:nvSpPr>
          <p:spPr>
            <a:xfrm>
              <a:off x="3414992" y="3820601"/>
              <a:ext cx="485775" cy="76200"/>
            </a:xfrm>
            <a:custGeom>
              <a:avLst/>
              <a:gdLst>
                <a:gd name="connsiteX0" fmla="*/ 461105 w 485775"/>
                <a:gd name="connsiteY0" fmla="*/ 78486 h 76200"/>
                <a:gd name="connsiteX1" fmla="*/ 26194 w 485775"/>
                <a:gd name="connsiteY1" fmla="*/ 78486 h 76200"/>
                <a:gd name="connsiteX2" fmla="*/ 7144 w 485775"/>
                <a:gd name="connsiteY2" fmla="*/ 59436 h 76200"/>
                <a:gd name="connsiteX3" fmla="*/ 7144 w 485775"/>
                <a:gd name="connsiteY3" fmla="*/ 26194 h 76200"/>
                <a:gd name="connsiteX4" fmla="*/ 26194 w 485775"/>
                <a:gd name="connsiteY4" fmla="*/ 7144 h 76200"/>
                <a:gd name="connsiteX5" fmla="*/ 461105 w 485775"/>
                <a:gd name="connsiteY5" fmla="*/ 7144 h 76200"/>
                <a:gd name="connsiteX6" fmla="*/ 480155 w 485775"/>
                <a:gd name="connsiteY6" fmla="*/ 26194 h 76200"/>
                <a:gd name="connsiteX7" fmla="*/ 480155 w 485775"/>
                <a:gd name="connsiteY7" fmla="*/ 59436 h 76200"/>
                <a:gd name="connsiteX8" fmla="*/ 461105 w 485775"/>
                <a:gd name="connsiteY8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5775" h="76200">
                  <a:moveTo>
                    <a:pt x="461105" y="78486"/>
                  </a:moveTo>
                  <a:lnTo>
                    <a:pt x="26194" y="78486"/>
                  </a:lnTo>
                  <a:cubicBezTo>
                    <a:pt x="15716" y="78486"/>
                    <a:pt x="7144" y="69914"/>
                    <a:pt x="7144" y="59436"/>
                  </a:cubicBezTo>
                  <a:lnTo>
                    <a:pt x="7144" y="26194"/>
                  </a:lnTo>
                  <a:cubicBezTo>
                    <a:pt x="7144" y="15716"/>
                    <a:pt x="15716" y="7144"/>
                    <a:pt x="26194" y="7144"/>
                  </a:cubicBezTo>
                  <a:lnTo>
                    <a:pt x="461105" y="7144"/>
                  </a:lnTo>
                  <a:cubicBezTo>
                    <a:pt x="471583" y="7144"/>
                    <a:pt x="480155" y="15716"/>
                    <a:pt x="480155" y="26194"/>
                  </a:cubicBezTo>
                  <a:lnTo>
                    <a:pt x="480155" y="59436"/>
                  </a:lnTo>
                  <a:cubicBezTo>
                    <a:pt x="480060" y="69914"/>
                    <a:pt x="471583" y="78486"/>
                    <a:pt x="461105" y="7848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AB45859A-BC44-442D-8062-E711DED8BE84}"/>
                </a:ext>
              </a:extLst>
            </p:cNvPr>
            <p:cNvSpPr/>
            <p:nvPr/>
          </p:nvSpPr>
          <p:spPr>
            <a:xfrm>
              <a:off x="3588443" y="3820696"/>
              <a:ext cx="133350" cy="76200"/>
            </a:xfrm>
            <a:custGeom>
              <a:avLst/>
              <a:gdLst>
                <a:gd name="connsiteX0" fmla="*/ 7144 w 133350"/>
                <a:gd name="connsiteY0" fmla="*/ 7144 h 76200"/>
                <a:gd name="connsiteX1" fmla="*/ 135446 w 133350"/>
                <a:gd name="connsiteY1" fmla="*/ 7144 h 76200"/>
                <a:gd name="connsiteX2" fmla="*/ 135446 w 133350"/>
                <a:gd name="connsiteY2" fmla="*/ 78486 h 76200"/>
                <a:gd name="connsiteX3" fmla="*/ 7144 w 133350"/>
                <a:gd name="connsiteY3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76200">
                  <a:moveTo>
                    <a:pt x="7144" y="7144"/>
                  </a:moveTo>
                  <a:lnTo>
                    <a:pt x="135446" y="7144"/>
                  </a:lnTo>
                  <a:lnTo>
                    <a:pt x="135446" y="78486"/>
                  </a:lnTo>
                  <a:lnTo>
                    <a:pt x="7144" y="7848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0980BD71-0568-43E3-A6C6-7D4581353B40}"/>
                </a:ext>
              </a:extLst>
            </p:cNvPr>
            <p:cNvSpPr/>
            <p:nvPr/>
          </p:nvSpPr>
          <p:spPr>
            <a:xfrm>
              <a:off x="3528910" y="3685939"/>
              <a:ext cx="142875" cy="142875"/>
            </a:xfrm>
            <a:custGeom>
              <a:avLst/>
              <a:gdLst>
                <a:gd name="connsiteX0" fmla="*/ 132399 w 142875"/>
                <a:gd name="connsiteY0" fmla="*/ 138948 h 142875"/>
                <a:gd name="connsiteX1" fmla="*/ 126399 w 142875"/>
                <a:gd name="connsiteY1" fmla="*/ 139996 h 142875"/>
                <a:gd name="connsiteX2" fmla="*/ 33435 w 142875"/>
                <a:gd name="connsiteY2" fmla="*/ 118374 h 142875"/>
                <a:gd name="connsiteX3" fmla="*/ 22195 w 142875"/>
                <a:gd name="connsiteY3" fmla="*/ 19314 h 142875"/>
                <a:gd name="connsiteX4" fmla="*/ 120017 w 142875"/>
                <a:gd name="connsiteY4" fmla="*/ 38555 h 142875"/>
                <a:gd name="connsiteX5" fmla="*/ 134019 w 142875"/>
                <a:gd name="connsiteY5" fmla="*/ 133043 h 142875"/>
                <a:gd name="connsiteX6" fmla="*/ 132399 w 142875"/>
                <a:gd name="connsiteY6" fmla="*/ 138948 h 142875"/>
                <a:gd name="connsiteX7" fmla="*/ 35054 w 142875"/>
                <a:gd name="connsiteY7" fmla="*/ 33316 h 142875"/>
                <a:gd name="connsiteX8" fmla="*/ 47341 w 142875"/>
                <a:gd name="connsiteY8" fmla="*/ 105516 h 142875"/>
                <a:gd name="connsiteX9" fmla="*/ 116778 w 142875"/>
                <a:gd name="connsiteY9" fmla="*/ 122089 h 142875"/>
                <a:gd name="connsiteX10" fmla="*/ 105920 w 142875"/>
                <a:gd name="connsiteY10" fmla="*/ 51509 h 142875"/>
                <a:gd name="connsiteX11" fmla="*/ 35054 w 142875"/>
                <a:gd name="connsiteY11" fmla="*/ 33316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32399" y="138948"/>
                  </a:moveTo>
                  <a:lnTo>
                    <a:pt x="126399" y="139996"/>
                  </a:lnTo>
                  <a:cubicBezTo>
                    <a:pt x="123827" y="140472"/>
                    <a:pt x="63153" y="150664"/>
                    <a:pt x="33435" y="118374"/>
                  </a:cubicBezTo>
                  <a:cubicBezTo>
                    <a:pt x="3336" y="85799"/>
                    <a:pt x="-1617" y="41317"/>
                    <a:pt x="22195" y="19314"/>
                  </a:cubicBezTo>
                  <a:cubicBezTo>
                    <a:pt x="46103" y="-2688"/>
                    <a:pt x="89918" y="5979"/>
                    <a:pt x="120017" y="38555"/>
                  </a:cubicBezTo>
                  <a:cubicBezTo>
                    <a:pt x="149735" y="70845"/>
                    <a:pt x="134686" y="130471"/>
                    <a:pt x="134019" y="133043"/>
                  </a:cubicBezTo>
                  <a:lnTo>
                    <a:pt x="132399" y="138948"/>
                  </a:lnTo>
                  <a:close/>
                  <a:moveTo>
                    <a:pt x="35054" y="33316"/>
                  </a:moveTo>
                  <a:cubicBezTo>
                    <a:pt x="19147" y="47985"/>
                    <a:pt x="24767" y="81036"/>
                    <a:pt x="47341" y="105516"/>
                  </a:cubicBezTo>
                  <a:cubicBezTo>
                    <a:pt x="65344" y="125042"/>
                    <a:pt x="102110" y="123518"/>
                    <a:pt x="116778" y="122089"/>
                  </a:cubicBezTo>
                  <a:cubicBezTo>
                    <a:pt x="119445" y="107516"/>
                    <a:pt x="123922" y="71035"/>
                    <a:pt x="105920" y="51509"/>
                  </a:cubicBezTo>
                  <a:cubicBezTo>
                    <a:pt x="83441" y="26934"/>
                    <a:pt x="50961" y="18648"/>
                    <a:pt x="35054" y="33316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454BFB7B-541D-4AAB-87E1-04474CC26081}"/>
                </a:ext>
              </a:extLst>
            </p:cNvPr>
            <p:cNvSpPr/>
            <p:nvPr/>
          </p:nvSpPr>
          <p:spPr>
            <a:xfrm>
              <a:off x="3641196" y="3685939"/>
              <a:ext cx="142875" cy="142875"/>
            </a:xfrm>
            <a:custGeom>
              <a:avLst/>
              <a:gdLst>
                <a:gd name="connsiteX0" fmla="*/ 11541 w 142875"/>
                <a:gd name="connsiteY0" fmla="*/ 133043 h 142875"/>
                <a:gd name="connsiteX1" fmla="*/ 25542 w 142875"/>
                <a:gd name="connsiteY1" fmla="*/ 38555 h 142875"/>
                <a:gd name="connsiteX2" fmla="*/ 123364 w 142875"/>
                <a:gd name="connsiteY2" fmla="*/ 19314 h 142875"/>
                <a:gd name="connsiteX3" fmla="*/ 112124 w 142875"/>
                <a:gd name="connsiteY3" fmla="*/ 118374 h 142875"/>
                <a:gd name="connsiteX4" fmla="*/ 19160 w 142875"/>
                <a:gd name="connsiteY4" fmla="*/ 139996 h 142875"/>
                <a:gd name="connsiteX5" fmla="*/ 13160 w 142875"/>
                <a:gd name="connsiteY5" fmla="*/ 138948 h 142875"/>
                <a:gd name="connsiteX6" fmla="*/ 11541 w 142875"/>
                <a:gd name="connsiteY6" fmla="*/ 133043 h 142875"/>
                <a:gd name="connsiteX7" fmla="*/ 39449 w 142875"/>
                <a:gd name="connsiteY7" fmla="*/ 51414 h 142875"/>
                <a:gd name="connsiteX8" fmla="*/ 28590 w 142875"/>
                <a:gd name="connsiteY8" fmla="*/ 121994 h 142875"/>
                <a:gd name="connsiteX9" fmla="*/ 98028 w 142875"/>
                <a:gd name="connsiteY9" fmla="*/ 105420 h 142875"/>
                <a:gd name="connsiteX10" fmla="*/ 110315 w 142875"/>
                <a:gd name="connsiteY10" fmla="*/ 33221 h 142875"/>
                <a:gd name="connsiteX11" fmla="*/ 39449 w 142875"/>
                <a:gd name="connsiteY11" fmla="*/ 5141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1541" y="133043"/>
                  </a:moveTo>
                  <a:cubicBezTo>
                    <a:pt x="10874" y="130566"/>
                    <a:pt x="-4176" y="70845"/>
                    <a:pt x="25542" y="38555"/>
                  </a:cubicBezTo>
                  <a:cubicBezTo>
                    <a:pt x="55641" y="5979"/>
                    <a:pt x="99456" y="-2688"/>
                    <a:pt x="123364" y="19314"/>
                  </a:cubicBezTo>
                  <a:cubicBezTo>
                    <a:pt x="147272" y="41317"/>
                    <a:pt x="142223" y="85799"/>
                    <a:pt x="112124" y="118374"/>
                  </a:cubicBezTo>
                  <a:cubicBezTo>
                    <a:pt x="82406" y="150664"/>
                    <a:pt x="21637" y="140472"/>
                    <a:pt x="19160" y="139996"/>
                  </a:cubicBezTo>
                  <a:lnTo>
                    <a:pt x="13160" y="138948"/>
                  </a:lnTo>
                  <a:lnTo>
                    <a:pt x="11541" y="133043"/>
                  </a:lnTo>
                  <a:close/>
                  <a:moveTo>
                    <a:pt x="39449" y="51414"/>
                  </a:moveTo>
                  <a:cubicBezTo>
                    <a:pt x="21447" y="70940"/>
                    <a:pt x="25923" y="107516"/>
                    <a:pt x="28590" y="121994"/>
                  </a:cubicBezTo>
                  <a:cubicBezTo>
                    <a:pt x="43259" y="123518"/>
                    <a:pt x="80121" y="124947"/>
                    <a:pt x="98028" y="105420"/>
                  </a:cubicBezTo>
                  <a:cubicBezTo>
                    <a:pt x="120602" y="80941"/>
                    <a:pt x="126222" y="47889"/>
                    <a:pt x="110315" y="33221"/>
                  </a:cubicBezTo>
                  <a:cubicBezTo>
                    <a:pt x="94503" y="18648"/>
                    <a:pt x="62023" y="26934"/>
                    <a:pt x="39449" y="5141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07CF4311-D62F-4E34-8E8E-1929A705025F}"/>
              </a:ext>
            </a:extLst>
          </p:cNvPr>
          <p:cNvGrpSpPr/>
          <p:nvPr/>
        </p:nvGrpSpPr>
        <p:grpSpPr>
          <a:xfrm>
            <a:off x="4915903" y="5275089"/>
            <a:ext cx="575459" cy="857183"/>
            <a:chOff x="2816968" y="3538587"/>
            <a:chExt cx="485775" cy="723593"/>
          </a:xfrm>
        </p:grpSpPr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CC0F7873-0B96-4C7E-9694-23D99AF56AED}"/>
                </a:ext>
              </a:extLst>
            </p:cNvPr>
            <p:cNvSpPr/>
            <p:nvPr/>
          </p:nvSpPr>
          <p:spPr>
            <a:xfrm>
              <a:off x="2835256" y="3679917"/>
              <a:ext cx="447675" cy="581025"/>
            </a:xfrm>
            <a:custGeom>
              <a:avLst/>
              <a:gdLst>
                <a:gd name="connsiteX0" fmla="*/ 7144 w 447675"/>
                <a:gd name="connsiteY0" fmla="*/ 7144 h 581025"/>
                <a:gd name="connsiteX1" fmla="*/ 441293 w 447675"/>
                <a:gd name="connsiteY1" fmla="*/ 7144 h 581025"/>
                <a:gd name="connsiteX2" fmla="*/ 441293 w 447675"/>
                <a:gd name="connsiteY2" fmla="*/ 578644 h 581025"/>
                <a:gd name="connsiteX3" fmla="*/ 7144 w 447675"/>
                <a:gd name="connsiteY3" fmla="*/ 578644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581025">
                  <a:moveTo>
                    <a:pt x="7144" y="7144"/>
                  </a:moveTo>
                  <a:lnTo>
                    <a:pt x="441293" y="7144"/>
                  </a:lnTo>
                  <a:lnTo>
                    <a:pt x="441293" y="578644"/>
                  </a:lnTo>
                  <a:lnTo>
                    <a:pt x="7144" y="578644"/>
                  </a:ln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6DA90331-49B7-4E62-B427-35FA6F6CD024}"/>
                </a:ext>
              </a:extLst>
            </p:cNvPr>
            <p:cNvSpPr/>
            <p:nvPr/>
          </p:nvSpPr>
          <p:spPr>
            <a:xfrm>
              <a:off x="3052331" y="3738305"/>
              <a:ext cx="228600" cy="523875"/>
            </a:xfrm>
            <a:custGeom>
              <a:avLst/>
              <a:gdLst>
                <a:gd name="connsiteX0" fmla="*/ 7144 w 228600"/>
                <a:gd name="connsiteY0" fmla="*/ 7144 h 523875"/>
                <a:gd name="connsiteX1" fmla="*/ 224218 w 228600"/>
                <a:gd name="connsiteY1" fmla="*/ 7144 h 523875"/>
                <a:gd name="connsiteX2" fmla="*/ 224218 w 228600"/>
                <a:gd name="connsiteY2" fmla="*/ 520351 h 523875"/>
                <a:gd name="connsiteX3" fmla="*/ 7144 w 228600"/>
                <a:gd name="connsiteY3" fmla="*/ 52035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523875">
                  <a:moveTo>
                    <a:pt x="7144" y="7144"/>
                  </a:moveTo>
                  <a:lnTo>
                    <a:pt x="224218" y="7144"/>
                  </a:lnTo>
                  <a:lnTo>
                    <a:pt x="224218" y="520351"/>
                  </a:lnTo>
                  <a:lnTo>
                    <a:pt x="7144" y="520351"/>
                  </a:ln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E1B82B59-04AA-40C7-B48C-3D4343BC7914}"/>
                </a:ext>
              </a:extLst>
            </p:cNvPr>
            <p:cNvSpPr/>
            <p:nvPr/>
          </p:nvSpPr>
          <p:spPr>
            <a:xfrm>
              <a:off x="3007183" y="3718493"/>
              <a:ext cx="95250" cy="542925"/>
            </a:xfrm>
            <a:custGeom>
              <a:avLst/>
              <a:gdLst>
                <a:gd name="connsiteX0" fmla="*/ 7144 w 95250"/>
                <a:gd name="connsiteY0" fmla="*/ 7144 h 542925"/>
                <a:gd name="connsiteX1" fmla="*/ 95060 w 95250"/>
                <a:gd name="connsiteY1" fmla="*/ 7144 h 542925"/>
                <a:gd name="connsiteX2" fmla="*/ 95060 w 95250"/>
                <a:gd name="connsiteY2" fmla="*/ 540068 h 542925"/>
                <a:gd name="connsiteX3" fmla="*/ 7144 w 95250"/>
                <a:gd name="connsiteY3" fmla="*/ 540068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542925">
                  <a:moveTo>
                    <a:pt x="7144" y="7144"/>
                  </a:moveTo>
                  <a:lnTo>
                    <a:pt x="95060" y="7144"/>
                  </a:lnTo>
                  <a:lnTo>
                    <a:pt x="95060" y="540068"/>
                  </a:lnTo>
                  <a:lnTo>
                    <a:pt x="7144" y="540068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11E41E97-E92E-4239-87AA-82569A6012F4}"/>
                </a:ext>
              </a:extLst>
            </p:cNvPr>
            <p:cNvSpPr/>
            <p:nvPr/>
          </p:nvSpPr>
          <p:spPr>
            <a:xfrm>
              <a:off x="2835256" y="3738305"/>
              <a:ext cx="447675" cy="47625"/>
            </a:xfrm>
            <a:custGeom>
              <a:avLst/>
              <a:gdLst>
                <a:gd name="connsiteX0" fmla="*/ 7144 w 447675"/>
                <a:gd name="connsiteY0" fmla="*/ 7144 h 47625"/>
                <a:gd name="connsiteX1" fmla="*/ 441293 w 447675"/>
                <a:gd name="connsiteY1" fmla="*/ 7144 h 47625"/>
                <a:gd name="connsiteX2" fmla="*/ 441293 w 447675"/>
                <a:gd name="connsiteY2" fmla="*/ 47911 h 47625"/>
                <a:gd name="connsiteX3" fmla="*/ 7144 w 447675"/>
                <a:gd name="connsiteY3" fmla="*/ 4791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47625">
                  <a:moveTo>
                    <a:pt x="7144" y="7144"/>
                  </a:moveTo>
                  <a:lnTo>
                    <a:pt x="441293" y="7144"/>
                  </a:lnTo>
                  <a:lnTo>
                    <a:pt x="441293" y="47911"/>
                  </a:lnTo>
                  <a:lnTo>
                    <a:pt x="7144" y="47911"/>
                  </a:ln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DDC16B70-0D60-4874-8104-E17B40A40700}"/>
                </a:ext>
              </a:extLst>
            </p:cNvPr>
            <p:cNvSpPr/>
            <p:nvPr/>
          </p:nvSpPr>
          <p:spPr>
            <a:xfrm>
              <a:off x="2816968" y="3673345"/>
              <a:ext cx="485775" cy="76200"/>
            </a:xfrm>
            <a:custGeom>
              <a:avLst/>
              <a:gdLst>
                <a:gd name="connsiteX0" fmla="*/ 461105 w 485775"/>
                <a:gd name="connsiteY0" fmla="*/ 78486 h 76200"/>
                <a:gd name="connsiteX1" fmla="*/ 26194 w 485775"/>
                <a:gd name="connsiteY1" fmla="*/ 78486 h 76200"/>
                <a:gd name="connsiteX2" fmla="*/ 7144 w 485775"/>
                <a:gd name="connsiteY2" fmla="*/ 59436 h 76200"/>
                <a:gd name="connsiteX3" fmla="*/ 7144 w 485775"/>
                <a:gd name="connsiteY3" fmla="*/ 26194 h 76200"/>
                <a:gd name="connsiteX4" fmla="*/ 26194 w 485775"/>
                <a:gd name="connsiteY4" fmla="*/ 7144 h 76200"/>
                <a:gd name="connsiteX5" fmla="*/ 461105 w 485775"/>
                <a:gd name="connsiteY5" fmla="*/ 7144 h 76200"/>
                <a:gd name="connsiteX6" fmla="*/ 480155 w 485775"/>
                <a:gd name="connsiteY6" fmla="*/ 26194 h 76200"/>
                <a:gd name="connsiteX7" fmla="*/ 480155 w 485775"/>
                <a:gd name="connsiteY7" fmla="*/ 59436 h 76200"/>
                <a:gd name="connsiteX8" fmla="*/ 461105 w 485775"/>
                <a:gd name="connsiteY8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5775" h="76200">
                  <a:moveTo>
                    <a:pt x="461105" y="78486"/>
                  </a:moveTo>
                  <a:lnTo>
                    <a:pt x="26194" y="78486"/>
                  </a:lnTo>
                  <a:cubicBezTo>
                    <a:pt x="15716" y="78486"/>
                    <a:pt x="7144" y="69914"/>
                    <a:pt x="7144" y="59436"/>
                  </a:cubicBezTo>
                  <a:lnTo>
                    <a:pt x="7144" y="26194"/>
                  </a:lnTo>
                  <a:cubicBezTo>
                    <a:pt x="7144" y="15716"/>
                    <a:pt x="15716" y="7144"/>
                    <a:pt x="26194" y="7144"/>
                  </a:cubicBezTo>
                  <a:lnTo>
                    <a:pt x="461105" y="7144"/>
                  </a:lnTo>
                  <a:cubicBezTo>
                    <a:pt x="471583" y="7144"/>
                    <a:pt x="480155" y="15716"/>
                    <a:pt x="480155" y="26194"/>
                  </a:cubicBezTo>
                  <a:lnTo>
                    <a:pt x="480155" y="59436"/>
                  </a:lnTo>
                  <a:cubicBezTo>
                    <a:pt x="480155" y="69914"/>
                    <a:pt x="471583" y="78486"/>
                    <a:pt x="461105" y="7848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32275C36-6E80-48F5-A498-FB7B1ACC58D7}"/>
                </a:ext>
              </a:extLst>
            </p:cNvPr>
            <p:cNvSpPr/>
            <p:nvPr/>
          </p:nvSpPr>
          <p:spPr>
            <a:xfrm>
              <a:off x="2990514" y="3673345"/>
              <a:ext cx="133350" cy="76200"/>
            </a:xfrm>
            <a:custGeom>
              <a:avLst/>
              <a:gdLst>
                <a:gd name="connsiteX0" fmla="*/ 7144 w 133350"/>
                <a:gd name="connsiteY0" fmla="*/ 7144 h 76200"/>
                <a:gd name="connsiteX1" fmla="*/ 135446 w 133350"/>
                <a:gd name="connsiteY1" fmla="*/ 7144 h 76200"/>
                <a:gd name="connsiteX2" fmla="*/ 135446 w 133350"/>
                <a:gd name="connsiteY2" fmla="*/ 78486 h 76200"/>
                <a:gd name="connsiteX3" fmla="*/ 7144 w 133350"/>
                <a:gd name="connsiteY3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76200">
                  <a:moveTo>
                    <a:pt x="7144" y="7144"/>
                  </a:moveTo>
                  <a:lnTo>
                    <a:pt x="135446" y="7144"/>
                  </a:lnTo>
                  <a:lnTo>
                    <a:pt x="135446" y="78486"/>
                  </a:lnTo>
                  <a:lnTo>
                    <a:pt x="7144" y="78486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6DAD7D4B-CC62-4A20-A8CF-145AE18691B7}"/>
                </a:ext>
              </a:extLst>
            </p:cNvPr>
            <p:cNvSpPr/>
            <p:nvPr/>
          </p:nvSpPr>
          <p:spPr>
            <a:xfrm>
              <a:off x="2930981" y="3538587"/>
              <a:ext cx="142875" cy="142875"/>
            </a:xfrm>
            <a:custGeom>
              <a:avLst/>
              <a:gdLst>
                <a:gd name="connsiteX0" fmla="*/ 132399 w 142875"/>
                <a:gd name="connsiteY0" fmla="*/ 138948 h 142875"/>
                <a:gd name="connsiteX1" fmla="*/ 126399 w 142875"/>
                <a:gd name="connsiteY1" fmla="*/ 139996 h 142875"/>
                <a:gd name="connsiteX2" fmla="*/ 33435 w 142875"/>
                <a:gd name="connsiteY2" fmla="*/ 118374 h 142875"/>
                <a:gd name="connsiteX3" fmla="*/ 22195 w 142875"/>
                <a:gd name="connsiteY3" fmla="*/ 19314 h 142875"/>
                <a:gd name="connsiteX4" fmla="*/ 120017 w 142875"/>
                <a:gd name="connsiteY4" fmla="*/ 38555 h 142875"/>
                <a:gd name="connsiteX5" fmla="*/ 134019 w 142875"/>
                <a:gd name="connsiteY5" fmla="*/ 133043 h 142875"/>
                <a:gd name="connsiteX6" fmla="*/ 132399 w 142875"/>
                <a:gd name="connsiteY6" fmla="*/ 138948 h 142875"/>
                <a:gd name="connsiteX7" fmla="*/ 35054 w 142875"/>
                <a:gd name="connsiteY7" fmla="*/ 33316 h 142875"/>
                <a:gd name="connsiteX8" fmla="*/ 47341 w 142875"/>
                <a:gd name="connsiteY8" fmla="*/ 105516 h 142875"/>
                <a:gd name="connsiteX9" fmla="*/ 116874 w 142875"/>
                <a:gd name="connsiteY9" fmla="*/ 122089 h 142875"/>
                <a:gd name="connsiteX10" fmla="*/ 106015 w 142875"/>
                <a:gd name="connsiteY10" fmla="*/ 51509 h 142875"/>
                <a:gd name="connsiteX11" fmla="*/ 35054 w 142875"/>
                <a:gd name="connsiteY11" fmla="*/ 33316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32399" y="138948"/>
                  </a:moveTo>
                  <a:lnTo>
                    <a:pt x="126399" y="139996"/>
                  </a:lnTo>
                  <a:cubicBezTo>
                    <a:pt x="123827" y="140472"/>
                    <a:pt x="63153" y="150664"/>
                    <a:pt x="33435" y="118374"/>
                  </a:cubicBezTo>
                  <a:cubicBezTo>
                    <a:pt x="3336" y="85799"/>
                    <a:pt x="-1617" y="41317"/>
                    <a:pt x="22195" y="19314"/>
                  </a:cubicBezTo>
                  <a:cubicBezTo>
                    <a:pt x="46103" y="-2688"/>
                    <a:pt x="89918" y="5979"/>
                    <a:pt x="120017" y="38555"/>
                  </a:cubicBezTo>
                  <a:cubicBezTo>
                    <a:pt x="149735" y="70845"/>
                    <a:pt x="134686" y="130471"/>
                    <a:pt x="134019" y="133043"/>
                  </a:cubicBezTo>
                  <a:lnTo>
                    <a:pt x="132399" y="138948"/>
                  </a:lnTo>
                  <a:close/>
                  <a:moveTo>
                    <a:pt x="35054" y="33316"/>
                  </a:moveTo>
                  <a:cubicBezTo>
                    <a:pt x="19147" y="47985"/>
                    <a:pt x="24767" y="81036"/>
                    <a:pt x="47341" y="105516"/>
                  </a:cubicBezTo>
                  <a:cubicBezTo>
                    <a:pt x="65344" y="125042"/>
                    <a:pt x="102110" y="123518"/>
                    <a:pt x="116874" y="122089"/>
                  </a:cubicBezTo>
                  <a:cubicBezTo>
                    <a:pt x="119541" y="107516"/>
                    <a:pt x="124017" y="71035"/>
                    <a:pt x="106015" y="51509"/>
                  </a:cubicBezTo>
                  <a:cubicBezTo>
                    <a:pt x="83441" y="27030"/>
                    <a:pt x="50961" y="18743"/>
                    <a:pt x="35054" y="3331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C5C5741E-B0D1-4610-AA73-B8B95E3B136E}"/>
                </a:ext>
              </a:extLst>
            </p:cNvPr>
            <p:cNvSpPr/>
            <p:nvPr/>
          </p:nvSpPr>
          <p:spPr>
            <a:xfrm>
              <a:off x="3043172" y="3538587"/>
              <a:ext cx="142875" cy="142875"/>
            </a:xfrm>
            <a:custGeom>
              <a:avLst/>
              <a:gdLst>
                <a:gd name="connsiteX0" fmla="*/ 11540 w 142875"/>
                <a:gd name="connsiteY0" fmla="*/ 133043 h 142875"/>
                <a:gd name="connsiteX1" fmla="*/ 25542 w 142875"/>
                <a:gd name="connsiteY1" fmla="*/ 38555 h 142875"/>
                <a:gd name="connsiteX2" fmla="*/ 123364 w 142875"/>
                <a:gd name="connsiteY2" fmla="*/ 19314 h 142875"/>
                <a:gd name="connsiteX3" fmla="*/ 112124 w 142875"/>
                <a:gd name="connsiteY3" fmla="*/ 118374 h 142875"/>
                <a:gd name="connsiteX4" fmla="*/ 19160 w 142875"/>
                <a:gd name="connsiteY4" fmla="*/ 139996 h 142875"/>
                <a:gd name="connsiteX5" fmla="*/ 13160 w 142875"/>
                <a:gd name="connsiteY5" fmla="*/ 138948 h 142875"/>
                <a:gd name="connsiteX6" fmla="*/ 11540 w 142875"/>
                <a:gd name="connsiteY6" fmla="*/ 133043 h 142875"/>
                <a:gd name="connsiteX7" fmla="*/ 39544 w 142875"/>
                <a:gd name="connsiteY7" fmla="*/ 51509 h 142875"/>
                <a:gd name="connsiteX8" fmla="*/ 28685 w 142875"/>
                <a:gd name="connsiteY8" fmla="*/ 122089 h 142875"/>
                <a:gd name="connsiteX9" fmla="*/ 98123 w 142875"/>
                <a:gd name="connsiteY9" fmla="*/ 105516 h 142875"/>
                <a:gd name="connsiteX10" fmla="*/ 110410 w 142875"/>
                <a:gd name="connsiteY10" fmla="*/ 33316 h 142875"/>
                <a:gd name="connsiteX11" fmla="*/ 39544 w 142875"/>
                <a:gd name="connsiteY11" fmla="*/ 5150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1540" y="133043"/>
                  </a:moveTo>
                  <a:cubicBezTo>
                    <a:pt x="10874" y="130471"/>
                    <a:pt x="-4176" y="70845"/>
                    <a:pt x="25542" y="38555"/>
                  </a:cubicBezTo>
                  <a:cubicBezTo>
                    <a:pt x="55641" y="5979"/>
                    <a:pt x="99456" y="-2688"/>
                    <a:pt x="123364" y="19314"/>
                  </a:cubicBezTo>
                  <a:cubicBezTo>
                    <a:pt x="147272" y="41317"/>
                    <a:pt x="142223" y="85799"/>
                    <a:pt x="112124" y="118374"/>
                  </a:cubicBezTo>
                  <a:cubicBezTo>
                    <a:pt x="82406" y="150664"/>
                    <a:pt x="21637" y="140472"/>
                    <a:pt x="19160" y="139996"/>
                  </a:cubicBezTo>
                  <a:lnTo>
                    <a:pt x="13160" y="138948"/>
                  </a:lnTo>
                  <a:lnTo>
                    <a:pt x="11540" y="133043"/>
                  </a:lnTo>
                  <a:close/>
                  <a:moveTo>
                    <a:pt x="39544" y="51509"/>
                  </a:moveTo>
                  <a:cubicBezTo>
                    <a:pt x="21542" y="71035"/>
                    <a:pt x="26018" y="107611"/>
                    <a:pt x="28685" y="122089"/>
                  </a:cubicBezTo>
                  <a:cubicBezTo>
                    <a:pt x="43354" y="123613"/>
                    <a:pt x="80216" y="125042"/>
                    <a:pt x="98123" y="105516"/>
                  </a:cubicBezTo>
                  <a:cubicBezTo>
                    <a:pt x="120697" y="81036"/>
                    <a:pt x="126317" y="47985"/>
                    <a:pt x="110410" y="33316"/>
                  </a:cubicBezTo>
                  <a:cubicBezTo>
                    <a:pt x="94598" y="18743"/>
                    <a:pt x="62118" y="27030"/>
                    <a:pt x="39544" y="51509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9BED345F-ED3A-44A1-B929-BD58D7FE86DE}"/>
              </a:ext>
            </a:extLst>
          </p:cNvPr>
          <p:cNvGrpSpPr/>
          <p:nvPr/>
        </p:nvGrpSpPr>
        <p:grpSpPr>
          <a:xfrm>
            <a:off x="5481765" y="5410491"/>
            <a:ext cx="575459" cy="721781"/>
            <a:chOff x="3414992" y="3685939"/>
            <a:chExt cx="485775" cy="609293"/>
          </a:xfrm>
        </p:grpSpPr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5FE216F2-0E9A-46CB-A009-F4C4E86D0DB9}"/>
                </a:ext>
              </a:extLst>
            </p:cNvPr>
            <p:cNvSpPr/>
            <p:nvPr/>
          </p:nvSpPr>
          <p:spPr>
            <a:xfrm>
              <a:off x="3433185" y="3876132"/>
              <a:ext cx="447675" cy="419100"/>
            </a:xfrm>
            <a:custGeom>
              <a:avLst/>
              <a:gdLst>
                <a:gd name="connsiteX0" fmla="*/ 7144 w 447675"/>
                <a:gd name="connsiteY0" fmla="*/ 7144 h 419100"/>
                <a:gd name="connsiteX1" fmla="*/ 441293 w 447675"/>
                <a:gd name="connsiteY1" fmla="*/ 7144 h 419100"/>
                <a:gd name="connsiteX2" fmla="*/ 441293 w 447675"/>
                <a:gd name="connsiteY2" fmla="*/ 415100 h 419100"/>
                <a:gd name="connsiteX3" fmla="*/ 7144 w 447675"/>
                <a:gd name="connsiteY3" fmla="*/ 415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419100">
                  <a:moveTo>
                    <a:pt x="7144" y="7144"/>
                  </a:moveTo>
                  <a:lnTo>
                    <a:pt x="441293" y="7144"/>
                  </a:lnTo>
                  <a:lnTo>
                    <a:pt x="441293" y="415100"/>
                  </a:lnTo>
                  <a:lnTo>
                    <a:pt x="7144" y="415100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4897DCEE-D372-4ABB-BA16-3F24FF309A11}"/>
                </a:ext>
              </a:extLst>
            </p:cNvPr>
            <p:cNvSpPr/>
            <p:nvPr/>
          </p:nvSpPr>
          <p:spPr>
            <a:xfrm>
              <a:off x="3650260" y="3876132"/>
              <a:ext cx="228600" cy="419100"/>
            </a:xfrm>
            <a:custGeom>
              <a:avLst/>
              <a:gdLst>
                <a:gd name="connsiteX0" fmla="*/ 7144 w 228600"/>
                <a:gd name="connsiteY0" fmla="*/ 7144 h 419100"/>
                <a:gd name="connsiteX1" fmla="*/ 224218 w 228600"/>
                <a:gd name="connsiteY1" fmla="*/ 7144 h 419100"/>
                <a:gd name="connsiteX2" fmla="*/ 224218 w 228600"/>
                <a:gd name="connsiteY2" fmla="*/ 415100 h 419100"/>
                <a:gd name="connsiteX3" fmla="*/ 7144 w 228600"/>
                <a:gd name="connsiteY3" fmla="*/ 415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419100">
                  <a:moveTo>
                    <a:pt x="7144" y="7144"/>
                  </a:moveTo>
                  <a:lnTo>
                    <a:pt x="224218" y="7144"/>
                  </a:lnTo>
                  <a:lnTo>
                    <a:pt x="224218" y="415100"/>
                  </a:lnTo>
                  <a:lnTo>
                    <a:pt x="7144" y="415100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BCD36755-1FF5-4AB5-B24B-9EB370267BD1}"/>
                </a:ext>
              </a:extLst>
            </p:cNvPr>
            <p:cNvSpPr/>
            <p:nvPr/>
          </p:nvSpPr>
          <p:spPr>
            <a:xfrm>
              <a:off x="3605112" y="3856320"/>
              <a:ext cx="95250" cy="438150"/>
            </a:xfrm>
            <a:custGeom>
              <a:avLst/>
              <a:gdLst>
                <a:gd name="connsiteX0" fmla="*/ 7144 w 95250"/>
                <a:gd name="connsiteY0" fmla="*/ 7144 h 438150"/>
                <a:gd name="connsiteX1" fmla="*/ 95060 w 95250"/>
                <a:gd name="connsiteY1" fmla="*/ 7144 h 438150"/>
                <a:gd name="connsiteX2" fmla="*/ 95060 w 95250"/>
                <a:gd name="connsiteY2" fmla="*/ 434912 h 438150"/>
                <a:gd name="connsiteX3" fmla="*/ 7144 w 95250"/>
                <a:gd name="connsiteY3" fmla="*/ 434912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438150">
                  <a:moveTo>
                    <a:pt x="7144" y="7144"/>
                  </a:moveTo>
                  <a:lnTo>
                    <a:pt x="95060" y="7144"/>
                  </a:lnTo>
                  <a:lnTo>
                    <a:pt x="95060" y="434912"/>
                  </a:lnTo>
                  <a:lnTo>
                    <a:pt x="7144" y="434912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FDF9C2A0-C982-4EA7-9E8A-5B7F68016FFB}"/>
                </a:ext>
              </a:extLst>
            </p:cNvPr>
            <p:cNvSpPr/>
            <p:nvPr/>
          </p:nvSpPr>
          <p:spPr>
            <a:xfrm>
              <a:off x="3433185" y="3876132"/>
              <a:ext cx="447675" cy="47625"/>
            </a:xfrm>
            <a:custGeom>
              <a:avLst/>
              <a:gdLst>
                <a:gd name="connsiteX0" fmla="*/ 7144 w 447675"/>
                <a:gd name="connsiteY0" fmla="*/ 7144 h 47625"/>
                <a:gd name="connsiteX1" fmla="*/ 441293 w 447675"/>
                <a:gd name="connsiteY1" fmla="*/ 7144 h 47625"/>
                <a:gd name="connsiteX2" fmla="*/ 441293 w 447675"/>
                <a:gd name="connsiteY2" fmla="*/ 47911 h 47625"/>
                <a:gd name="connsiteX3" fmla="*/ 7144 w 447675"/>
                <a:gd name="connsiteY3" fmla="*/ 4791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47625">
                  <a:moveTo>
                    <a:pt x="7144" y="7144"/>
                  </a:moveTo>
                  <a:lnTo>
                    <a:pt x="441293" y="7144"/>
                  </a:lnTo>
                  <a:lnTo>
                    <a:pt x="441293" y="47911"/>
                  </a:lnTo>
                  <a:lnTo>
                    <a:pt x="7144" y="47911"/>
                  </a:ln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FDB42DC4-375F-4C57-9A6F-B508264BA796}"/>
                </a:ext>
              </a:extLst>
            </p:cNvPr>
            <p:cNvSpPr/>
            <p:nvPr/>
          </p:nvSpPr>
          <p:spPr>
            <a:xfrm>
              <a:off x="3414992" y="3820601"/>
              <a:ext cx="485775" cy="76200"/>
            </a:xfrm>
            <a:custGeom>
              <a:avLst/>
              <a:gdLst>
                <a:gd name="connsiteX0" fmla="*/ 461105 w 485775"/>
                <a:gd name="connsiteY0" fmla="*/ 78486 h 76200"/>
                <a:gd name="connsiteX1" fmla="*/ 26194 w 485775"/>
                <a:gd name="connsiteY1" fmla="*/ 78486 h 76200"/>
                <a:gd name="connsiteX2" fmla="*/ 7144 w 485775"/>
                <a:gd name="connsiteY2" fmla="*/ 59436 h 76200"/>
                <a:gd name="connsiteX3" fmla="*/ 7144 w 485775"/>
                <a:gd name="connsiteY3" fmla="*/ 26194 h 76200"/>
                <a:gd name="connsiteX4" fmla="*/ 26194 w 485775"/>
                <a:gd name="connsiteY4" fmla="*/ 7144 h 76200"/>
                <a:gd name="connsiteX5" fmla="*/ 461105 w 485775"/>
                <a:gd name="connsiteY5" fmla="*/ 7144 h 76200"/>
                <a:gd name="connsiteX6" fmla="*/ 480155 w 485775"/>
                <a:gd name="connsiteY6" fmla="*/ 26194 h 76200"/>
                <a:gd name="connsiteX7" fmla="*/ 480155 w 485775"/>
                <a:gd name="connsiteY7" fmla="*/ 59436 h 76200"/>
                <a:gd name="connsiteX8" fmla="*/ 461105 w 485775"/>
                <a:gd name="connsiteY8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5775" h="76200">
                  <a:moveTo>
                    <a:pt x="461105" y="78486"/>
                  </a:moveTo>
                  <a:lnTo>
                    <a:pt x="26194" y="78486"/>
                  </a:lnTo>
                  <a:cubicBezTo>
                    <a:pt x="15716" y="78486"/>
                    <a:pt x="7144" y="69914"/>
                    <a:pt x="7144" y="59436"/>
                  </a:cubicBezTo>
                  <a:lnTo>
                    <a:pt x="7144" y="26194"/>
                  </a:lnTo>
                  <a:cubicBezTo>
                    <a:pt x="7144" y="15716"/>
                    <a:pt x="15716" y="7144"/>
                    <a:pt x="26194" y="7144"/>
                  </a:cubicBezTo>
                  <a:lnTo>
                    <a:pt x="461105" y="7144"/>
                  </a:lnTo>
                  <a:cubicBezTo>
                    <a:pt x="471583" y="7144"/>
                    <a:pt x="480155" y="15716"/>
                    <a:pt x="480155" y="26194"/>
                  </a:cubicBezTo>
                  <a:lnTo>
                    <a:pt x="480155" y="59436"/>
                  </a:lnTo>
                  <a:cubicBezTo>
                    <a:pt x="480060" y="69914"/>
                    <a:pt x="471583" y="78486"/>
                    <a:pt x="461105" y="7848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E0B11ACE-6783-49ED-8129-87A12CE4328E}"/>
                </a:ext>
              </a:extLst>
            </p:cNvPr>
            <p:cNvSpPr/>
            <p:nvPr/>
          </p:nvSpPr>
          <p:spPr>
            <a:xfrm>
              <a:off x="3588443" y="3820696"/>
              <a:ext cx="133350" cy="76200"/>
            </a:xfrm>
            <a:custGeom>
              <a:avLst/>
              <a:gdLst>
                <a:gd name="connsiteX0" fmla="*/ 7144 w 133350"/>
                <a:gd name="connsiteY0" fmla="*/ 7144 h 76200"/>
                <a:gd name="connsiteX1" fmla="*/ 135446 w 133350"/>
                <a:gd name="connsiteY1" fmla="*/ 7144 h 76200"/>
                <a:gd name="connsiteX2" fmla="*/ 135446 w 133350"/>
                <a:gd name="connsiteY2" fmla="*/ 78486 h 76200"/>
                <a:gd name="connsiteX3" fmla="*/ 7144 w 133350"/>
                <a:gd name="connsiteY3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76200">
                  <a:moveTo>
                    <a:pt x="7144" y="7144"/>
                  </a:moveTo>
                  <a:lnTo>
                    <a:pt x="135446" y="7144"/>
                  </a:lnTo>
                  <a:lnTo>
                    <a:pt x="135446" y="78486"/>
                  </a:lnTo>
                  <a:lnTo>
                    <a:pt x="7144" y="7848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6BB04E25-3B2F-48DC-B999-DD13B0F0A65B}"/>
                </a:ext>
              </a:extLst>
            </p:cNvPr>
            <p:cNvSpPr/>
            <p:nvPr/>
          </p:nvSpPr>
          <p:spPr>
            <a:xfrm>
              <a:off x="3528910" y="3685939"/>
              <a:ext cx="142875" cy="142875"/>
            </a:xfrm>
            <a:custGeom>
              <a:avLst/>
              <a:gdLst>
                <a:gd name="connsiteX0" fmla="*/ 132399 w 142875"/>
                <a:gd name="connsiteY0" fmla="*/ 138948 h 142875"/>
                <a:gd name="connsiteX1" fmla="*/ 126399 w 142875"/>
                <a:gd name="connsiteY1" fmla="*/ 139996 h 142875"/>
                <a:gd name="connsiteX2" fmla="*/ 33435 w 142875"/>
                <a:gd name="connsiteY2" fmla="*/ 118374 h 142875"/>
                <a:gd name="connsiteX3" fmla="*/ 22195 w 142875"/>
                <a:gd name="connsiteY3" fmla="*/ 19314 h 142875"/>
                <a:gd name="connsiteX4" fmla="*/ 120017 w 142875"/>
                <a:gd name="connsiteY4" fmla="*/ 38555 h 142875"/>
                <a:gd name="connsiteX5" fmla="*/ 134019 w 142875"/>
                <a:gd name="connsiteY5" fmla="*/ 133043 h 142875"/>
                <a:gd name="connsiteX6" fmla="*/ 132399 w 142875"/>
                <a:gd name="connsiteY6" fmla="*/ 138948 h 142875"/>
                <a:gd name="connsiteX7" fmla="*/ 35054 w 142875"/>
                <a:gd name="connsiteY7" fmla="*/ 33316 h 142875"/>
                <a:gd name="connsiteX8" fmla="*/ 47341 w 142875"/>
                <a:gd name="connsiteY8" fmla="*/ 105516 h 142875"/>
                <a:gd name="connsiteX9" fmla="*/ 116778 w 142875"/>
                <a:gd name="connsiteY9" fmla="*/ 122089 h 142875"/>
                <a:gd name="connsiteX10" fmla="*/ 105920 w 142875"/>
                <a:gd name="connsiteY10" fmla="*/ 51509 h 142875"/>
                <a:gd name="connsiteX11" fmla="*/ 35054 w 142875"/>
                <a:gd name="connsiteY11" fmla="*/ 33316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32399" y="138948"/>
                  </a:moveTo>
                  <a:lnTo>
                    <a:pt x="126399" y="139996"/>
                  </a:lnTo>
                  <a:cubicBezTo>
                    <a:pt x="123827" y="140472"/>
                    <a:pt x="63153" y="150664"/>
                    <a:pt x="33435" y="118374"/>
                  </a:cubicBezTo>
                  <a:cubicBezTo>
                    <a:pt x="3336" y="85799"/>
                    <a:pt x="-1617" y="41317"/>
                    <a:pt x="22195" y="19314"/>
                  </a:cubicBezTo>
                  <a:cubicBezTo>
                    <a:pt x="46103" y="-2688"/>
                    <a:pt x="89918" y="5979"/>
                    <a:pt x="120017" y="38555"/>
                  </a:cubicBezTo>
                  <a:cubicBezTo>
                    <a:pt x="149735" y="70845"/>
                    <a:pt x="134686" y="130471"/>
                    <a:pt x="134019" y="133043"/>
                  </a:cubicBezTo>
                  <a:lnTo>
                    <a:pt x="132399" y="138948"/>
                  </a:lnTo>
                  <a:close/>
                  <a:moveTo>
                    <a:pt x="35054" y="33316"/>
                  </a:moveTo>
                  <a:cubicBezTo>
                    <a:pt x="19147" y="47985"/>
                    <a:pt x="24767" y="81036"/>
                    <a:pt x="47341" y="105516"/>
                  </a:cubicBezTo>
                  <a:cubicBezTo>
                    <a:pt x="65344" y="125042"/>
                    <a:pt x="102110" y="123518"/>
                    <a:pt x="116778" y="122089"/>
                  </a:cubicBezTo>
                  <a:cubicBezTo>
                    <a:pt x="119445" y="107516"/>
                    <a:pt x="123922" y="71035"/>
                    <a:pt x="105920" y="51509"/>
                  </a:cubicBezTo>
                  <a:cubicBezTo>
                    <a:pt x="83441" y="26934"/>
                    <a:pt x="50961" y="18648"/>
                    <a:pt x="35054" y="33316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3E1F4235-0778-4821-BC4E-AEDDDE002EED}"/>
                </a:ext>
              </a:extLst>
            </p:cNvPr>
            <p:cNvSpPr/>
            <p:nvPr/>
          </p:nvSpPr>
          <p:spPr>
            <a:xfrm>
              <a:off x="3641196" y="3685939"/>
              <a:ext cx="142875" cy="142875"/>
            </a:xfrm>
            <a:custGeom>
              <a:avLst/>
              <a:gdLst>
                <a:gd name="connsiteX0" fmla="*/ 11541 w 142875"/>
                <a:gd name="connsiteY0" fmla="*/ 133043 h 142875"/>
                <a:gd name="connsiteX1" fmla="*/ 25542 w 142875"/>
                <a:gd name="connsiteY1" fmla="*/ 38555 h 142875"/>
                <a:gd name="connsiteX2" fmla="*/ 123364 w 142875"/>
                <a:gd name="connsiteY2" fmla="*/ 19314 h 142875"/>
                <a:gd name="connsiteX3" fmla="*/ 112124 w 142875"/>
                <a:gd name="connsiteY3" fmla="*/ 118374 h 142875"/>
                <a:gd name="connsiteX4" fmla="*/ 19160 w 142875"/>
                <a:gd name="connsiteY4" fmla="*/ 139996 h 142875"/>
                <a:gd name="connsiteX5" fmla="*/ 13160 w 142875"/>
                <a:gd name="connsiteY5" fmla="*/ 138948 h 142875"/>
                <a:gd name="connsiteX6" fmla="*/ 11541 w 142875"/>
                <a:gd name="connsiteY6" fmla="*/ 133043 h 142875"/>
                <a:gd name="connsiteX7" fmla="*/ 39449 w 142875"/>
                <a:gd name="connsiteY7" fmla="*/ 51414 h 142875"/>
                <a:gd name="connsiteX8" fmla="*/ 28590 w 142875"/>
                <a:gd name="connsiteY8" fmla="*/ 121994 h 142875"/>
                <a:gd name="connsiteX9" fmla="*/ 98028 w 142875"/>
                <a:gd name="connsiteY9" fmla="*/ 105420 h 142875"/>
                <a:gd name="connsiteX10" fmla="*/ 110315 w 142875"/>
                <a:gd name="connsiteY10" fmla="*/ 33221 h 142875"/>
                <a:gd name="connsiteX11" fmla="*/ 39449 w 142875"/>
                <a:gd name="connsiteY11" fmla="*/ 5141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1541" y="133043"/>
                  </a:moveTo>
                  <a:cubicBezTo>
                    <a:pt x="10874" y="130566"/>
                    <a:pt x="-4176" y="70845"/>
                    <a:pt x="25542" y="38555"/>
                  </a:cubicBezTo>
                  <a:cubicBezTo>
                    <a:pt x="55641" y="5979"/>
                    <a:pt x="99456" y="-2688"/>
                    <a:pt x="123364" y="19314"/>
                  </a:cubicBezTo>
                  <a:cubicBezTo>
                    <a:pt x="147272" y="41317"/>
                    <a:pt x="142223" y="85799"/>
                    <a:pt x="112124" y="118374"/>
                  </a:cubicBezTo>
                  <a:cubicBezTo>
                    <a:pt x="82406" y="150664"/>
                    <a:pt x="21637" y="140472"/>
                    <a:pt x="19160" y="139996"/>
                  </a:cubicBezTo>
                  <a:lnTo>
                    <a:pt x="13160" y="138948"/>
                  </a:lnTo>
                  <a:lnTo>
                    <a:pt x="11541" y="133043"/>
                  </a:lnTo>
                  <a:close/>
                  <a:moveTo>
                    <a:pt x="39449" y="51414"/>
                  </a:moveTo>
                  <a:cubicBezTo>
                    <a:pt x="21447" y="70940"/>
                    <a:pt x="25923" y="107516"/>
                    <a:pt x="28590" y="121994"/>
                  </a:cubicBezTo>
                  <a:cubicBezTo>
                    <a:pt x="43259" y="123518"/>
                    <a:pt x="80121" y="124947"/>
                    <a:pt x="98028" y="105420"/>
                  </a:cubicBezTo>
                  <a:cubicBezTo>
                    <a:pt x="120602" y="80941"/>
                    <a:pt x="126222" y="47889"/>
                    <a:pt x="110315" y="33221"/>
                  </a:cubicBezTo>
                  <a:cubicBezTo>
                    <a:pt x="94503" y="18648"/>
                    <a:pt x="62023" y="26934"/>
                    <a:pt x="39449" y="5141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0A49F5BE-E646-4F89-B8C3-9B7BD838B734}"/>
              </a:ext>
            </a:extLst>
          </p:cNvPr>
          <p:cNvGrpSpPr/>
          <p:nvPr/>
        </p:nvGrpSpPr>
        <p:grpSpPr>
          <a:xfrm>
            <a:off x="4388483" y="5458706"/>
            <a:ext cx="537018" cy="673566"/>
            <a:chOff x="3414992" y="3685939"/>
            <a:chExt cx="485775" cy="609293"/>
          </a:xfrm>
        </p:grpSpPr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330ADCCB-D372-4686-B687-06AAF49503D0}"/>
                </a:ext>
              </a:extLst>
            </p:cNvPr>
            <p:cNvSpPr/>
            <p:nvPr/>
          </p:nvSpPr>
          <p:spPr>
            <a:xfrm>
              <a:off x="3433185" y="3876132"/>
              <a:ext cx="447675" cy="419100"/>
            </a:xfrm>
            <a:custGeom>
              <a:avLst/>
              <a:gdLst>
                <a:gd name="connsiteX0" fmla="*/ 7144 w 447675"/>
                <a:gd name="connsiteY0" fmla="*/ 7144 h 419100"/>
                <a:gd name="connsiteX1" fmla="*/ 441293 w 447675"/>
                <a:gd name="connsiteY1" fmla="*/ 7144 h 419100"/>
                <a:gd name="connsiteX2" fmla="*/ 441293 w 447675"/>
                <a:gd name="connsiteY2" fmla="*/ 415100 h 419100"/>
                <a:gd name="connsiteX3" fmla="*/ 7144 w 447675"/>
                <a:gd name="connsiteY3" fmla="*/ 415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419100">
                  <a:moveTo>
                    <a:pt x="7144" y="7144"/>
                  </a:moveTo>
                  <a:lnTo>
                    <a:pt x="441293" y="7144"/>
                  </a:lnTo>
                  <a:lnTo>
                    <a:pt x="441293" y="415100"/>
                  </a:lnTo>
                  <a:lnTo>
                    <a:pt x="7144" y="415100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B3CCBCAB-1E58-48FA-B641-D6DE8F3AE254}"/>
                </a:ext>
              </a:extLst>
            </p:cNvPr>
            <p:cNvSpPr/>
            <p:nvPr/>
          </p:nvSpPr>
          <p:spPr>
            <a:xfrm>
              <a:off x="3650260" y="3876132"/>
              <a:ext cx="228600" cy="419100"/>
            </a:xfrm>
            <a:custGeom>
              <a:avLst/>
              <a:gdLst>
                <a:gd name="connsiteX0" fmla="*/ 7144 w 228600"/>
                <a:gd name="connsiteY0" fmla="*/ 7144 h 419100"/>
                <a:gd name="connsiteX1" fmla="*/ 224218 w 228600"/>
                <a:gd name="connsiteY1" fmla="*/ 7144 h 419100"/>
                <a:gd name="connsiteX2" fmla="*/ 224218 w 228600"/>
                <a:gd name="connsiteY2" fmla="*/ 415100 h 419100"/>
                <a:gd name="connsiteX3" fmla="*/ 7144 w 228600"/>
                <a:gd name="connsiteY3" fmla="*/ 415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419100">
                  <a:moveTo>
                    <a:pt x="7144" y="7144"/>
                  </a:moveTo>
                  <a:lnTo>
                    <a:pt x="224218" y="7144"/>
                  </a:lnTo>
                  <a:lnTo>
                    <a:pt x="224218" y="415100"/>
                  </a:lnTo>
                  <a:lnTo>
                    <a:pt x="7144" y="415100"/>
                  </a:ln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7EDA9109-9AA3-4071-B597-9F4C20258DE7}"/>
                </a:ext>
              </a:extLst>
            </p:cNvPr>
            <p:cNvSpPr/>
            <p:nvPr/>
          </p:nvSpPr>
          <p:spPr>
            <a:xfrm>
              <a:off x="3605112" y="3856320"/>
              <a:ext cx="95250" cy="438150"/>
            </a:xfrm>
            <a:custGeom>
              <a:avLst/>
              <a:gdLst>
                <a:gd name="connsiteX0" fmla="*/ 7144 w 95250"/>
                <a:gd name="connsiteY0" fmla="*/ 7144 h 438150"/>
                <a:gd name="connsiteX1" fmla="*/ 95060 w 95250"/>
                <a:gd name="connsiteY1" fmla="*/ 7144 h 438150"/>
                <a:gd name="connsiteX2" fmla="*/ 95060 w 95250"/>
                <a:gd name="connsiteY2" fmla="*/ 434912 h 438150"/>
                <a:gd name="connsiteX3" fmla="*/ 7144 w 95250"/>
                <a:gd name="connsiteY3" fmla="*/ 434912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438150">
                  <a:moveTo>
                    <a:pt x="7144" y="7144"/>
                  </a:moveTo>
                  <a:lnTo>
                    <a:pt x="95060" y="7144"/>
                  </a:lnTo>
                  <a:lnTo>
                    <a:pt x="95060" y="434912"/>
                  </a:lnTo>
                  <a:lnTo>
                    <a:pt x="7144" y="434912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53D96222-6FC6-439E-B41A-F64B6B5E370B}"/>
                </a:ext>
              </a:extLst>
            </p:cNvPr>
            <p:cNvSpPr/>
            <p:nvPr/>
          </p:nvSpPr>
          <p:spPr>
            <a:xfrm>
              <a:off x="3433185" y="3876132"/>
              <a:ext cx="447675" cy="47625"/>
            </a:xfrm>
            <a:custGeom>
              <a:avLst/>
              <a:gdLst>
                <a:gd name="connsiteX0" fmla="*/ 7144 w 447675"/>
                <a:gd name="connsiteY0" fmla="*/ 7144 h 47625"/>
                <a:gd name="connsiteX1" fmla="*/ 441293 w 447675"/>
                <a:gd name="connsiteY1" fmla="*/ 7144 h 47625"/>
                <a:gd name="connsiteX2" fmla="*/ 441293 w 447675"/>
                <a:gd name="connsiteY2" fmla="*/ 47911 h 47625"/>
                <a:gd name="connsiteX3" fmla="*/ 7144 w 447675"/>
                <a:gd name="connsiteY3" fmla="*/ 4791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5" h="47625">
                  <a:moveTo>
                    <a:pt x="7144" y="7144"/>
                  </a:moveTo>
                  <a:lnTo>
                    <a:pt x="441293" y="7144"/>
                  </a:lnTo>
                  <a:lnTo>
                    <a:pt x="441293" y="47911"/>
                  </a:lnTo>
                  <a:lnTo>
                    <a:pt x="7144" y="47911"/>
                  </a:ln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3CBCF65A-9DBE-4A04-80AB-0EC48C728AE3}"/>
                </a:ext>
              </a:extLst>
            </p:cNvPr>
            <p:cNvSpPr/>
            <p:nvPr/>
          </p:nvSpPr>
          <p:spPr>
            <a:xfrm>
              <a:off x="3414992" y="3820601"/>
              <a:ext cx="485775" cy="76200"/>
            </a:xfrm>
            <a:custGeom>
              <a:avLst/>
              <a:gdLst>
                <a:gd name="connsiteX0" fmla="*/ 461105 w 485775"/>
                <a:gd name="connsiteY0" fmla="*/ 78486 h 76200"/>
                <a:gd name="connsiteX1" fmla="*/ 26194 w 485775"/>
                <a:gd name="connsiteY1" fmla="*/ 78486 h 76200"/>
                <a:gd name="connsiteX2" fmla="*/ 7144 w 485775"/>
                <a:gd name="connsiteY2" fmla="*/ 59436 h 76200"/>
                <a:gd name="connsiteX3" fmla="*/ 7144 w 485775"/>
                <a:gd name="connsiteY3" fmla="*/ 26194 h 76200"/>
                <a:gd name="connsiteX4" fmla="*/ 26194 w 485775"/>
                <a:gd name="connsiteY4" fmla="*/ 7144 h 76200"/>
                <a:gd name="connsiteX5" fmla="*/ 461105 w 485775"/>
                <a:gd name="connsiteY5" fmla="*/ 7144 h 76200"/>
                <a:gd name="connsiteX6" fmla="*/ 480155 w 485775"/>
                <a:gd name="connsiteY6" fmla="*/ 26194 h 76200"/>
                <a:gd name="connsiteX7" fmla="*/ 480155 w 485775"/>
                <a:gd name="connsiteY7" fmla="*/ 59436 h 76200"/>
                <a:gd name="connsiteX8" fmla="*/ 461105 w 485775"/>
                <a:gd name="connsiteY8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5775" h="76200">
                  <a:moveTo>
                    <a:pt x="461105" y="78486"/>
                  </a:moveTo>
                  <a:lnTo>
                    <a:pt x="26194" y="78486"/>
                  </a:lnTo>
                  <a:cubicBezTo>
                    <a:pt x="15716" y="78486"/>
                    <a:pt x="7144" y="69914"/>
                    <a:pt x="7144" y="59436"/>
                  </a:cubicBezTo>
                  <a:lnTo>
                    <a:pt x="7144" y="26194"/>
                  </a:lnTo>
                  <a:cubicBezTo>
                    <a:pt x="7144" y="15716"/>
                    <a:pt x="15716" y="7144"/>
                    <a:pt x="26194" y="7144"/>
                  </a:cubicBezTo>
                  <a:lnTo>
                    <a:pt x="461105" y="7144"/>
                  </a:lnTo>
                  <a:cubicBezTo>
                    <a:pt x="471583" y="7144"/>
                    <a:pt x="480155" y="15716"/>
                    <a:pt x="480155" y="26194"/>
                  </a:cubicBezTo>
                  <a:lnTo>
                    <a:pt x="480155" y="59436"/>
                  </a:lnTo>
                  <a:cubicBezTo>
                    <a:pt x="480060" y="69914"/>
                    <a:pt x="471583" y="78486"/>
                    <a:pt x="461105" y="7848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96C3FE5C-5205-4485-8203-1425AAA7EA12}"/>
                </a:ext>
              </a:extLst>
            </p:cNvPr>
            <p:cNvSpPr/>
            <p:nvPr/>
          </p:nvSpPr>
          <p:spPr>
            <a:xfrm>
              <a:off x="3588443" y="3820696"/>
              <a:ext cx="133350" cy="76200"/>
            </a:xfrm>
            <a:custGeom>
              <a:avLst/>
              <a:gdLst>
                <a:gd name="connsiteX0" fmla="*/ 7144 w 133350"/>
                <a:gd name="connsiteY0" fmla="*/ 7144 h 76200"/>
                <a:gd name="connsiteX1" fmla="*/ 135446 w 133350"/>
                <a:gd name="connsiteY1" fmla="*/ 7144 h 76200"/>
                <a:gd name="connsiteX2" fmla="*/ 135446 w 133350"/>
                <a:gd name="connsiteY2" fmla="*/ 78486 h 76200"/>
                <a:gd name="connsiteX3" fmla="*/ 7144 w 133350"/>
                <a:gd name="connsiteY3" fmla="*/ 7848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76200">
                  <a:moveTo>
                    <a:pt x="7144" y="7144"/>
                  </a:moveTo>
                  <a:lnTo>
                    <a:pt x="135446" y="7144"/>
                  </a:lnTo>
                  <a:lnTo>
                    <a:pt x="135446" y="78486"/>
                  </a:lnTo>
                  <a:lnTo>
                    <a:pt x="7144" y="7848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94BC8EFA-5ED8-4C86-84DC-9E60D8386F7C}"/>
                </a:ext>
              </a:extLst>
            </p:cNvPr>
            <p:cNvSpPr/>
            <p:nvPr/>
          </p:nvSpPr>
          <p:spPr>
            <a:xfrm>
              <a:off x="3528910" y="3685939"/>
              <a:ext cx="142875" cy="142875"/>
            </a:xfrm>
            <a:custGeom>
              <a:avLst/>
              <a:gdLst>
                <a:gd name="connsiteX0" fmla="*/ 132399 w 142875"/>
                <a:gd name="connsiteY0" fmla="*/ 138948 h 142875"/>
                <a:gd name="connsiteX1" fmla="*/ 126399 w 142875"/>
                <a:gd name="connsiteY1" fmla="*/ 139996 h 142875"/>
                <a:gd name="connsiteX2" fmla="*/ 33435 w 142875"/>
                <a:gd name="connsiteY2" fmla="*/ 118374 h 142875"/>
                <a:gd name="connsiteX3" fmla="*/ 22195 w 142875"/>
                <a:gd name="connsiteY3" fmla="*/ 19314 h 142875"/>
                <a:gd name="connsiteX4" fmla="*/ 120017 w 142875"/>
                <a:gd name="connsiteY4" fmla="*/ 38555 h 142875"/>
                <a:gd name="connsiteX5" fmla="*/ 134019 w 142875"/>
                <a:gd name="connsiteY5" fmla="*/ 133043 h 142875"/>
                <a:gd name="connsiteX6" fmla="*/ 132399 w 142875"/>
                <a:gd name="connsiteY6" fmla="*/ 138948 h 142875"/>
                <a:gd name="connsiteX7" fmla="*/ 35054 w 142875"/>
                <a:gd name="connsiteY7" fmla="*/ 33316 h 142875"/>
                <a:gd name="connsiteX8" fmla="*/ 47341 w 142875"/>
                <a:gd name="connsiteY8" fmla="*/ 105516 h 142875"/>
                <a:gd name="connsiteX9" fmla="*/ 116778 w 142875"/>
                <a:gd name="connsiteY9" fmla="*/ 122089 h 142875"/>
                <a:gd name="connsiteX10" fmla="*/ 105920 w 142875"/>
                <a:gd name="connsiteY10" fmla="*/ 51509 h 142875"/>
                <a:gd name="connsiteX11" fmla="*/ 35054 w 142875"/>
                <a:gd name="connsiteY11" fmla="*/ 33316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32399" y="138948"/>
                  </a:moveTo>
                  <a:lnTo>
                    <a:pt x="126399" y="139996"/>
                  </a:lnTo>
                  <a:cubicBezTo>
                    <a:pt x="123827" y="140472"/>
                    <a:pt x="63153" y="150664"/>
                    <a:pt x="33435" y="118374"/>
                  </a:cubicBezTo>
                  <a:cubicBezTo>
                    <a:pt x="3336" y="85799"/>
                    <a:pt x="-1617" y="41317"/>
                    <a:pt x="22195" y="19314"/>
                  </a:cubicBezTo>
                  <a:cubicBezTo>
                    <a:pt x="46103" y="-2688"/>
                    <a:pt x="89918" y="5979"/>
                    <a:pt x="120017" y="38555"/>
                  </a:cubicBezTo>
                  <a:cubicBezTo>
                    <a:pt x="149735" y="70845"/>
                    <a:pt x="134686" y="130471"/>
                    <a:pt x="134019" y="133043"/>
                  </a:cubicBezTo>
                  <a:lnTo>
                    <a:pt x="132399" y="138948"/>
                  </a:lnTo>
                  <a:close/>
                  <a:moveTo>
                    <a:pt x="35054" y="33316"/>
                  </a:moveTo>
                  <a:cubicBezTo>
                    <a:pt x="19147" y="47985"/>
                    <a:pt x="24767" y="81036"/>
                    <a:pt x="47341" y="105516"/>
                  </a:cubicBezTo>
                  <a:cubicBezTo>
                    <a:pt x="65344" y="125042"/>
                    <a:pt x="102110" y="123518"/>
                    <a:pt x="116778" y="122089"/>
                  </a:cubicBezTo>
                  <a:cubicBezTo>
                    <a:pt x="119445" y="107516"/>
                    <a:pt x="123922" y="71035"/>
                    <a:pt x="105920" y="51509"/>
                  </a:cubicBezTo>
                  <a:cubicBezTo>
                    <a:pt x="83441" y="26934"/>
                    <a:pt x="50961" y="18648"/>
                    <a:pt x="35054" y="33316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E794EFFA-B606-4F01-A362-B46D4C220329}"/>
                </a:ext>
              </a:extLst>
            </p:cNvPr>
            <p:cNvSpPr/>
            <p:nvPr/>
          </p:nvSpPr>
          <p:spPr>
            <a:xfrm>
              <a:off x="3641196" y="3685939"/>
              <a:ext cx="142875" cy="142875"/>
            </a:xfrm>
            <a:custGeom>
              <a:avLst/>
              <a:gdLst>
                <a:gd name="connsiteX0" fmla="*/ 11541 w 142875"/>
                <a:gd name="connsiteY0" fmla="*/ 133043 h 142875"/>
                <a:gd name="connsiteX1" fmla="*/ 25542 w 142875"/>
                <a:gd name="connsiteY1" fmla="*/ 38555 h 142875"/>
                <a:gd name="connsiteX2" fmla="*/ 123364 w 142875"/>
                <a:gd name="connsiteY2" fmla="*/ 19314 h 142875"/>
                <a:gd name="connsiteX3" fmla="*/ 112124 w 142875"/>
                <a:gd name="connsiteY3" fmla="*/ 118374 h 142875"/>
                <a:gd name="connsiteX4" fmla="*/ 19160 w 142875"/>
                <a:gd name="connsiteY4" fmla="*/ 139996 h 142875"/>
                <a:gd name="connsiteX5" fmla="*/ 13160 w 142875"/>
                <a:gd name="connsiteY5" fmla="*/ 138948 h 142875"/>
                <a:gd name="connsiteX6" fmla="*/ 11541 w 142875"/>
                <a:gd name="connsiteY6" fmla="*/ 133043 h 142875"/>
                <a:gd name="connsiteX7" fmla="*/ 39449 w 142875"/>
                <a:gd name="connsiteY7" fmla="*/ 51414 h 142875"/>
                <a:gd name="connsiteX8" fmla="*/ 28590 w 142875"/>
                <a:gd name="connsiteY8" fmla="*/ 121994 h 142875"/>
                <a:gd name="connsiteX9" fmla="*/ 98028 w 142875"/>
                <a:gd name="connsiteY9" fmla="*/ 105420 h 142875"/>
                <a:gd name="connsiteX10" fmla="*/ 110315 w 142875"/>
                <a:gd name="connsiteY10" fmla="*/ 33221 h 142875"/>
                <a:gd name="connsiteX11" fmla="*/ 39449 w 142875"/>
                <a:gd name="connsiteY11" fmla="*/ 5141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42875">
                  <a:moveTo>
                    <a:pt x="11541" y="133043"/>
                  </a:moveTo>
                  <a:cubicBezTo>
                    <a:pt x="10874" y="130566"/>
                    <a:pt x="-4176" y="70845"/>
                    <a:pt x="25542" y="38555"/>
                  </a:cubicBezTo>
                  <a:cubicBezTo>
                    <a:pt x="55641" y="5979"/>
                    <a:pt x="99456" y="-2688"/>
                    <a:pt x="123364" y="19314"/>
                  </a:cubicBezTo>
                  <a:cubicBezTo>
                    <a:pt x="147272" y="41317"/>
                    <a:pt x="142223" y="85799"/>
                    <a:pt x="112124" y="118374"/>
                  </a:cubicBezTo>
                  <a:cubicBezTo>
                    <a:pt x="82406" y="150664"/>
                    <a:pt x="21637" y="140472"/>
                    <a:pt x="19160" y="139996"/>
                  </a:cubicBezTo>
                  <a:lnTo>
                    <a:pt x="13160" y="138948"/>
                  </a:lnTo>
                  <a:lnTo>
                    <a:pt x="11541" y="133043"/>
                  </a:lnTo>
                  <a:close/>
                  <a:moveTo>
                    <a:pt x="39449" y="51414"/>
                  </a:moveTo>
                  <a:cubicBezTo>
                    <a:pt x="21447" y="70940"/>
                    <a:pt x="25923" y="107516"/>
                    <a:pt x="28590" y="121994"/>
                  </a:cubicBezTo>
                  <a:cubicBezTo>
                    <a:pt x="43259" y="123518"/>
                    <a:pt x="80121" y="124947"/>
                    <a:pt x="98028" y="105420"/>
                  </a:cubicBezTo>
                  <a:cubicBezTo>
                    <a:pt x="120602" y="80941"/>
                    <a:pt x="126222" y="47889"/>
                    <a:pt x="110315" y="33221"/>
                  </a:cubicBezTo>
                  <a:cubicBezTo>
                    <a:pt x="94503" y="18648"/>
                    <a:pt x="62023" y="26934"/>
                    <a:pt x="39449" y="5141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0" name="Graphic 8">
            <a:extLst>
              <a:ext uri="{FF2B5EF4-FFF2-40B4-BE49-F238E27FC236}">
                <a16:creationId xmlns:a16="http://schemas.microsoft.com/office/drawing/2014/main" id="{E920D013-E7C9-47BB-BDF7-08CADA6D5D41}"/>
              </a:ext>
            </a:extLst>
          </p:cNvPr>
          <p:cNvSpPr/>
          <p:nvPr/>
        </p:nvSpPr>
        <p:spPr>
          <a:xfrm>
            <a:off x="5769659" y="75941"/>
            <a:ext cx="1016688" cy="1029890"/>
          </a:xfrm>
          <a:custGeom>
            <a:avLst/>
            <a:gdLst>
              <a:gd name="connsiteX0" fmla="*/ 402622 w 733425"/>
              <a:gd name="connsiteY0" fmla="*/ 739902 h 742950"/>
              <a:gd name="connsiteX1" fmla="*/ 383191 w 733425"/>
              <a:gd name="connsiteY1" fmla="*/ 559975 h 742950"/>
              <a:gd name="connsiteX2" fmla="*/ 395573 w 733425"/>
              <a:gd name="connsiteY2" fmla="*/ 558165 h 742950"/>
              <a:gd name="connsiteX3" fmla="*/ 427006 w 733425"/>
              <a:gd name="connsiteY3" fmla="*/ 736378 h 742950"/>
              <a:gd name="connsiteX4" fmla="*/ 402622 w 733425"/>
              <a:gd name="connsiteY4" fmla="*/ 739902 h 742950"/>
              <a:gd name="connsiteX5" fmla="*/ 177737 w 733425"/>
              <a:gd name="connsiteY5" fmla="*/ 692753 h 742950"/>
              <a:gd name="connsiteX6" fmla="*/ 156877 w 733425"/>
              <a:gd name="connsiteY6" fmla="*/ 679799 h 742950"/>
              <a:gd name="connsiteX7" fmla="*/ 257556 w 733425"/>
              <a:gd name="connsiteY7" fmla="*/ 529400 h 742950"/>
              <a:gd name="connsiteX8" fmla="*/ 268224 w 733425"/>
              <a:gd name="connsiteY8" fmla="*/ 536067 h 742950"/>
              <a:gd name="connsiteX9" fmla="*/ 177737 w 733425"/>
              <a:gd name="connsiteY9" fmla="*/ 692753 h 742950"/>
              <a:gd name="connsiteX10" fmla="*/ 629793 w 733425"/>
              <a:gd name="connsiteY10" fmla="*/ 628079 h 742950"/>
              <a:gd name="connsiteX11" fmla="*/ 499110 w 733425"/>
              <a:gd name="connsiteY11" fmla="*/ 502825 h 742950"/>
              <a:gd name="connsiteX12" fmla="*/ 507587 w 733425"/>
              <a:gd name="connsiteY12" fmla="*/ 493395 h 742950"/>
              <a:gd name="connsiteX13" fmla="*/ 646176 w 733425"/>
              <a:gd name="connsiteY13" fmla="*/ 609695 h 742950"/>
              <a:gd name="connsiteX14" fmla="*/ 629793 w 733425"/>
              <a:gd name="connsiteY14" fmla="*/ 628079 h 742950"/>
              <a:gd name="connsiteX15" fmla="*/ 14859 w 733425"/>
              <a:gd name="connsiteY15" fmla="*/ 499205 h 742950"/>
              <a:gd name="connsiteX16" fmla="*/ 7144 w 733425"/>
              <a:gd name="connsiteY16" fmla="*/ 475869 h 742950"/>
              <a:gd name="connsiteX17" fmla="*/ 180880 w 733425"/>
              <a:gd name="connsiteY17" fmla="*/ 425101 h 742950"/>
              <a:gd name="connsiteX18" fmla="*/ 184785 w 733425"/>
              <a:gd name="connsiteY18" fmla="*/ 437007 h 742950"/>
              <a:gd name="connsiteX19" fmla="*/ 14859 w 733425"/>
              <a:gd name="connsiteY19" fmla="*/ 499205 h 742950"/>
              <a:gd name="connsiteX20" fmla="*/ 731806 w 733425"/>
              <a:gd name="connsiteY20" fmla="*/ 396431 h 742950"/>
              <a:gd name="connsiteX21" fmla="*/ 551212 w 733425"/>
              <a:gd name="connsiteY21" fmla="*/ 384524 h 742950"/>
              <a:gd name="connsiteX22" fmla="*/ 551593 w 733425"/>
              <a:gd name="connsiteY22" fmla="*/ 371951 h 742950"/>
              <a:gd name="connsiteX23" fmla="*/ 551593 w 733425"/>
              <a:gd name="connsiteY23" fmla="*/ 370808 h 742950"/>
              <a:gd name="connsiteX24" fmla="*/ 732568 w 733425"/>
              <a:gd name="connsiteY24" fmla="*/ 371094 h 742950"/>
              <a:gd name="connsiteX25" fmla="*/ 731806 w 733425"/>
              <a:gd name="connsiteY25" fmla="*/ 396431 h 742950"/>
              <a:gd name="connsiteX26" fmla="*/ 184499 w 733425"/>
              <a:gd name="connsiteY26" fmla="*/ 307658 h 742950"/>
              <a:gd name="connsiteX27" fmla="*/ 14288 w 733425"/>
              <a:gd name="connsiteY27" fmla="*/ 246031 h 742950"/>
              <a:gd name="connsiteX28" fmla="*/ 23432 w 733425"/>
              <a:gd name="connsiteY28" fmla="*/ 223171 h 742950"/>
              <a:gd name="connsiteX29" fmla="*/ 189167 w 733425"/>
              <a:gd name="connsiteY29" fmla="*/ 295847 h 742950"/>
              <a:gd name="connsiteX30" fmla="*/ 184499 w 733425"/>
              <a:gd name="connsiteY30" fmla="*/ 307658 h 742950"/>
              <a:gd name="connsiteX31" fmla="*/ 514826 w 733425"/>
              <a:gd name="connsiteY31" fmla="*/ 259747 h 742950"/>
              <a:gd name="connsiteX32" fmla="*/ 507016 w 733425"/>
              <a:gd name="connsiteY32" fmla="*/ 249841 h 742950"/>
              <a:gd name="connsiteX33" fmla="*/ 645128 w 733425"/>
              <a:gd name="connsiteY33" fmla="*/ 132874 h 742950"/>
              <a:gd name="connsiteX34" fmla="*/ 660368 w 733425"/>
              <a:gd name="connsiteY34" fmla="*/ 152114 h 742950"/>
              <a:gd name="connsiteX35" fmla="*/ 514826 w 733425"/>
              <a:gd name="connsiteY35" fmla="*/ 259747 h 742950"/>
              <a:gd name="connsiteX36" fmla="*/ 267557 w 733425"/>
              <a:gd name="connsiteY36" fmla="*/ 208312 h 742950"/>
              <a:gd name="connsiteX37" fmla="*/ 176498 w 733425"/>
              <a:gd name="connsiteY37" fmla="*/ 51816 h 742950"/>
              <a:gd name="connsiteX38" fmla="*/ 198120 w 733425"/>
              <a:gd name="connsiteY38" fmla="*/ 40196 h 742950"/>
              <a:gd name="connsiteX39" fmla="*/ 278606 w 733425"/>
              <a:gd name="connsiteY39" fmla="*/ 202311 h 742950"/>
              <a:gd name="connsiteX40" fmla="*/ 267557 w 733425"/>
              <a:gd name="connsiteY40" fmla="*/ 208312 h 742950"/>
              <a:gd name="connsiteX41" fmla="*/ 407194 w 733425"/>
              <a:gd name="connsiteY41" fmla="*/ 188024 h 742950"/>
              <a:gd name="connsiteX42" fmla="*/ 394907 w 733425"/>
              <a:gd name="connsiteY42" fmla="*/ 185452 h 742950"/>
              <a:gd name="connsiteX43" fmla="*/ 425577 w 733425"/>
              <a:gd name="connsiteY43" fmla="*/ 7144 h 742950"/>
              <a:gd name="connsiteX44" fmla="*/ 449675 w 733425"/>
              <a:gd name="connsiteY44" fmla="*/ 12097 h 742950"/>
              <a:gd name="connsiteX45" fmla="*/ 407194 w 733425"/>
              <a:gd name="connsiteY45" fmla="*/ 188024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33425" h="742950">
                <a:moveTo>
                  <a:pt x="402622" y="739902"/>
                </a:moveTo>
                <a:lnTo>
                  <a:pt x="383191" y="559975"/>
                </a:lnTo>
                <a:cubicBezTo>
                  <a:pt x="387382" y="559499"/>
                  <a:pt x="391478" y="558927"/>
                  <a:pt x="395573" y="558165"/>
                </a:cubicBezTo>
                <a:lnTo>
                  <a:pt x="427006" y="736378"/>
                </a:lnTo>
                <a:cubicBezTo>
                  <a:pt x="419005" y="737902"/>
                  <a:pt x="410813" y="739045"/>
                  <a:pt x="402622" y="739902"/>
                </a:cubicBezTo>
                <a:close/>
                <a:moveTo>
                  <a:pt x="177737" y="692753"/>
                </a:moveTo>
                <a:cubicBezTo>
                  <a:pt x="170688" y="688658"/>
                  <a:pt x="163640" y="684276"/>
                  <a:pt x="156877" y="679799"/>
                </a:cubicBezTo>
                <a:lnTo>
                  <a:pt x="257556" y="529400"/>
                </a:lnTo>
                <a:cubicBezTo>
                  <a:pt x="261080" y="531686"/>
                  <a:pt x="264605" y="533972"/>
                  <a:pt x="268224" y="536067"/>
                </a:cubicBezTo>
                <a:lnTo>
                  <a:pt x="177737" y="692753"/>
                </a:lnTo>
                <a:close/>
                <a:moveTo>
                  <a:pt x="629793" y="628079"/>
                </a:moveTo>
                <a:lnTo>
                  <a:pt x="499110" y="502825"/>
                </a:lnTo>
                <a:cubicBezTo>
                  <a:pt x="502063" y="499777"/>
                  <a:pt x="504825" y="496634"/>
                  <a:pt x="507587" y="493395"/>
                </a:cubicBezTo>
                <a:lnTo>
                  <a:pt x="646176" y="609695"/>
                </a:lnTo>
                <a:cubicBezTo>
                  <a:pt x="640937" y="615982"/>
                  <a:pt x="635413" y="622173"/>
                  <a:pt x="629793" y="628079"/>
                </a:cubicBezTo>
                <a:close/>
                <a:moveTo>
                  <a:pt x="14859" y="499205"/>
                </a:moveTo>
                <a:cubicBezTo>
                  <a:pt x="12097" y="491585"/>
                  <a:pt x="9525" y="483680"/>
                  <a:pt x="7144" y="475869"/>
                </a:cubicBezTo>
                <a:lnTo>
                  <a:pt x="180880" y="425101"/>
                </a:lnTo>
                <a:cubicBezTo>
                  <a:pt x="182023" y="429101"/>
                  <a:pt x="183356" y="433102"/>
                  <a:pt x="184785" y="437007"/>
                </a:cubicBezTo>
                <a:lnTo>
                  <a:pt x="14859" y="499205"/>
                </a:lnTo>
                <a:close/>
                <a:moveTo>
                  <a:pt x="731806" y="396431"/>
                </a:moveTo>
                <a:lnTo>
                  <a:pt x="551212" y="384524"/>
                </a:lnTo>
                <a:cubicBezTo>
                  <a:pt x="551498" y="380333"/>
                  <a:pt x="551593" y="376142"/>
                  <a:pt x="551593" y="371951"/>
                </a:cubicBezTo>
                <a:lnTo>
                  <a:pt x="551593" y="370808"/>
                </a:lnTo>
                <a:lnTo>
                  <a:pt x="732568" y="371094"/>
                </a:lnTo>
                <a:cubicBezTo>
                  <a:pt x="732663" y="380143"/>
                  <a:pt x="732377" y="388334"/>
                  <a:pt x="731806" y="396431"/>
                </a:cubicBezTo>
                <a:close/>
                <a:moveTo>
                  <a:pt x="184499" y="307658"/>
                </a:moveTo>
                <a:lnTo>
                  <a:pt x="14288" y="246031"/>
                </a:lnTo>
                <a:cubicBezTo>
                  <a:pt x="17050" y="238316"/>
                  <a:pt x="20098" y="230696"/>
                  <a:pt x="23432" y="223171"/>
                </a:cubicBezTo>
                <a:lnTo>
                  <a:pt x="189167" y="295847"/>
                </a:lnTo>
                <a:cubicBezTo>
                  <a:pt x="187547" y="299752"/>
                  <a:pt x="185928" y="303657"/>
                  <a:pt x="184499" y="307658"/>
                </a:cubicBezTo>
                <a:close/>
                <a:moveTo>
                  <a:pt x="514826" y="259747"/>
                </a:moveTo>
                <a:cubicBezTo>
                  <a:pt x="512350" y="256413"/>
                  <a:pt x="509683" y="253079"/>
                  <a:pt x="507016" y="249841"/>
                </a:cubicBezTo>
                <a:lnTo>
                  <a:pt x="645128" y="132874"/>
                </a:lnTo>
                <a:cubicBezTo>
                  <a:pt x="650367" y="139065"/>
                  <a:pt x="655511" y="145542"/>
                  <a:pt x="660368" y="152114"/>
                </a:cubicBezTo>
                <a:lnTo>
                  <a:pt x="514826" y="259747"/>
                </a:lnTo>
                <a:close/>
                <a:moveTo>
                  <a:pt x="267557" y="208312"/>
                </a:moveTo>
                <a:lnTo>
                  <a:pt x="176498" y="51816"/>
                </a:lnTo>
                <a:cubicBezTo>
                  <a:pt x="183547" y="47720"/>
                  <a:pt x="190786" y="43815"/>
                  <a:pt x="198120" y="40196"/>
                </a:cubicBezTo>
                <a:lnTo>
                  <a:pt x="278606" y="202311"/>
                </a:lnTo>
                <a:cubicBezTo>
                  <a:pt x="274892" y="204216"/>
                  <a:pt x="271177" y="206121"/>
                  <a:pt x="267557" y="208312"/>
                </a:cubicBezTo>
                <a:close/>
                <a:moveTo>
                  <a:pt x="407194" y="188024"/>
                </a:moveTo>
                <a:cubicBezTo>
                  <a:pt x="403098" y="187071"/>
                  <a:pt x="399002" y="186214"/>
                  <a:pt x="394907" y="185452"/>
                </a:cubicBezTo>
                <a:lnTo>
                  <a:pt x="425577" y="7144"/>
                </a:lnTo>
                <a:cubicBezTo>
                  <a:pt x="433578" y="8573"/>
                  <a:pt x="441674" y="10192"/>
                  <a:pt x="449675" y="12097"/>
                </a:cubicBezTo>
                <a:lnTo>
                  <a:pt x="407194" y="188024"/>
                </a:lnTo>
                <a:close/>
              </a:path>
            </a:pathLst>
          </a:custGeom>
          <a:solidFill>
            <a:srgbClr val="FDDEB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778FB45A-093D-4B4E-AD76-42FEF1042C7E}"/>
              </a:ext>
            </a:extLst>
          </p:cNvPr>
          <p:cNvSpPr/>
          <p:nvPr/>
        </p:nvSpPr>
        <p:spPr>
          <a:xfrm>
            <a:off x="5966478" y="270799"/>
            <a:ext cx="564992" cy="588536"/>
          </a:xfrm>
          <a:custGeom>
            <a:avLst/>
            <a:gdLst>
              <a:gd name="connsiteX0" fmla="*/ 81637 w 228600"/>
              <a:gd name="connsiteY0" fmla="*/ 87731 h 238125"/>
              <a:gd name="connsiteX1" fmla="*/ 7151 w 228600"/>
              <a:gd name="connsiteY1" fmla="*/ 108590 h 238125"/>
              <a:gd name="connsiteX2" fmla="*/ 64873 w 228600"/>
              <a:gd name="connsiteY2" fmla="*/ 157549 h 238125"/>
              <a:gd name="connsiteX3" fmla="*/ 61634 w 228600"/>
              <a:gd name="connsiteY3" fmla="*/ 232130 h 238125"/>
              <a:gd name="connsiteX4" fmla="*/ 124309 w 228600"/>
              <a:gd name="connsiteY4" fmla="*/ 190886 h 238125"/>
              <a:gd name="connsiteX5" fmla="*/ 200414 w 228600"/>
              <a:gd name="connsiteY5" fmla="*/ 225557 h 238125"/>
              <a:gd name="connsiteX6" fmla="*/ 180697 w 228600"/>
              <a:gd name="connsiteY6" fmla="*/ 146214 h 238125"/>
              <a:gd name="connsiteX7" fmla="*/ 224702 w 228600"/>
              <a:gd name="connsiteY7" fmla="*/ 95446 h 238125"/>
              <a:gd name="connsiteX8" fmla="*/ 155265 w 228600"/>
              <a:gd name="connsiteY8" fmla="*/ 78396 h 238125"/>
              <a:gd name="connsiteX9" fmla="*/ 121642 w 228600"/>
              <a:gd name="connsiteY9" fmla="*/ 7149 h 238125"/>
              <a:gd name="connsiteX10" fmla="*/ 81637 w 228600"/>
              <a:gd name="connsiteY10" fmla="*/ 87731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8600" h="238125">
                <a:moveTo>
                  <a:pt x="81637" y="87731"/>
                </a:moveTo>
                <a:cubicBezTo>
                  <a:pt x="77541" y="90017"/>
                  <a:pt x="6294" y="96589"/>
                  <a:pt x="7151" y="108590"/>
                </a:cubicBezTo>
                <a:cubicBezTo>
                  <a:pt x="7913" y="120592"/>
                  <a:pt x="64111" y="152405"/>
                  <a:pt x="64873" y="157549"/>
                </a:cubicBezTo>
                <a:cubicBezTo>
                  <a:pt x="65635" y="162692"/>
                  <a:pt x="56872" y="230510"/>
                  <a:pt x="61634" y="232130"/>
                </a:cubicBezTo>
                <a:cubicBezTo>
                  <a:pt x="66492" y="233749"/>
                  <a:pt x="121261" y="190886"/>
                  <a:pt x="124309" y="190886"/>
                </a:cubicBezTo>
                <a:cubicBezTo>
                  <a:pt x="127357" y="190886"/>
                  <a:pt x="192317" y="233273"/>
                  <a:pt x="200414" y="225557"/>
                </a:cubicBezTo>
                <a:cubicBezTo>
                  <a:pt x="208415" y="217842"/>
                  <a:pt x="182411" y="154310"/>
                  <a:pt x="180697" y="146214"/>
                </a:cubicBezTo>
                <a:cubicBezTo>
                  <a:pt x="178982" y="138118"/>
                  <a:pt x="229274" y="108590"/>
                  <a:pt x="224702" y="95446"/>
                </a:cubicBezTo>
                <a:cubicBezTo>
                  <a:pt x="220892" y="84492"/>
                  <a:pt x="161266" y="83159"/>
                  <a:pt x="155265" y="78396"/>
                </a:cubicBezTo>
                <a:cubicBezTo>
                  <a:pt x="149360" y="73634"/>
                  <a:pt x="130595" y="7911"/>
                  <a:pt x="121642" y="7149"/>
                </a:cubicBezTo>
                <a:cubicBezTo>
                  <a:pt x="112784" y="6387"/>
                  <a:pt x="81637" y="87731"/>
                  <a:pt x="81637" y="87731"/>
                </a:cubicBezTo>
                <a:close/>
              </a:path>
            </a:pathLst>
          </a:custGeom>
          <a:solidFill>
            <a:srgbClr val="FBA54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0683B3-5CF2-494E-B0D1-8920F653B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7258" y="1267875"/>
            <a:ext cx="2426418" cy="4938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96471C-29F6-4952-A252-8C83DA80C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8874" y="1585645"/>
            <a:ext cx="181676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61822"/>
      </p:ext>
    </p:extLst>
  </p:cSld>
  <p:clrMapOvr>
    <a:masterClrMapping/>
  </p:clrMapOvr>
  <p:transition spd="slow" advTm="3955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943 0.00116 L -1.25E-6 -3.33333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1" y="-6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9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943 0.00116 L -1.25E-6 -3.33333E-6 " pathEditMode="relative" rAng="0" ptsTypes="AA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1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0" grpId="0" animBg="1"/>
      <p:bldP spid="8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E7D0799-0D3E-4040-9BA0-1C2CD40C3120}"/>
              </a:ext>
            </a:extLst>
          </p:cNvPr>
          <p:cNvSpPr/>
          <p:nvPr/>
        </p:nvSpPr>
        <p:spPr>
          <a:xfrm>
            <a:off x="3961875" y="301420"/>
            <a:ext cx="4268250" cy="4372088"/>
          </a:xfrm>
          <a:custGeom>
            <a:avLst/>
            <a:gdLst>
              <a:gd name="connsiteX0" fmla="*/ 1919269 w 3838538"/>
              <a:gd name="connsiteY0" fmla="*/ 0 h 3931920"/>
              <a:gd name="connsiteX1" fmla="*/ 3838538 w 3838538"/>
              <a:gd name="connsiteY1" fmla="*/ 1919269 h 3931920"/>
              <a:gd name="connsiteX2" fmla="*/ 3838537 w 3838538"/>
              <a:gd name="connsiteY2" fmla="*/ 3866852 h 3931920"/>
              <a:gd name="connsiteX3" fmla="*/ 3835252 w 3838538"/>
              <a:gd name="connsiteY3" fmla="*/ 3931920 h 3931920"/>
              <a:gd name="connsiteX4" fmla="*/ 3286 w 3838538"/>
              <a:gd name="connsiteY4" fmla="*/ 3931920 h 3931920"/>
              <a:gd name="connsiteX5" fmla="*/ 0 w 3838538"/>
              <a:gd name="connsiteY5" fmla="*/ 3866851 h 3931920"/>
              <a:gd name="connsiteX6" fmla="*/ 0 w 3838538"/>
              <a:gd name="connsiteY6" fmla="*/ 1919269 h 3931920"/>
              <a:gd name="connsiteX7" fmla="*/ 1919269 w 3838538"/>
              <a:gd name="connsiteY7" fmla="*/ 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8538" h="3931920">
                <a:moveTo>
                  <a:pt x="1919269" y="0"/>
                </a:moveTo>
                <a:cubicBezTo>
                  <a:pt x="2979252" y="0"/>
                  <a:pt x="3838538" y="859286"/>
                  <a:pt x="3838538" y="1919269"/>
                </a:cubicBezTo>
                <a:cubicBezTo>
                  <a:pt x="3838538" y="2568463"/>
                  <a:pt x="3838537" y="3217658"/>
                  <a:pt x="3838537" y="3866852"/>
                </a:cubicBezTo>
                <a:lnTo>
                  <a:pt x="3835252" y="3931920"/>
                </a:lnTo>
                <a:lnTo>
                  <a:pt x="3286" y="3931920"/>
                </a:lnTo>
                <a:lnTo>
                  <a:pt x="0" y="3866851"/>
                </a:lnTo>
                <a:lnTo>
                  <a:pt x="0" y="1919269"/>
                </a:lnTo>
                <a:cubicBezTo>
                  <a:pt x="0" y="859286"/>
                  <a:pt x="859286" y="0"/>
                  <a:pt x="1919269" y="0"/>
                </a:cubicBezTo>
                <a:close/>
              </a:path>
            </a:pathLst>
          </a:custGeom>
          <a:solidFill>
            <a:srgbClr val="608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9" name="Graphic 377">
            <a:extLst>
              <a:ext uri="{FF2B5EF4-FFF2-40B4-BE49-F238E27FC236}">
                <a16:creationId xmlns:a16="http://schemas.microsoft.com/office/drawing/2014/main" id="{3B44BB39-8AA2-4C1A-B120-384DB1736577}"/>
              </a:ext>
            </a:extLst>
          </p:cNvPr>
          <p:cNvGrpSpPr/>
          <p:nvPr/>
        </p:nvGrpSpPr>
        <p:grpSpPr>
          <a:xfrm>
            <a:off x="8512304" y="2991609"/>
            <a:ext cx="3269302" cy="1425129"/>
            <a:chOff x="4460081" y="2712225"/>
            <a:chExt cx="3269302" cy="1425129"/>
          </a:xfrm>
          <a:solidFill>
            <a:srgbClr val="2C4190"/>
          </a:solidFill>
        </p:grpSpPr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89189778-2504-4D9D-9D1B-880BBA1C2A16}"/>
                </a:ext>
              </a:extLst>
            </p:cNvPr>
            <p:cNvSpPr/>
            <p:nvPr/>
          </p:nvSpPr>
          <p:spPr>
            <a:xfrm>
              <a:off x="6984682" y="3654932"/>
              <a:ext cx="333375" cy="142875"/>
            </a:xfrm>
            <a:custGeom>
              <a:avLst/>
              <a:gdLst>
                <a:gd name="connsiteX0" fmla="*/ 333280 w 333375"/>
                <a:gd name="connsiteY0" fmla="*/ 54864 h 142875"/>
                <a:gd name="connsiteX1" fmla="*/ 284798 w 333375"/>
                <a:gd name="connsiteY1" fmla="*/ 107537 h 142875"/>
                <a:gd name="connsiteX2" fmla="*/ 95536 w 333375"/>
                <a:gd name="connsiteY2" fmla="*/ 80391 h 142875"/>
                <a:gd name="connsiteX3" fmla="*/ 31147 w 333375"/>
                <a:gd name="connsiteY3" fmla="*/ 137351 h 142875"/>
                <a:gd name="connsiteX4" fmla="*/ 7144 w 333375"/>
                <a:gd name="connsiteY4" fmla="*/ 108490 h 142875"/>
                <a:gd name="connsiteX5" fmla="*/ 11621 w 333375"/>
                <a:gd name="connsiteY5" fmla="*/ 41339 h 142875"/>
                <a:gd name="connsiteX6" fmla="*/ 84487 w 333375"/>
                <a:gd name="connsiteY6" fmla="*/ 7239 h 142875"/>
                <a:gd name="connsiteX7" fmla="*/ 333280 w 333375"/>
                <a:gd name="connsiteY7" fmla="*/ 548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375" h="142875">
                  <a:moveTo>
                    <a:pt x="333280" y="54864"/>
                  </a:moveTo>
                  <a:cubicBezTo>
                    <a:pt x="333280" y="54864"/>
                    <a:pt x="332042" y="103823"/>
                    <a:pt x="284798" y="107537"/>
                  </a:cubicBezTo>
                  <a:cubicBezTo>
                    <a:pt x="237554" y="111252"/>
                    <a:pt x="95536" y="80391"/>
                    <a:pt x="95536" y="80391"/>
                  </a:cubicBezTo>
                  <a:lnTo>
                    <a:pt x="31147" y="137351"/>
                  </a:lnTo>
                  <a:lnTo>
                    <a:pt x="7144" y="108490"/>
                  </a:lnTo>
                  <a:lnTo>
                    <a:pt x="11621" y="41339"/>
                  </a:lnTo>
                  <a:cubicBezTo>
                    <a:pt x="11621" y="41339"/>
                    <a:pt x="63437" y="5048"/>
                    <a:pt x="84487" y="7239"/>
                  </a:cubicBezTo>
                  <a:cubicBezTo>
                    <a:pt x="105537" y="9335"/>
                    <a:pt x="333280" y="54864"/>
                    <a:pt x="333280" y="548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66995CFB-29BE-4488-9137-58084B742953}"/>
                </a:ext>
              </a:extLst>
            </p:cNvPr>
            <p:cNvSpPr/>
            <p:nvPr/>
          </p:nvSpPr>
          <p:spPr>
            <a:xfrm>
              <a:off x="7056406" y="3725660"/>
              <a:ext cx="314325" cy="133350"/>
            </a:xfrm>
            <a:custGeom>
              <a:avLst/>
              <a:gdLst>
                <a:gd name="connsiteX0" fmla="*/ 7144 w 314325"/>
                <a:gd name="connsiteY0" fmla="*/ 70718 h 133350"/>
                <a:gd name="connsiteX1" fmla="*/ 8477 w 314325"/>
                <a:gd name="connsiteY1" fmla="*/ 61003 h 133350"/>
                <a:gd name="connsiteX2" fmla="*/ 89440 w 314325"/>
                <a:gd name="connsiteY2" fmla="*/ 8711 h 133350"/>
                <a:gd name="connsiteX3" fmla="*/ 256794 w 314325"/>
                <a:gd name="connsiteY3" fmla="*/ 45096 h 133350"/>
                <a:gd name="connsiteX4" fmla="*/ 308896 w 314325"/>
                <a:gd name="connsiteY4" fmla="*/ 126249 h 133350"/>
                <a:gd name="connsiteX5" fmla="*/ 306038 w 314325"/>
                <a:gd name="connsiteY5" fmla="*/ 135679 h 133350"/>
                <a:gd name="connsiteX6" fmla="*/ 7144 w 314325"/>
                <a:gd name="connsiteY6" fmla="*/ 7071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325" h="133350">
                  <a:moveTo>
                    <a:pt x="7144" y="70718"/>
                  </a:moveTo>
                  <a:cubicBezTo>
                    <a:pt x="7334" y="67480"/>
                    <a:pt x="7716" y="64241"/>
                    <a:pt x="8477" y="61003"/>
                  </a:cubicBezTo>
                  <a:cubicBezTo>
                    <a:pt x="16478" y="24141"/>
                    <a:pt x="52673" y="710"/>
                    <a:pt x="89440" y="8711"/>
                  </a:cubicBezTo>
                  <a:lnTo>
                    <a:pt x="256794" y="45096"/>
                  </a:lnTo>
                  <a:cubicBezTo>
                    <a:pt x="293561" y="53097"/>
                    <a:pt x="316897" y="89387"/>
                    <a:pt x="308896" y="126249"/>
                  </a:cubicBezTo>
                  <a:cubicBezTo>
                    <a:pt x="308229" y="129488"/>
                    <a:pt x="307181" y="132631"/>
                    <a:pt x="306038" y="135679"/>
                  </a:cubicBezTo>
                  <a:lnTo>
                    <a:pt x="7144" y="707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AEC8CF93-9FFF-4AC2-9B10-BEB4515D418F}"/>
                </a:ext>
              </a:extLst>
            </p:cNvPr>
            <p:cNvSpPr/>
            <p:nvPr/>
          </p:nvSpPr>
          <p:spPr>
            <a:xfrm>
              <a:off x="7045262" y="3448812"/>
              <a:ext cx="304800" cy="285750"/>
            </a:xfrm>
            <a:custGeom>
              <a:avLst/>
              <a:gdLst>
                <a:gd name="connsiteX0" fmla="*/ 272224 w 304800"/>
                <a:gd name="connsiteY0" fmla="*/ 283845 h 285750"/>
                <a:gd name="connsiteX1" fmla="*/ 287941 w 304800"/>
                <a:gd name="connsiteY1" fmla="*/ 227171 h 285750"/>
                <a:gd name="connsiteX2" fmla="*/ 269938 w 304800"/>
                <a:gd name="connsiteY2" fmla="*/ 35052 h 285750"/>
                <a:gd name="connsiteX3" fmla="*/ 124873 w 304800"/>
                <a:gd name="connsiteY3" fmla="*/ 7144 h 285750"/>
                <a:gd name="connsiteX4" fmla="*/ 27337 w 304800"/>
                <a:gd name="connsiteY4" fmla="*/ 135731 h 285750"/>
                <a:gd name="connsiteX5" fmla="*/ 7144 w 304800"/>
                <a:gd name="connsiteY5" fmla="*/ 215170 h 285750"/>
                <a:gd name="connsiteX6" fmla="*/ 136207 w 304800"/>
                <a:gd name="connsiteY6" fmla="*/ 258127 h 285750"/>
                <a:gd name="connsiteX7" fmla="*/ 272224 w 304800"/>
                <a:gd name="connsiteY7" fmla="*/ 283845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285750">
                  <a:moveTo>
                    <a:pt x="272224" y="283845"/>
                  </a:moveTo>
                  <a:lnTo>
                    <a:pt x="287941" y="227171"/>
                  </a:lnTo>
                  <a:cubicBezTo>
                    <a:pt x="324707" y="137731"/>
                    <a:pt x="301942" y="55054"/>
                    <a:pt x="269938" y="35052"/>
                  </a:cubicBezTo>
                  <a:cubicBezTo>
                    <a:pt x="237935" y="14954"/>
                    <a:pt x="124873" y="7144"/>
                    <a:pt x="124873" y="7144"/>
                  </a:cubicBezTo>
                  <a:cubicBezTo>
                    <a:pt x="124873" y="7144"/>
                    <a:pt x="53626" y="22288"/>
                    <a:pt x="27337" y="135731"/>
                  </a:cubicBezTo>
                  <a:lnTo>
                    <a:pt x="7144" y="215170"/>
                  </a:lnTo>
                  <a:cubicBezTo>
                    <a:pt x="7144" y="215170"/>
                    <a:pt x="40100" y="238125"/>
                    <a:pt x="136207" y="258127"/>
                  </a:cubicBezTo>
                  <a:cubicBezTo>
                    <a:pt x="232505" y="278225"/>
                    <a:pt x="272224" y="283845"/>
                    <a:pt x="272224" y="2838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DD722846-1D3D-4BEC-B945-40C2CFFA6881}"/>
                </a:ext>
              </a:extLst>
            </p:cNvPr>
            <p:cNvSpPr/>
            <p:nvPr/>
          </p:nvSpPr>
          <p:spPr>
            <a:xfrm>
              <a:off x="7079171" y="3500268"/>
              <a:ext cx="276225" cy="171450"/>
            </a:xfrm>
            <a:custGeom>
              <a:avLst/>
              <a:gdLst>
                <a:gd name="connsiteX0" fmla="*/ 257461 w 276225"/>
                <a:gd name="connsiteY0" fmla="*/ 14266 h 171450"/>
                <a:gd name="connsiteX1" fmla="*/ 185356 w 276225"/>
                <a:gd name="connsiteY1" fmla="*/ 167237 h 171450"/>
                <a:gd name="connsiteX2" fmla="*/ 7144 w 276225"/>
                <a:gd name="connsiteY2" fmla="*/ 124851 h 171450"/>
                <a:gd name="connsiteX3" fmla="*/ 26956 w 276225"/>
                <a:gd name="connsiteY3" fmla="*/ 80560 h 171450"/>
                <a:gd name="connsiteX4" fmla="*/ 182880 w 276225"/>
                <a:gd name="connsiteY4" fmla="*/ 54271 h 171450"/>
                <a:gd name="connsiteX5" fmla="*/ 257461 w 276225"/>
                <a:gd name="connsiteY5" fmla="*/ 14266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225" h="171450">
                  <a:moveTo>
                    <a:pt x="257461" y="14266"/>
                  </a:moveTo>
                  <a:cubicBezTo>
                    <a:pt x="301657" y="77035"/>
                    <a:pt x="245269" y="157712"/>
                    <a:pt x="185356" y="167237"/>
                  </a:cubicBezTo>
                  <a:cubicBezTo>
                    <a:pt x="103632" y="180191"/>
                    <a:pt x="51435" y="142948"/>
                    <a:pt x="7144" y="124851"/>
                  </a:cubicBezTo>
                  <a:lnTo>
                    <a:pt x="26956" y="80560"/>
                  </a:lnTo>
                  <a:cubicBezTo>
                    <a:pt x="26956" y="80560"/>
                    <a:pt x="156972" y="140186"/>
                    <a:pt x="182880" y="54271"/>
                  </a:cubicBezTo>
                  <a:cubicBezTo>
                    <a:pt x="191738" y="25029"/>
                    <a:pt x="217741" y="-7547"/>
                    <a:pt x="257461" y="142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A71BBAB7-6AA0-445E-8CCA-E16CC771474F}"/>
                </a:ext>
              </a:extLst>
            </p:cNvPr>
            <p:cNvSpPr/>
            <p:nvPr/>
          </p:nvSpPr>
          <p:spPr>
            <a:xfrm>
              <a:off x="7034052" y="3552631"/>
              <a:ext cx="66675" cy="66675"/>
            </a:xfrm>
            <a:custGeom>
              <a:avLst/>
              <a:gdLst>
                <a:gd name="connsiteX0" fmla="*/ 62264 w 66675"/>
                <a:gd name="connsiteY0" fmla="*/ 25340 h 66675"/>
                <a:gd name="connsiteX1" fmla="*/ 25593 w 66675"/>
                <a:gd name="connsiteY1" fmla="*/ 9147 h 66675"/>
                <a:gd name="connsiteX2" fmla="*/ 12734 w 66675"/>
                <a:gd name="connsiteY2" fmla="*/ 51152 h 66675"/>
                <a:gd name="connsiteX3" fmla="*/ 48738 w 66675"/>
                <a:gd name="connsiteY3" fmla="*/ 67154 h 66675"/>
                <a:gd name="connsiteX4" fmla="*/ 62264 w 66675"/>
                <a:gd name="connsiteY4" fmla="*/ 2534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2264" y="25340"/>
                  </a:moveTo>
                  <a:cubicBezTo>
                    <a:pt x="59883" y="22577"/>
                    <a:pt x="37118" y="479"/>
                    <a:pt x="25593" y="9147"/>
                  </a:cubicBezTo>
                  <a:cubicBezTo>
                    <a:pt x="14067" y="17815"/>
                    <a:pt x="-1268" y="40580"/>
                    <a:pt x="12734" y="51152"/>
                  </a:cubicBezTo>
                  <a:cubicBezTo>
                    <a:pt x="26831" y="61725"/>
                    <a:pt x="48738" y="67154"/>
                    <a:pt x="48738" y="67154"/>
                  </a:cubicBezTo>
                  <a:lnTo>
                    <a:pt x="62264" y="253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A74E9632-3BF0-452E-A6EC-E3DAD7545A9E}"/>
                </a:ext>
              </a:extLst>
            </p:cNvPr>
            <p:cNvSpPr/>
            <p:nvPr/>
          </p:nvSpPr>
          <p:spPr>
            <a:xfrm>
              <a:off x="7079741" y="3560772"/>
              <a:ext cx="38100" cy="38100"/>
            </a:xfrm>
            <a:custGeom>
              <a:avLst/>
              <a:gdLst>
                <a:gd name="connsiteX0" fmla="*/ 24862 w 38100"/>
                <a:gd name="connsiteY0" fmla="*/ 7578 h 38100"/>
                <a:gd name="connsiteX1" fmla="*/ 18956 w 38100"/>
                <a:gd name="connsiteY1" fmla="*/ 35010 h 38100"/>
                <a:gd name="connsiteX2" fmla="*/ 24862 w 38100"/>
                <a:gd name="connsiteY2" fmla="*/ 75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38100">
                  <a:moveTo>
                    <a:pt x="24862" y="7578"/>
                  </a:moveTo>
                  <a:cubicBezTo>
                    <a:pt x="44102" y="11769"/>
                    <a:pt x="38101" y="39201"/>
                    <a:pt x="18956" y="35010"/>
                  </a:cubicBezTo>
                  <a:cubicBezTo>
                    <a:pt x="-284" y="30819"/>
                    <a:pt x="5621" y="3387"/>
                    <a:pt x="24862" y="75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B74DF157-7C96-4BE0-B1A4-F44767221DC8}"/>
                </a:ext>
              </a:extLst>
            </p:cNvPr>
            <p:cNvSpPr/>
            <p:nvPr/>
          </p:nvSpPr>
          <p:spPr>
            <a:xfrm>
              <a:off x="7068046" y="3592286"/>
              <a:ext cx="38100" cy="38100"/>
            </a:xfrm>
            <a:custGeom>
              <a:avLst/>
              <a:gdLst>
                <a:gd name="connsiteX0" fmla="*/ 24745 w 38100"/>
                <a:gd name="connsiteY0" fmla="*/ 7592 h 38100"/>
                <a:gd name="connsiteX1" fmla="*/ 19030 w 38100"/>
                <a:gd name="connsiteY1" fmla="*/ 34071 h 38100"/>
                <a:gd name="connsiteX2" fmla="*/ 24745 w 38100"/>
                <a:gd name="connsiteY2" fmla="*/ 759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38100">
                  <a:moveTo>
                    <a:pt x="24745" y="7592"/>
                  </a:moveTo>
                  <a:cubicBezTo>
                    <a:pt x="39128" y="10735"/>
                    <a:pt x="33413" y="37215"/>
                    <a:pt x="19030" y="34071"/>
                  </a:cubicBezTo>
                  <a:cubicBezTo>
                    <a:pt x="-210" y="29880"/>
                    <a:pt x="5505" y="3401"/>
                    <a:pt x="24745" y="75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AE97A59D-6B1F-44AC-9A8E-AA5AE744D3B7}"/>
                </a:ext>
              </a:extLst>
            </p:cNvPr>
            <p:cNvSpPr/>
            <p:nvPr/>
          </p:nvSpPr>
          <p:spPr>
            <a:xfrm>
              <a:off x="7076523" y="3576190"/>
              <a:ext cx="38100" cy="38100"/>
            </a:xfrm>
            <a:custGeom>
              <a:avLst/>
              <a:gdLst>
                <a:gd name="connsiteX0" fmla="*/ 24745 w 38100"/>
                <a:gd name="connsiteY0" fmla="*/ 7590 h 38100"/>
                <a:gd name="connsiteX1" fmla="*/ 19030 w 38100"/>
                <a:gd name="connsiteY1" fmla="*/ 34070 h 38100"/>
                <a:gd name="connsiteX2" fmla="*/ 24745 w 38100"/>
                <a:gd name="connsiteY2" fmla="*/ 759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38100">
                  <a:moveTo>
                    <a:pt x="24745" y="7590"/>
                  </a:moveTo>
                  <a:cubicBezTo>
                    <a:pt x="39128" y="10734"/>
                    <a:pt x="33413" y="37213"/>
                    <a:pt x="19030" y="34070"/>
                  </a:cubicBezTo>
                  <a:cubicBezTo>
                    <a:pt x="-210" y="29974"/>
                    <a:pt x="5505" y="3399"/>
                    <a:pt x="24745" y="75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1CCAA095-53EF-4251-8596-B62C44797506}"/>
                </a:ext>
              </a:extLst>
            </p:cNvPr>
            <p:cNvSpPr/>
            <p:nvPr/>
          </p:nvSpPr>
          <p:spPr>
            <a:xfrm>
              <a:off x="7125409" y="3322440"/>
              <a:ext cx="38100" cy="57150"/>
            </a:xfrm>
            <a:custGeom>
              <a:avLst/>
              <a:gdLst>
                <a:gd name="connsiteX0" fmla="*/ 30723 w 38100"/>
                <a:gd name="connsiteY0" fmla="*/ 23978 h 57150"/>
                <a:gd name="connsiteX1" fmla="*/ 15198 w 38100"/>
                <a:gd name="connsiteY1" fmla="*/ 9405 h 57150"/>
                <a:gd name="connsiteX2" fmla="*/ 22818 w 38100"/>
                <a:gd name="connsiteY2" fmla="*/ 50172 h 57150"/>
                <a:gd name="connsiteX3" fmla="*/ 30723 w 38100"/>
                <a:gd name="connsiteY3" fmla="*/ 2397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57150">
                  <a:moveTo>
                    <a:pt x="30723" y="23978"/>
                  </a:moveTo>
                  <a:cubicBezTo>
                    <a:pt x="30723" y="23978"/>
                    <a:pt x="30152" y="-216"/>
                    <a:pt x="15198" y="9405"/>
                  </a:cubicBezTo>
                  <a:cubicBezTo>
                    <a:pt x="243" y="18930"/>
                    <a:pt x="8054" y="56268"/>
                    <a:pt x="22818" y="50172"/>
                  </a:cubicBezTo>
                  <a:cubicBezTo>
                    <a:pt x="37581" y="43885"/>
                    <a:pt x="30723" y="23978"/>
                    <a:pt x="30723" y="23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6390BE73-3786-4D82-A41E-FC224C30703B}"/>
                </a:ext>
              </a:extLst>
            </p:cNvPr>
            <p:cNvSpPr/>
            <p:nvPr/>
          </p:nvSpPr>
          <p:spPr>
            <a:xfrm>
              <a:off x="7329640" y="3406669"/>
              <a:ext cx="47625" cy="47625"/>
            </a:xfrm>
            <a:custGeom>
              <a:avLst/>
              <a:gdLst>
                <a:gd name="connsiteX0" fmla="*/ 20611 w 47625"/>
                <a:gd name="connsiteY0" fmla="*/ 14806 h 47625"/>
                <a:gd name="connsiteX1" fmla="*/ 41852 w 47625"/>
                <a:gd name="connsiteY1" fmla="*/ 14806 h 47625"/>
                <a:gd name="connsiteX2" fmla="*/ 8515 w 47625"/>
                <a:gd name="connsiteY2" fmla="*/ 39285 h 47625"/>
                <a:gd name="connsiteX3" fmla="*/ 20611 w 47625"/>
                <a:gd name="connsiteY3" fmla="*/ 1480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20611" y="14806"/>
                  </a:moveTo>
                  <a:cubicBezTo>
                    <a:pt x="20611" y="14806"/>
                    <a:pt x="37566" y="-2434"/>
                    <a:pt x="41852" y="14806"/>
                  </a:cubicBezTo>
                  <a:cubicBezTo>
                    <a:pt x="46234" y="32046"/>
                    <a:pt x="14992" y="53859"/>
                    <a:pt x="8515" y="39285"/>
                  </a:cubicBezTo>
                  <a:cubicBezTo>
                    <a:pt x="2038" y="24617"/>
                    <a:pt x="20611" y="14806"/>
                    <a:pt x="20611" y="148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67D901F6-3BFD-4ECD-AAEA-CACE8DD28D56}"/>
                </a:ext>
              </a:extLst>
            </p:cNvPr>
            <p:cNvSpPr/>
            <p:nvPr/>
          </p:nvSpPr>
          <p:spPr>
            <a:xfrm>
              <a:off x="7128883" y="3301767"/>
              <a:ext cx="228600" cy="200025"/>
            </a:xfrm>
            <a:custGeom>
              <a:avLst/>
              <a:gdLst>
                <a:gd name="connsiteX0" fmla="*/ 10200 w 228600"/>
                <a:gd name="connsiteY0" fmla="*/ 71702 h 200025"/>
                <a:gd name="connsiteX1" fmla="*/ 90686 w 228600"/>
                <a:gd name="connsiteY1" fmla="*/ 194955 h 200025"/>
                <a:gd name="connsiteX2" fmla="*/ 222322 w 228600"/>
                <a:gd name="connsiteY2" fmla="*/ 135900 h 200025"/>
                <a:gd name="connsiteX3" fmla="*/ 141835 w 228600"/>
                <a:gd name="connsiteY3" fmla="*/ 12647 h 200025"/>
                <a:gd name="connsiteX4" fmla="*/ 10200 w 228600"/>
                <a:gd name="connsiteY4" fmla="*/ 7170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200025">
                  <a:moveTo>
                    <a:pt x="10200" y="71702"/>
                  </a:moveTo>
                  <a:cubicBezTo>
                    <a:pt x="-3897" y="122089"/>
                    <a:pt x="32107" y="177239"/>
                    <a:pt x="90686" y="194955"/>
                  </a:cubicBezTo>
                  <a:cubicBezTo>
                    <a:pt x="149265" y="212672"/>
                    <a:pt x="208130" y="186192"/>
                    <a:pt x="222322" y="135900"/>
                  </a:cubicBezTo>
                  <a:cubicBezTo>
                    <a:pt x="236419" y="85513"/>
                    <a:pt x="200414" y="30363"/>
                    <a:pt x="141835" y="12647"/>
                  </a:cubicBezTo>
                  <a:cubicBezTo>
                    <a:pt x="83257" y="-5070"/>
                    <a:pt x="24297" y="21410"/>
                    <a:pt x="10200" y="717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283F1792-1DB6-4FE4-AB4A-8265F3CDC882}"/>
                </a:ext>
              </a:extLst>
            </p:cNvPr>
            <p:cNvSpPr/>
            <p:nvPr/>
          </p:nvSpPr>
          <p:spPr>
            <a:xfrm>
              <a:off x="7244094" y="3406890"/>
              <a:ext cx="57150" cy="47625"/>
            </a:xfrm>
            <a:custGeom>
              <a:avLst/>
              <a:gdLst>
                <a:gd name="connsiteX0" fmla="*/ 8241 w 57150"/>
                <a:gd name="connsiteY0" fmla="*/ 19443 h 47625"/>
                <a:gd name="connsiteX1" fmla="*/ 23481 w 57150"/>
                <a:gd name="connsiteY1" fmla="*/ 44875 h 47625"/>
                <a:gd name="connsiteX2" fmla="*/ 52818 w 57150"/>
                <a:gd name="connsiteY2" fmla="*/ 34016 h 47625"/>
                <a:gd name="connsiteX3" fmla="*/ 37578 w 57150"/>
                <a:gd name="connsiteY3" fmla="*/ 8584 h 47625"/>
                <a:gd name="connsiteX4" fmla="*/ 8241 w 57150"/>
                <a:gd name="connsiteY4" fmla="*/ 1944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47625">
                  <a:moveTo>
                    <a:pt x="8241" y="19443"/>
                  </a:moveTo>
                  <a:cubicBezTo>
                    <a:pt x="4335" y="29444"/>
                    <a:pt x="11193" y="40874"/>
                    <a:pt x="23481" y="44875"/>
                  </a:cubicBezTo>
                  <a:cubicBezTo>
                    <a:pt x="35768" y="48875"/>
                    <a:pt x="48913" y="44017"/>
                    <a:pt x="52818" y="34016"/>
                  </a:cubicBezTo>
                  <a:cubicBezTo>
                    <a:pt x="56723" y="24015"/>
                    <a:pt x="49865" y="12585"/>
                    <a:pt x="37578" y="8584"/>
                  </a:cubicBezTo>
                  <a:cubicBezTo>
                    <a:pt x="25195" y="4489"/>
                    <a:pt x="12146" y="9442"/>
                    <a:pt x="8241" y="194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888B9F1F-2442-4CFA-87AE-00543A1A147B}"/>
                </a:ext>
              </a:extLst>
            </p:cNvPr>
            <p:cNvSpPr/>
            <p:nvPr/>
          </p:nvSpPr>
          <p:spPr>
            <a:xfrm>
              <a:off x="7274147" y="3388689"/>
              <a:ext cx="28575" cy="28575"/>
            </a:xfrm>
            <a:custGeom>
              <a:avLst/>
              <a:gdLst>
                <a:gd name="connsiteX0" fmla="*/ 19621 w 28575"/>
                <a:gd name="connsiteY0" fmla="*/ 24499 h 28575"/>
                <a:gd name="connsiteX1" fmla="*/ 11430 w 28575"/>
                <a:gd name="connsiteY1" fmla="*/ 17355 h 28575"/>
                <a:gd name="connsiteX2" fmla="*/ 7144 w 28575"/>
                <a:gd name="connsiteY2" fmla="*/ 16212 h 28575"/>
                <a:gd name="connsiteX3" fmla="*/ 8096 w 28575"/>
                <a:gd name="connsiteY3" fmla="*/ 14307 h 28575"/>
                <a:gd name="connsiteX4" fmla="*/ 20669 w 28575"/>
                <a:gd name="connsiteY4" fmla="*/ 7830 h 28575"/>
                <a:gd name="connsiteX5" fmla="*/ 21431 w 28575"/>
                <a:gd name="connsiteY5" fmla="*/ 22022 h 28575"/>
                <a:gd name="connsiteX6" fmla="*/ 19621 w 28575"/>
                <a:gd name="connsiteY6" fmla="*/ 2449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28575">
                  <a:moveTo>
                    <a:pt x="19621" y="24499"/>
                  </a:moveTo>
                  <a:cubicBezTo>
                    <a:pt x="18097" y="21546"/>
                    <a:pt x="15430" y="19069"/>
                    <a:pt x="11430" y="17355"/>
                  </a:cubicBezTo>
                  <a:cubicBezTo>
                    <a:pt x="9906" y="16783"/>
                    <a:pt x="8477" y="16402"/>
                    <a:pt x="7144" y="16212"/>
                  </a:cubicBezTo>
                  <a:cubicBezTo>
                    <a:pt x="7429" y="15545"/>
                    <a:pt x="7715" y="14974"/>
                    <a:pt x="8096" y="14307"/>
                  </a:cubicBezTo>
                  <a:cubicBezTo>
                    <a:pt x="11335" y="8592"/>
                    <a:pt x="16954" y="5735"/>
                    <a:pt x="20669" y="7830"/>
                  </a:cubicBezTo>
                  <a:cubicBezTo>
                    <a:pt x="24384" y="9925"/>
                    <a:pt x="24670" y="16307"/>
                    <a:pt x="21431" y="22022"/>
                  </a:cubicBezTo>
                  <a:cubicBezTo>
                    <a:pt x="20860" y="22879"/>
                    <a:pt x="20193" y="23737"/>
                    <a:pt x="19621" y="244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AF2E3C35-23F5-4683-8ADB-19C211531560}"/>
                </a:ext>
              </a:extLst>
            </p:cNvPr>
            <p:cNvSpPr/>
            <p:nvPr/>
          </p:nvSpPr>
          <p:spPr>
            <a:xfrm>
              <a:off x="7181787" y="3356754"/>
              <a:ext cx="28575" cy="28575"/>
            </a:xfrm>
            <a:custGeom>
              <a:avLst/>
              <a:gdLst>
                <a:gd name="connsiteX0" fmla="*/ 7206 w 28575"/>
                <a:gd name="connsiteY0" fmla="*/ 21002 h 28575"/>
                <a:gd name="connsiteX1" fmla="*/ 17970 w 28575"/>
                <a:gd name="connsiteY1" fmla="*/ 20430 h 28575"/>
                <a:gd name="connsiteX2" fmla="*/ 22065 w 28575"/>
                <a:gd name="connsiteY2" fmla="*/ 22144 h 28575"/>
                <a:gd name="connsiteX3" fmla="*/ 22541 w 28575"/>
                <a:gd name="connsiteY3" fmla="*/ 20049 h 28575"/>
                <a:gd name="connsiteX4" fmla="*/ 16541 w 28575"/>
                <a:gd name="connsiteY4" fmla="*/ 7190 h 28575"/>
                <a:gd name="connsiteX5" fmla="*/ 7302 w 28575"/>
                <a:gd name="connsiteY5" fmla="*/ 17954 h 28575"/>
                <a:gd name="connsiteX6" fmla="*/ 7206 w 28575"/>
                <a:gd name="connsiteY6" fmla="*/ 2100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28575">
                  <a:moveTo>
                    <a:pt x="7206" y="21002"/>
                  </a:moveTo>
                  <a:cubicBezTo>
                    <a:pt x="10254" y="19668"/>
                    <a:pt x="13874" y="19287"/>
                    <a:pt x="17970" y="20430"/>
                  </a:cubicBezTo>
                  <a:cubicBezTo>
                    <a:pt x="19494" y="20906"/>
                    <a:pt x="20922" y="21478"/>
                    <a:pt x="22065" y="22144"/>
                  </a:cubicBezTo>
                  <a:cubicBezTo>
                    <a:pt x="22256" y="21478"/>
                    <a:pt x="22351" y="20811"/>
                    <a:pt x="22541" y="20049"/>
                  </a:cubicBezTo>
                  <a:cubicBezTo>
                    <a:pt x="23399" y="13572"/>
                    <a:pt x="20732" y="7762"/>
                    <a:pt x="16541" y="7190"/>
                  </a:cubicBezTo>
                  <a:cubicBezTo>
                    <a:pt x="12350" y="6619"/>
                    <a:pt x="8254" y="11381"/>
                    <a:pt x="7302" y="17954"/>
                  </a:cubicBezTo>
                  <a:cubicBezTo>
                    <a:pt x="7111" y="19001"/>
                    <a:pt x="7111" y="20049"/>
                    <a:pt x="7206" y="210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06798AA0-F94A-4F16-A735-28F2F698C252}"/>
                </a:ext>
              </a:extLst>
            </p:cNvPr>
            <p:cNvSpPr/>
            <p:nvPr/>
          </p:nvSpPr>
          <p:spPr>
            <a:xfrm>
              <a:off x="7159893" y="3379211"/>
              <a:ext cx="57150" cy="47625"/>
            </a:xfrm>
            <a:custGeom>
              <a:avLst/>
              <a:gdLst>
                <a:gd name="connsiteX0" fmla="*/ 52818 w 57150"/>
                <a:gd name="connsiteY0" fmla="*/ 33977 h 47625"/>
                <a:gd name="connsiteX1" fmla="*/ 23481 w 57150"/>
                <a:gd name="connsiteY1" fmla="*/ 44835 h 47625"/>
                <a:gd name="connsiteX2" fmla="*/ 8241 w 57150"/>
                <a:gd name="connsiteY2" fmla="*/ 19403 h 47625"/>
                <a:gd name="connsiteX3" fmla="*/ 37578 w 57150"/>
                <a:gd name="connsiteY3" fmla="*/ 8545 h 47625"/>
                <a:gd name="connsiteX4" fmla="*/ 52818 w 57150"/>
                <a:gd name="connsiteY4" fmla="*/ 3397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47625">
                  <a:moveTo>
                    <a:pt x="52818" y="33977"/>
                  </a:moveTo>
                  <a:cubicBezTo>
                    <a:pt x="48912" y="43978"/>
                    <a:pt x="35863" y="48836"/>
                    <a:pt x="23481" y="44835"/>
                  </a:cubicBezTo>
                  <a:cubicBezTo>
                    <a:pt x="11193" y="40835"/>
                    <a:pt x="4335" y="29405"/>
                    <a:pt x="8241" y="19403"/>
                  </a:cubicBezTo>
                  <a:cubicBezTo>
                    <a:pt x="12146" y="9402"/>
                    <a:pt x="25195" y="4544"/>
                    <a:pt x="37578" y="8545"/>
                  </a:cubicBezTo>
                  <a:cubicBezTo>
                    <a:pt x="49865" y="12545"/>
                    <a:pt x="56723" y="23975"/>
                    <a:pt x="52818" y="339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0E1E87BD-E917-45DE-B58A-E071FB54161F}"/>
                </a:ext>
              </a:extLst>
            </p:cNvPr>
            <p:cNvSpPr/>
            <p:nvPr/>
          </p:nvSpPr>
          <p:spPr>
            <a:xfrm>
              <a:off x="7194328" y="3253929"/>
              <a:ext cx="257175" cy="104775"/>
            </a:xfrm>
            <a:custGeom>
              <a:avLst/>
              <a:gdLst>
                <a:gd name="connsiteX0" fmla="*/ 7144 w 257175"/>
                <a:gd name="connsiteY0" fmla="*/ 31147 h 104775"/>
                <a:gd name="connsiteX1" fmla="*/ 65818 w 257175"/>
                <a:gd name="connsiteY1" fmla="*/ 7144 h 104775"/>
                <a:gd name="connsiteX2" fmla="*/ 192214 w 257175"/>
                <a:gd name="connsiteY2" fmla="*/ 69533 h 104775"/>
                <a:gd name="connsiteX3" fmla="*/ 239268 w 257175"/>
                <a:gd name="connsiteY3" fmla="*/ 42387 h 104775"/>
                <a:gd name="connsiteX4" fmla="*/ 243459 w 257175"/>
                <a:gd name="connsiteY4" fmla="*/ 44197 h 104775"/>
                <a:gd name="connsiteX5" fmla="*/ 252603 w 257175"/>
                <a:gd name="connsiteY5" fmla="*/ 44482 h 104775"/>
                <a:gd name="connsiteX6" fmla="*/ 167354 w 257175"/>
                <a:gd name="connsiteY6" fmla="*/ 99727 h 104775"/>
                <a:gd name="connsiteX7" fmla="*/ 7144 w 257175"/>
                <a:gd name="connsiteY7" fmla="*/ 3114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175" h="104775">
                  <a:moveTo>
                    <a:pt x="7144" y="31147"/>
                  </a:moveTo>
                  <a:cubicBezTo>
                    <a:pt x="13049" y="22956"/>
                    <a:pt x="29051" y="7240"/>
                    <a:pt x="65818" y="7144"/>
                  </a:cubicBezTo>
                  <a:cubicBezTo>
                    <a:pt x="132302" y="6954"/>
                    <a:pt x="155924" y="51531"/>
                    <a:pt x="192214" y="69533"/>
                  </a:cubicBezTo>
                  <a:cubicBezTo>
                    <a:pt x="217646" y="82106"/>
                    <a:pt x="234696" y="70867"/>
                    <a:pt x="239268" y="42387"/>
                  </a:cubicBezTo>
                  <a:cubicBezTo>
                    <a:pt x="240602" y="43149"/>
                    <a:pt x="241935" y="43816"/>
                    <a:pt x="243459" y="44197"/>
                  </a:cubicBezTo>
                  <a:cubicBezTo>
                    <a:pt x="246507" y="45054"/>
                    <a:pt x="249650" y="45149"/>
                    <a:pt x="252603" y="44482"/>
                  </a:cubicBezTo>
                  <a:cubicBezTo>
                    <a:pt x="252889" y="61151"/>
                    <a:pt x="247745" y="114682"/>
                    <a:pt x="167354" y="99727"/>
                  </a:cubicBezTo>
                  <a:cubicBezTo>
                    <a:pt x="109633" y="28195"/>
                    <a:pt x="26479" y="29719"/>
                    <a:pt x="7144" y="311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33AF01EC-150C-41E3-BFF4-8DDCBA2291C6}"/>
                </a:ext>
              </a:extLst>
            </p:cNvPr>
            <p:cNvSpPr/>
            <p:nvPr/>
          </p:nvSpPr>
          <p:spPr>
            <a:xfrm>
              <a:off x="7417256" y="3254527"/>
              <a:ext cx="47625" cy="47625"/>
            </a:xfrm>
            <a:custGeom>
              <a:avLst/>
              <a:gdLst>
                <a:gd name="connsiteX0" fmla="*/ 20531 w 47625"/>
                <a:gd name="connsiteY0" fmla="*/ 43599 h 47625"/>
                <a:gd name="connsiteX1" fmla="*/ 16340 w 47625"/>
                <a:gd name="connsiteY1" fmla="*/ 41789 h 47625"/>
                <a:gd name="connsiteX2" fmla="*/ 7863 w 47625"/>
                <a:gd name="connsiteY2" fmla="*/ 20549 h 47625"/>
                <a:gd name="connsiteX3" fmla="*/ 30818 w 47625"/>
                <a:gd name="connsiteY3" fmla="*/ 7880 h 47625"/>
                <a:gd name="connsiteX4" fmla="*/ 43486 w 47625"/>
                <a:gd name="connsiteY4" fmla="*/ 30931 h 47625"/>
                <a:gd name="connsiteX5" fmla="*/ 29580 w 47625"/>
                <a:gd name="connsiteY5" fmla="*/ 43885 h 47625"/>
                <a:gd name="connsiteX6" fmla="*/ 20531 w 47625"/>
                <a:gd name="connsiteY6" fmla="*/ 4359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0531" y="43599"/>
                  </a:moveTo>
                  <a:cubicBezTo>
                    <a:pt x="19007" y="43123"/>
                    <a:pt x="17673" y="42551"/>
                    <a:pt x="16340" y="41789"/>
                  </a:cubicBezTo>
                  <a:cubicBezTo>
                    <a:pt x="9196" y="37598"/>
                    <a:pt x="5481" y="28931"/>
                    <a:pt x="7863" y="20549"/>
                  </a:cubicBezTo>
                  <a:cubicBezTo>
                    <a:pt x="10720" y="10738"/>
                    <a:pt x="21007" y="5023"/>
                    <a:pt x="30818" y="7880"/>
                  </a:cubicBezTo>
                  <a:cubicBezTo>
                    <a:pt x="40629" y="10738"/>
                    <a:pt x="46248" y="21025"/>
                    <a:pt x="43486" y="30931"/>
                  </a:cubicBezTo>
                  <a:cubicBezTo>
                    <a:pt x="41486" y="37694"/>
                    <a:pt x="36057" y="42551"/>
                    <a:pt x="29580" y="43885"/>
                  </a:cubicBezTo>
                  <a:cubicBezTo>
                    <a:pt x="26722" y="44552"/>
                    <a:pt x="23579" y="44456"/>
                    <a:pt x="20531" y="435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26F34C45-D9E4-44E1-BDCA-2B70528E9113}"/>
                </a:ext>
              </a:extLst>
            </p:cNvPr>
            <p:cNvSpPr/>
            <p:nvPr/>
          </p:nvSpPr>
          <p:spPr>
            <a:xfrm>
              <a:off x="7156320" y="3277528"/>
              <a:ext cx="209550" cy="123825"/>
            </a:xfrm>
            <a:custGeom>
              <a:avLst/>
              <a:gdLst>
                <a:gd name="connsiteX0" fmla="*/ 40961 w 209550"/>
                <a:gd name="connsiteY0" fmla="*/ 7929 h 123825"/>
                <a:gd name="connsiteX1" fmla="*/ 45152 w 209550"/>
                <a:gd name="connsiteY1" fmla="*/ 7548 h 123825"/>
                <a:gd name="connsiteX2" fmla="*/ 205362 w 209550"/>
                <a:gd name="connsiteY2" fmla="*/ 76224 h 123825"/>
                <a:gd name="connsiteX3" fmla="*/ 194409 w 209550"/>
                <a:gd name="connsiteY3" fmla="*/ 125563 h 123825"/>
                <a:gd name="connsiteX4" fmla="*/ 117923 w 209550"/>
                <a:gd name="connsiteY4" fmla="*/ 65270 h 123825"/>
                <a:gd name="connsiteX5" fmla="*/ 7147 w 209550"/>
                <a:gd name="connsiteY5" fmla="*/ 58793 h 123825"/>
                <a:gd name="connsiteX6" fmla="*/ 40961 w 209550"/>
                <a:gd name="connsiteY6" fmla="*/ 792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123825">
                  <a:moveTo>
                    <a:pt x="40961" y="7929"/>
                  </a:moveTo>
                  <a:cubicBezTo>
                    <a:pt x="40961" y="7929"/>
                    <a:pt x="42485" y="7739"/>
                    <a:pt x="45152" y="7548"/>
                  </a:cubicBezTo>
                  <a:cubicBezTo>
                    <a:pt x="64488" y="6120"/>
                    <a:pt x="147641" y="4596"/>
                    <a:pt x="205362" y="76224"/>
                  </a:cubicBezTo>
                  <a:cubicBezTo>
                    <a:pt x="205362" y="76224"/>
                    <a:pt x="214411" y="106608"/>
                    <a:pt x="194409" y="125563"/>
                  </a:cubicBezTo>
                  <a:cubicBezTo>
                    <a:pt x="194409" y="125563"/>
                    <a:pt x="173930" y="85749"/>
                    <a:pt x="117923" y="65270"/>
                  </a:cubicBezTo>
                  <a:cubicBezTo>
                    <a:pt x="89634" y="54983"/>
                    <a:pt x="46866" y="44982"/>
                    <a:pt x="7147" y="58793"/>
                  </a:cubicBezTo>
                  <a:cubicBezTo>
                    <a:pt x="7147" y="58793"/>
                    <a:pt x="6099" y="23455"/>
                    <a:pt x="40961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C15342E0-7938-40EC-96A5-3DFFB162F18C}"/>
                </a:ext>
              </a:extLst>
            </p:cNvPr>
            <p:cNvSpPr/>
            <p:nvPr/>
          </p:nvSpPr>
          <p:spPr>
            <a:xfrm>
              <a:off x="7108044" y="3312699"/>
              <a:ext cx="247650" cy="219075"/>
            </a:xfrm>
            <a:custGeom>
              <a:avLst/>
              <a:gdLst>
                <a:gd name="connsiteX0" fmla="*/ 25991 w 247650"/>
                <a:gd name="connsiteY0" fmla="*/ 135636 h 219075"/>
                <a:gd name="connsiteX1" fmla="*/ 20943 w 247650"/>
                <a:gd name="connsiteY1" fmla="*/ 146780 h 219075"/>
                <a:gd name="connsiteX2" fmla="*/ 43898 w 247650"/>
                <a:gd name="connsiteY2" fmla="*/ 182594 h 219075"/>
                <a:gd name="connsiteX3" fmla="*/ 63996 w 247650"/>
                <a:gd name="connsiteY3" fmla="*/ 179832 h 219075"/>
                <a:gd name="connsiteX4" fmla="*/ 86856 w 247650"/>
                <a:gd name="connsiteY4" fmla="*/ 208883 h 219075"/>
                <a:gd name="connsiteX5" fmla="*/ 109430 w 247650"/>
                <a:gd name="connsiteY5" fmla="*/ 204311 h 219075"/>
                <a:gd name="connsiteX6" fmla="*/ 111145 w 247650"/>
                <a:gd name="connsiteY6" fmla="*/ 207454 h 219075"/>
                <a:gd name="connsiteX7" fmla="*/ 121336 w 247650"/>
                <a:gd name="connsiteY7" fmla="*/ 216789 h 219075"/>
                <a:gd name="connsiteX8" fmla="*/ 148387 w 247650"/>
                <a:gd name="connsiteY8" fmla="*/ 215551 h 219075"/>
                <a:gd name="connsiteX9" fmla="*/ 158960 w 247650"/>
                <a:gd name="connsiteY9" fmla="*/ 202406 h 219075"/>
                <a:gd name="connsiteX10" fmla="*/ 172866 w 247650"/>
                <a:gd name="connsiteY10" fmla="*/ 210407 h 219075"/>
                <a:gd name="connsiteX11" fmla="*/ 192964 w 247650"/>
                <a:gd name="connsiteY11" fmla="*/ 206788 h 219075"/>
                <a:gd name="connsiteX12" fmla="*/ 195441 w 247650"/>
                <a:gd name="connsiteY12" fmla="*/ 204978 h 219075"/>
                <a:gd name="connsiteX13" fmla="*/ 196298 w 247650"/>
                <a:gd name="connsiteY13" fmla="*/ 204311 h 219075"/>
                <a:gd name="connsiteX14" fmla="*/ 197917 w 247650"/>
                <a:gd name="connsiteY14" fmla="*/ 202692 h 219075"/>
                <a:gd name="connsiteX15" fmla="*/ 198393 w 247650"/>
                <a:gd name="connsiteY15" fmla="*/ 202216 h 219075"/>
                <a:gd name="connsiteX16" fmla="*/ 204680 w 247650"/>
                <a:gd name="connsiteY16" fmla="*/ 190024 h 219075"/>
                <a:gd name="connsiteX17" fmla="*/ 204775 w 247650"/>
                <a:gd name="connsiteY17" fmla="*/ 189833 h 219075"/>
                <a:gd name="connsiteX18" fmla="*/ 205442 w 247650"/>
                <a:gd name="connsiteY18" fmla="*/ 186404 h 219075"/>
                <a:gd name="connsiteX19" fmla="*/ 205632 w 247650"/>
                <a:gd name="connsiteY19" fmla="*/ 184594 h 219075"/>
                <a:gd name="connsiteX20" fmla="*/ 211538 w 247650"/>
                <a:gd name="connsiteY20" fmla="*/ 185071 h 219075"/>
                <a:gd name="connsiteX21" fmla="*/ 222682 w 247650"/>
                <a:gd name="connsiteY21" fmla="*/ 181451 h 219075"/>
                <a:gd name="connsiteX22" fmla="*/ 227159 w 247650"/>
                <a:gd name="connsiteY22" fmla="*/ 177641 h 219075"/>
                <a:gd name="connsiteX23" fmla="*/ 231159 w 247650"/>
                <a:gd name="connsiteY23" fmla="*/ 172117 h 219075"/>
                <a:gd name="connsiteX24" fmla="*/ 232779 w 247650"/>
                <a:gd name="connsiteY24" fmla="*/ 167640 h 219075"/>
                <a:gd name="connsiteX25" fmla="*/ 241923 w 247650"/>
                <a:gd name="connsiteY25" fmla="*/ 67723 h 219075"/>
                <a:gd name="connsiteX26" fmla="*/ 225921 w 247650"/>
                <a:gd name="connsiteY26" fmla="*/ 144494 h 219075"/>
                <a:gd name="connsiteX27" fmla="*/ 209823 w 247650"/>
                <a:gd name="connsiteY27" fmla="*/ 138875 h 219075"/>
                <a:gd name="connsiteX28" fmla="*/ 203156 w 247650"/>
                <a:gd name="connsiteY28" fmla="*/ 140208 h 219075"/>
                <a:gd name="connsiteX29" fmla="*/ 194679 w 247650"/>
                <a:gd name="connsiteY29" fmla="*/ 145256 h 219075"/>
                <a:gd name="connsiteX30" fmla="*/ 192298 w 247650"/>
                <a:gd name="connsiteY30" fmla="*/ 142780 h 219075"/>
                <a:gd name="connsiteX31" fmla="*/ 191059 w 247650"/>
                <a:gd name="connsiteY31" fmla="*/ 141923 h 219075"/>
                <a:gd name="connsiteX32" fmla="*/ 191440 w 247650"/>
                <a:gd name="connsiteY32" fmla="*/ 116110 h 219075"/>
                <a:gd name="connsiteX33" fmla="*/ 170104 w 247650"/>
                <a:gd name="connsiteY33" fmla="*/ 135350 h 219075"/>
                <a:gd name="connsiteX34" fmla="*/ 147149 w 247650"/>
                <a:gd name="connsiteY34" fmla="*/ 111252 h 219075"/>
                <a:gd name="connsiteX35" fmla="*/ 127337 w 247650"/>
                <a:gd name="connsiteY35" fmla="*/ 113824 h 219075"/>
                <a:gd name="connsiteX36" fmla="*/ 114573 w 247650"/>
                <a:gd name="connsiteY36" fmla="*/ 97822 h 219075"/>
                <a:gd name="connsiteX37" fmla="*/ 81426 w 247650"/>
                <a:gd name="connsiteY37" fmla="*/ 99536 h 219075"/>
                <a:gd name="connsiteX38" fmla="*/ 79140 w 247650"/>
                <a:gd name="connsiteY38" fmla="*/ 70866 h 219075"/>
                <a:gd name="connsiteX39" fmla="*/ 63329 w 247650"/>
                <a:gd name="connsiteY39" fmla="*/ 85344 h 219075"/>
                <a:gd name="connsiteX40" fmla="*/ 61805 w 247650"/>
                <a:gd name="connsiteY40" fmla="*/ 85058 h 219075"/>
                <a:gd name="connsiteX41" fmla="*/ 57233 w 247650"/>
                <a:gd name="connsiteY41" fmla="*/ 84773 h 219075"/>
                <a:gd name="connsiteX42" fmla="*/ 43898 w 247650"/>
                <a:gd name="connsiteY42" fmla="*/ 78010 h 219075"/>
                <a:gd name="connsiteX43" fmla="*/ 35230 w 247650"/>
                <a:gd name="connsiteY43" fmla="*/ 77438 h 219075"/>
                <a:gd name="connsiteX44" fmla="*/ 76188 w 247650"/>
                <a:gd name="connsiteY44" fmla="*/ 7144 h 219075"/>
                <a:gd name="connsiteX45" fmla="*/ 21514 w 247650"/>
                <a:gd name="connsiteY45" fmla="*/ 82010 h 219075"/>
                <a:gd name="connsiteX46" fmla="*/ 21324 w 247650"/>
                <a:gd name="connsiteY46" fmla="*/ 85534 h 219075"/>
                <a:gd name="connsiteX47" fmla="*/ 21514 w 247650"/>
                <a:gd name="connsiteY47" fmla="*/ 82010 h 219075"/>
                <a:gd name="connsiteX48" fmla="*/ 7893 w 247650"/>
                <a:gd name="connsiteY48" fmla="*/ 101251 h 219075"/>
                <a:gd name="connsiteX49" fmla="*/ 25991 w 247650"/>
                <a:gd name="connsiteY49" fmla="*/ 13563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47650" h="219075">
                  <a:moveTo>
                    <a:pt x="25991" y="135636"/>
                  </a:moveTo>
                  <a:cubicBezTo>
                    <a:pt x="23610" y="138875"/>
                    <a:pt x="21895" y="142684"/>
                    <a:pt x="20943" y="146780"/>
                  </a:cubicBezTo>
                  <a:cubicBezTo>
                    <a:pt x="17514" y="162782"/>
                    <a:pt x="27896" y="179070"/>
                    <a:pt x="43898" y="182594"/>
                  </a:cubicBezTo>
                  <a:cubicBezTo>
                    <a:pt x="50947" y="184118"/>
                    <a:pt x="57995" y="182975"/>
                    <a:pt x="63996" y="179832"/>
                  </a:cubicBezTo>
                  <a:cubicBezTo>
                    <a:pt x="63805" y="193357"/>
                    <a:pt x="73235" y="205931"/>
                    <a:pt x="86856" y="208883"/>
                  </a:cubicBezTo>
                  <a:cubicBezTo>
                    <a:pt x="94857" y="210598"/>
                    <a:pt x="102953" y="208693"/>
                    <a:pt x="109430" y="204311"/>
                  </a:cubicBezTo>
                  <a:cubicBezTo>
                    <a:pt x="109906" y="205359"/>
                    <a:pt x="110478" y="206502"/>
                    <a:pt x="111145" y="207454"/>
                  </a:cubicBezTo>
                  <a:cubicBezTo>
                    <a:pt x="113716" y="211455"/>
                    <a:pt x="117050" y="214503"/>
                    <a:pt x="121336" y="216789"/>
                  </a:cubicBezTo>
                  <a:cubicBezTo>
                    <a:pt x="129909" y="221266"/>
                    <a:pt x="140386" y="220790"/>
                    <a:pt x="148387" y="215551"/>
                  </a:cubicBezTo>
                  <a:cubicBezTo>
                    <a:pt x="153245" y="212407"/>
                    <a:pt x="156865" y="207740"/>
                    <a:pt x="158960" y="202406"/>
                  </a:cubicBezTo>
                  <a:cubicBezTo>
                    <a:pt x="162675" y="206407"/>
                    <a:pt x="167532" y="209264"/>
                    <a:pt x="172866" y="210407"/>
                  </a:cubicBezTo>
                  <a:cubicBezTo>
                    <a:pt x="179724" y="211931"/>
                    <a:pt x="187059" y="210598"/>
                    <a:pt x="192964" y="206788"/>
                  </a:cubicBezTo>
                  <a:cubicBezTo>
                    <a:pt x="193822" y="206216"/>
                    <a:pt x="194583" y="205645"/>
                    <a:pt x="195441" y="204978"/>
                  </a:cubicBezTo>
                  <a:cubicBezTo>
                    <a:pt x="195726" y="204788"/>
                    <a:pt x="196012" y="204502"/>
                    <a:pt x="196298" y="204311"/>
                  </a:cubicBezTo>
                  <a:cubicBezTo>
                    <a:pt x="196870" y="203835"/>
                    <a:pt x="197441" y="203263"/>
                    <a:pt x="197917" y="202692"/>
                  </a:cubicBezTo>
                  <a:cubicBezTo>
                    <a:pt x="198108" y="202502"/>
                    <a:pt x="198203" y="202311"/>
                    <a:pt x="198393" y="202216"/>
                  </a:cubicBezTo>
                  <a:cubicBezTo>
                    <a:pt x="201537" y="198787"/>
                    <a:pt x="204013" y="194405"/>
                    <a:pt x="204680" y="190024"/>
                  </a:cubicBezTo>
                  <a:cubicBezTo>
                    <a:pt x="204680" y="189929"/>
                    <a:pt x="204680" y="189929"/>
                    <a:pt x="204775" y="189833"/>
                  </a:cubicBezTo>
                  <a:cubicBezTo>
                    <a:pt x="205061" y="188690"/>
                    <a:pt x="205251" y="187547"/>
                    <a:pt x="205442" y="186404"/>
                  </a:cubicBezTo>
                  <a:cubicBezTo>
                    <a:pt x="205537" y="185833"/>
                    <a:pt x="205537" y="185261"/>
                    <a:pt x="205632" y="184594"/>
                  </a:cubicBezTo>
                  <a:cubicBezTo>
                    <a:pt x="207538" y="184975"/>
                    <a:pt x="209538" y="185166"/>
                    <a:pt x="211538" y="185071"/>
                  </a:cubicBezTo>
                  <a:cubicBezTo>
                    <a:pt x="215539" y="184785"/>
                    <a:pt x="219253" y="183642"/>
                    <a:pt x="222682" y="181451"/>
                  </a:cubicBezTo>
                  <a:cubicBezTo>
                    <a:pt x="224206" y="180213"/>
                    <a:pt x="225635" y="178879"/>
                    <a:pt x="227159" y="177641"/>
                  </a:cubicBezTo>
                  <a:cubicBezTo>
                    <a:pt x="228873" y="176117"/>
                    <a:pt x="230112" y="174212"/>
                    <a:pt x="231159" y="172117"/>
                  </a:cubicBezTo>
                  <a:cubicBezTo>
                    <a:pt x="231826" y="170688"/>
                    <a:pt x="232398" y="169164"/>
                    <a:pt x="232779" y="167640"/>
                  </a:cubicBezTo>
                  <a:cubicBezTo>
                    <a:pt x="241732" y="151448"/>
                    <a:pt x="259639" y="110585"/>
                    <a:pt x="241923" y="67723"/>
                  </a:cubicBezTo>
                  <a:cubicBezTo>
                    <a:pt x="241923" y="67723"/>
                    <a:pt x="247733" y="101917"/>
                    <a:pt x="225921" y="144494"/>
                  </a:cubicBezTo>
                  <a:cubicBezTo>
                    <a:pt x="221539" y="140684"/>
                    <a:pt x="215824" y="138779"/>
                    <a:pt x="209823" y="138875"/>
                  </a:cubicBezTo>
                  <a:cubicBezTo>
                    <a:pt x="207538" y="138970"/>
                    <a:pt x="205251" y="139256"/>
                    <a:pt x="203156" y="140208"/>
                  </a:cubicBezTo>
                  <a:cubicBezTo>
                    <a:pt x="199917" y="141256"/>
                    <a:pt x="197155" y="142970"/>
                    <a:pt x="194679" y="145256"/>
                  </a:cubicBezTo>
                  <a:cubicBezTo>
                    <a:pt x="193917" y="144399"/>
                    <a:pt x="193155" y="143542"/>
                    <a:pt x="192298" y="142780"/>
                  </a:cubicBezTo>
                  <a:cubicBezTo>
                    <a:pt x="191916" y="142399"/>
                    <a:pt x="191440" y="142208"/>
                    <a:pt x="191059" y="141923"/>
                  </a:cubicBezTo>
                  <a:cubicBezTo>
                    <a:pt x="198489" y="128683"/>
                    <a:pt x="191440" y="116110"/>
                    <a:pt x="191440" y="116110"/>
                  </a:cubicBezTo>
                  <a:cubicBezTo>
                    <a:pt x="190773" y="127921"/>
                    <a:pt x="182201" y="137065"/>
                    <a:pt x="170104" y="135350"/>
                  </a:cubicBezTo>
                  <a:cubicBezTo>
                    <a:pt x="158103" y="133731"/>
                    <a:pt x="156483" y="116586"/>
                    <a:pt x="147149" y="111252"/>
                  </a:cubicBezTo>
                  <a:cubicBezTo>
                    <a:pt x="139339" y="106775"/>
                    <a:pt x="130195" y="111919"/>
                    <a:pt x="127337" y="113824"/>
                  </a:cubicBezTo>
                  <a:cubicBezTo>
                    <a:pt x="126765" y="111252"/>
                    <a:pt x="123813" y="100013"/>
                    <a:pt x="114573" y="97822"/>
                  </a:cubicBezTo>
                  <a:cubicBezTo>
                    <a:pt x="104096" y="95345"/>
                    <a:pt x="91332" y="106680"/>
                    <a:pt x="81426" y="99536"/>
                  </a:cubicBezTo>
                  <a:cubicBezTo>
                    <a:pt x="71521" y="92488"/>
                    <a:pt x="71521" y="79915"/>
                    <a:pt x="79140" y="70866"/>
                  </a:cubicBezTo>
                  <a:cubicBezTo>
                    <a:pt x="79140" y="70866"/>
                    <a:pt x="68282" y="74295"/>
                    <a:pt x="63329" y="85344"/>
                  </a:cubicBezTo>
                  <a:cubicBezTo>
                    <a:pt x="62853" y="85249"/>
                    <a:pt x="62376" y="85058"/>
                    <a:pt x="61805" y="85058"/>
                  </a:cubicBezTo>
                  <a:cubicBezTo>
                    <a:pt x="60186" y="84773"/>
                    <a:pt x="58662" y="84677"/>
                    <a:pt x="57233" y="84773"/>
                  </a:cubicBezTo>
                  <a:cubicBezTo>
                    <a:pt x="53518" y="81439"/>
                    <a:pt x="48946" y="79057"/>
                    <a:pt x="43898" y="78010"/>
                  </a:cubicBezTo>
                  <a:cubicBezTo>
                    <a:pt x="41040" y="77343"/>
                    <a:pt x="38088" y="77248"/>
                    <a:pt x="35230" y="77438"/>
                  </a:cubicBezTo>
                  <a:cubicBezTo>
                    <a:pt x="37897" y="35242"/>
                    <a:pt x="76188" y="7144"/>
                    <a:pt x="76188" y="7144"/>
                  </a:cubicBezTo>
                  <a:cubicBezTo>
                    <a:pt x="29134" y="25908"/>
                    <a:pt x="22467" y="69247"/>
                    <a:pt x="21514" y="82010"/>
                  </a:cubicBezTo>
                  <a:cubicBezTo>
                    <a:pt x="21324" y="84296"/>
                    <a:pt x="21324" y="85534"/>
                    <a:pt x="21324" y="85534"/>
                  </a:cubicBezTo>
                  <a:cubicBezTo>
                    <a:pt x="21324" y="85534"/>
                    <a:pt x="21324" y="84201"/>
                    <a:pt x="21514" y="82010"/>
                  </a:cubicBezTo>
                  <a:cubicBezTo>
                    <a:pt x="14847" y="86201"/>
                    <a:pt x="9703" y="92964"/>
                    <a:pt x="7893" y="101251"/>
                  </a:cubicBezTo>
                  <a:cubicBezTo>
                    <a:pt x="4560" y="115538"/>
                    <a:pt x="12656" y="130111"/>
                    <a:pt x="25991" y="1356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CB62BA34-4D13-42E5-BB1F-4A3893A2EE67}"/>
                </a:ext>
              </a:extLst>
            </p:cNvPr>
            <p:cNvSpPr/>
            <p:nvPr/>
          </p:nvSpPr>
          <p:spPr>
            <a:xfrm>
              <a:off x="7169125" y="3334097"/>
              <a:ext cx="66675" cy="28575"/>
            </a:xfrm>
            <a:custGeom>
              <a:avLst/>
              <a:gdLst>
                <a:gd name="connsiteX0" fmla="*/ 10820 w 66675"/>
                <a:gd name="connsiteY0" fmla="*/ 9177 h 28575"/>
                <a:gd name="connsiteX1" fmla="*/ 60445 w 66675"/>
                <a:gd name="connsiteY1" fmla="*/ 20226 h 28575"/>
                <a:gd name="connsiteX2" fmla="*/ 57778 w 66675"/>
                <a:gd name="connsiteY2" fmla="*/ 25274 h 28575"/>
                <a:gd name="connsiteX3" fmla="*/ 14154 w 66675"/>
                <a:gd name="connsiteY3" fmla="*/ 19559 h 28575"/>
                <a:gd name="connsiteX4" fmla="*/ 10820 w 66675"/>
                <a:gd name="connsiteY4" fmla="*/ 917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28575">
                  <a:moveTo>
                    <a:pt x="10820" y="9177"/>
                  </a:moveTo>
                  <a:cubicBezTo>
                    <a:pt x="26631" y="4510"/>
                    <a:pt x="48634" y="7748"/>
                    <a:pt x="60445" y="20226"/>
                  </a:cubicBezTo>
                  <a:cubicBezTo>
                    <a:pt x="62350" y="22322"/>
                    <a:pt x="60826" y="25941"/>
                    <a:pt x="57778" y="25274"/>
                  </a:cubicBezTo>
                  <a:cubicBezTo>
                    <a:pt x="42729" y="21845"/>
                    <a:pt x="30060" y="15464"/>
                    <a:pt x="14154" y="19559"/>
                  </a:cubicBezTo>
                  <a:cubicBezTo>
                    <a:pt x="7486" y="21369"/>
                    <a:pt x="4057" y="11273"/>
                    <a:pt x="10820" y="91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FCB71DA4-6FE6-4147-B246-4BA9209CF536}"/>
                </a:ext>
              </a:extLst>
            </p:cNvPr>
            <p:cNvSpPr/>
            <p:nvPr/>
          </p:nvSpPr>
          <p:spPr>
            <a:xfrm>
              <a:off x="7274639" y="3363245"/>
              <a:ext cx="57150" cy="47625"/>
            </a:xfrm>
            <a:custGeom>
              <a:avLst/>
              <a:gdLst>
                <a:gd name="connsiteX0" fmla="*/ 53515 w 57150"/>
                <a:gd name="connsiteY0" fmla="*/ 33751 h 47625"/>
                <a:gd name="connsiteX1" fmla="*/ 10176 w 57150"/>
                <a:gd name="connsiteY1" fmla="*/ 7176 h 47625"/>
                <a:gd name="connsiteX2" fmla="*/ 8557 w 57150"/>
                <a:gd name="connsiteY2" fmla="*/ 12700 h 47625"/>
                <a:gd name="connsiteX3" fmla="*/ 43895 w 57150"/>
                <a:gd name="connsiteY3" fmla="*/ 38894 h 47625"/>
                <a:gd name="connsiteX4" fmla="*/ 53515 w 57150"/>
                <a:gd name="connsiteY4" fmla="*/ 3375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47625">
                  <a:moveTo>
                    <a:pt x="53515" y="33751"/>
                  </a:moveTo>
                  <a:cubicBezTo>
                    <a:pt x="45324" y="19368"/>
                    <a:pt x="27321" y="6414"/>
                    <a:pt x="10176" y="7176"/>
                  </a:cubicBezTo>
                  <a:cubicBezTo>
                    <a:pt x="7319" y="7271"/>
                    <a:pt x="5890" y="11081"/>
                    <a:pt x="8557" y="12700"/>
                  </a:cubicBezTo>
                  <a:cubicBezTo>
                    <a:pt x="21797" y="20701"/>
                    <a:pt x="35227" y="24892"/>
                    <a:pt x="43895" y="38894"/>
                  </a:cubicBezTo>
                  <a:cubicBezTo>
                    <a:pt x="47514" y="44895"/>
                    <a:pt x="57039" y="39942"/>
                    <a:pt x="53515" y="33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CACA7EDC-3E62-4304-AC62-E77E0E29C357}"/>
                </a:ext>
              </a:extLst>
            </p:cNvPr>
            <p:cNvSpPr/>
            <p:nvPr/>
          </p:nvSpPr>
          <p:spPr>
            <a:xfrm>
              <a:off x="7211201" y="3390667"/>
              <a:ext cx="47625" cy="47625"/>
            </a:xfrm>
            <a:custGeom>
              <a:avLst/>
              <a:gdLst>
                <a:gd name="connsiteX0" fmla="*/ 7510 w 47625"/>
                <a:gd name="connsiteY0" fmla="*/ 20711 h 47625"/>
                <a:gd name="connsiteX1" fmla="*/ 21798 w 47625"/>
                <a:gd name="connsiteY1" fmla="*/ 41666 h 47625"/>
                <a:gd name="connsiteX2" fmla="*/ 43515 w 47625"/>
                <a:gd name="connsiteY2" fmla="*/ 28521 h 47625"/>
                <a:gd name="connsiteX3" fmla="*/ 29132 w 47625"/>
                <a:gd name="connsiteY3" fmla="*/ 7566 h 47625"/>
                <a:gd name="connsiteX4" fmla="*/ 7510 w 47625"/>
                <a:gd name="connsiteY4" fmla="*/ 2071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7510" y="20711"/>
                  </a:moveTo>
                  <a:cubicBezTo>
                    <a:pt x="5510" y="30141"/>
                    <a:pt x="11892" y="39475"/>
                    <a:pt x="21798" y="41666"/>
                  </a:cubicBezTo>
                  <a:cubicBezTo>
                    <a:pt x="31704" y="43857"/>
                    <a:pt x="41515" y="37951"/>
                    <a:pt x="43515" y="28521"/>
                  </a:cubicBezTo>
                  <a:cubicBezTo>
                    <a:pt x="45515" y="19092"/>
                    <a:pt x="39134" y="9757"/>
                    <a:pt x="29132" y="7566"/>
                  </a:cubicBezTo>
                  <a:cubicBezTo>
                    <a:pt x="19226" y="5471"/>
                    <a:pt x="9511" y="11376"/>
                    <a:pt x="7510" y="207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59187924-28CE-4F27-8CB5-4F54B8CF1ACC}"/>
                </a:ext>
              </a:extLst>
            </p:cNvPr>
            <p:cNvSpPr/>
            <p:nvPr/>
          </p:nvSpPr>
          <p:spPr>
            <a:xfrm>
              <a:off x="7051453" y="3614737"/>
              <a:ext cx="276225" cy="95250"/>
            </a:xfrm>
            <a:custGeom>
              <a:avLst/>
              <a:gdLst>
                <a:gd name="connsiteX0" fmla="*/ 278321 w 276225"/>
                <a:gd name="connsiteY0" fmla="*/ 73628 h 95250"/>
                <a:gd name="connsiteX1" fmla="*/ 272701 w 276225"/>
                <a:gd name="connsiteY1" fmla="*/ 94107 h 95250"/>
                <a:gd name="connsiteX2" fmla="*/ 7144 w 276225"/>
                <a:gd name="connsiteY2" fmla="*/ 25432 h 95250"/>
                <a:gd name="connsiteX3" fmla="*/ 11811 w 276225"/>
                <a:gd name="connsiteY3" fmla="*/ 7144 h 95250"/>
                <a:gd name="connsiteX4" fmla="*/ 88297 w 276225"/>
                <a:gd name="connsiteY4" fmla="*/ 40196 h 95250"/>
                <a:gd name="connsiteX5" fmla="*/ 278321 w 276225"/>
                <a:gd name="connsiteY5" fmla="*/ 7362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225" h="95250">
                  <a:moveTo>
                    <a:pt x="278321" y="73628"/>
                  </a:moveTo>
                  <a:lnTo>
                    <a:pt x="272701" y="94107"/>
                  </a:lnTo>
                  <a:cubicBezTo>
                    <a:pt x="272701" y="94107"/>
                    <a:pt x="73247" y="70675"/>
                    <a:pt x="7144" y="25432"/>
                  </a:cubicBezTo>
                  <a:lnTo>
                    <a:pt x="11811" y="7144"/>
                  </a:lnTo>
                  <a:cubicBezTo>
                    <a:pt x="11811" y="7144"/>
                    <a:pt x="41720" y="26098"/>
                    <a:pt x="88297" y="40196"/>
                  </a:cubicBezTo>
                  <a:cubicBezTo>
                    <a:pt x="142875" y="56864"/>
                    <a:pt x="213931" y="69723"/>
                    <a:pt x="278321" y="73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9111C7AD-DEDF-4917-B6E6-3950418C174B}"/>
                </a:ext>
              </a:extLst>
            </p:cNvPr>
            <p:cNvSpPr/>
            <p:nvPr/>
          </p:nvSpPr>
          <p:spPr>
            <a:xfrm>
              <a:off x="7595806" y="3424394"/>
              <a:ext cx="123825" cy="123825"/>
            </a:xfrm>
            <a:custGeom>
              <a:avLst/>
              <a:gdLst>
                <a:gd name="connsiteX0" fmla="*/ 7144 w 123825"/>
                <a:gd name="connsiteY0" fmla="*/ 85187 h 123825"/>
                <a:gd name="connsiteX1" fmla="*/ 72200 w 123825"/>
                <a:gd name="connsiteY1" fmla="*/ 7177 h 123825"/>
                <a:gd name="connsiteX2" fmla="*/ 105442 w 123825"/>
                <a:gd name="connsiteY2" fmla="*/ 40896 h 123825"/>
                <a:gd name="connsiteX3" fmla="*/ 118491 w 123825"/>
                <a:gd name="connsiteY3" fmla="*/ 99856 h 123825"/>
                <a:gd name="connsiteX4" fmla="*/ 95441 w 123825"/>
                <a:gd name="connsiteY4" fmla="*/ 77948 h 123825"/>
                <a:gd name="connsiteX5" fmla="*/ 74104 w 123825"/>
                <a:gd name="connsiteY5" fmla="*/ 71185 h 123825"/>
                <a:gd name="connsiteX6" fmla="*/ 37433 w 123825"/>
                <a:gd name="connsiteY6" fmla="*/ 121668 h 123825"/>
                <a:gd name="connsiteX7" fmla="*/ 7144 w 123825"/>
                <a:gd name="connsiteY7" fmla="*/ 8518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25" h="123825">
                  <a:moveTo>
                    <a:pt x="7144" y="85187"/>
                  </a:moveTo>
                  <a:cubicBezTo>
                    <a:pt x="7144" y="85187"/>
                    <a:pt x="52864" y="5272"/>
                    <a:pt x="72200" y="7177"/>
                  </a:cubicBezTo>
                  <a:cubicBezTo>
                    <a:pt x="91535" y="9082"/>
                    <a:pt x="72771" y="31371"/>
                    <a:pt x="105442" y="40896"/>
                  </a:cubicBezTo>
                  <a:cubicBezTo>
                    <a:pt x="121634" y="45658"/>
                    <a:pt x="132683" y="93950"/>
                    <a:pt x="118491" y="99856"/>
                  </a:cubicBezTo>
                  <a:cubicBezTo>
                    <a:pt x="104299" y="105761"/>
                    <a:pt x="102394" y="84520"/>
                    <a:pt x="95441" y="77948"/>
                  </a:cubicBezTo>
                  <a:cubicBezTo>
                    <a:pt x="88392" y="71281"/>
                    <a:pt x="85820" y="62899"/>
                    <a:pt x="74104" y="71185"/>
                  </a:cubicBezTo>
                  <a:cubicBezTo>
                    <a:pt x="50673" y="87759"/>
                    <a:pt x="37433" y="121668"/>
                    <a:pt x="37433" y="121668"/>
                  </a:cubicBezTo>
                  <a:lnTo>
                    <a:pt x="7144" y="851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A2E9E426-EE8B-4D0A-902D-93D83F5698C1}"/>
                </a:ext>
              </a:extLst>
            </p:cNvPr>
            <p:cNvSpPr/>
            <p:nvPr/>
          </p:nvSpPr>
          <p:spPr>
            <a:xfrm>
              <a:off x="7434108" y="3491388"/>
              <a:ext cx="295275" cy="409575"/>
            </a:xfrm>
            <a:custGeom>
              <a:avLst/>
              <a:gdLst>
                <a:gd name="connsiteX0" fmla="*/ 209704 w 295275"/>
                <a:gd name="connsiteY0" fmla="*/ 115919 h 409575"/>
                <a:gd name="connsiteX1" fmla="*/ 287047 w 295275"/>
                <a:gd name="connsiteY1" fmla="*/ 322612 h 409575"/>
                <a:gd name="connsiteX2" fmla="*/ 118836 w 295275"/>
                <a:gd name="connsiteY2" fmla="*/ 391954 h 409575"/>
                <a:gd name="connsiteX3" fmla="*/ 9298 w 295275"/>
                <a:gd name="connsiteY3" fmla="*/ 257937 h 409575"/>
                <a:gd name="connsiteX4" fmla="*/ 75116 w 295275"/>
                <a:gd name="connsiteY4" fmla="*/ 43243 h 409575"/>
                <a:gd name="connsiteX5" fmla="*/ 185606 w 295275"/>
                <a:gd name="connsiteY5" fmla="*/ 7144 h 409575"/>
                <a:gd name="connsiteX6" fmla="*/ 205513 w 295275"/>
                <a:gd name="connsiteY6" fmla="*/ 38957 h 409575"/>
                <a:gd name="connsiteX7" fmla="*/ 209704 w 295275"/>
                <a:gd name="connsiteY7" fmla="*/ 115919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275" h="409575">
                  <a:moveTo>
                    <a:pt x="209704" y="115919"/>
                  </a:moveTo>
                  <a:cubicBezTo>
                    <a:pt x="216752" y="166021"/>
                    <a:pt x="315146" y="234315"/>
                    <a:pt x="287047" y="322612"/>
                  </a:cubicBezTo>
                  <a:cubicBezTo>
                    <a:pt x="259044" y="410909"/>
                    <a:pt x="152744" y="414147"/>
                    <a:pt x="118836" y="391954"/>
                  </a:cubicBezTo>
                  <a:cubicBezTo>
                    <a:pt x="84927" y="369665"/>
                    <a:pt x="-8133" y="352330"/>
                    <a:pt x="9298" y="257937"/>
                  </a:cubicBezTo>
                  <a:cubicBezTo>
                    <a:pt x="26729" y="163544"/>
                    <a:pt x="29205" y="69532"/>
                    <a:pt x="75116" y="43243"/>
                  </a:cubicBezTo>
                  <a:cubicBezTo>
                    <a:pt x="121026" y="16954"/>
                    <a:pt x="185606" y="7144"/>
                    <a:pt x="185606" y="7144"/>
                  </a:cubicBezTo>
                  <a:lnTo>
                    <a:pt x="205513" y="38957"/>
                  </a:lnTo>
                  <a:lnTo>
                    <a:pt x="209704" y="1159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150B3258-D134-4747-89EA-EB58B5904BEF}"/>
                </a:ext>
              </a:extLst>
            </p:cNvPr>
            <p:cNvSpPr/>
            <p:nvPr/>
          </p:nvSpPr>
          <p:spPr>
            <a:xfrm>
              <a:off x="7434013" y="3515201"/>
              <a:ext cx="276225" cy="381000"/>
            </a:xfrm>
            <a:custGeom>
              <a:avLst/>
              <a:gdLst>
                <a:gd name="connsiteX0" fmla="*/ 75116 w 276225"/>
                <a:gd name="connsiteY0" fmla="*/ 19336 h 381000"/>
                <a:gd name="connsiteX1" fmla="*/ 100071 w 276225"/>
                <a:gd name="connsiteY1" fmla="*/ 7144 h 381000"/>
                <a:gd name="connsiteX2" fmla="*/ 91308 w 276225"/>
                <a:gd name="connsiteY2" fmla="*/ 23431 h 381000"/>
                <a:gd name="connsiteX3" fmla="*/ 44731 w 276225"/>
                <a:gd name="connsiteY3" fmla="*/ 184213 h 381000"/>
                <a:gd name="connsiteX4" fmla="*/ 129694 w 276225"/>
                <a:gd name="connsiteY4" fmla="*/ 333565 h 381000"/>
                <a:gd name="connsiteX5" fmla="*/ 236755 w 276225"/>
                <a:gd name="connsiteY5" fmla="*/ 342614 h 381000"/>
                <a:gd name="connsiteX6" fmla="*/ 274950 w 276225"/>
                <a:gd name="connsiteY6" fmla="*/ 324993 h 381000"/>
                <a:gd name="connsiteX7" fmla="*/ 118836 w 276225"/>
                <a:gd name="connsiteY7" fmla="*/ 368046 h 381000"/>
                <a:gd name="connsiteX8" fmla="*/ 9298 w 276225"/>
                <a:gd name="connsiteY8" fmla="*/ 234029 h 381000"/>
                <a:gd name="connsiteX9" fmla="*/ 75116 w 276225"/>
                <a:gd name="connsiteY9" fmla="*/ 19336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6225" h="381000">
                  <a:moveTo>
                    <a:pt x="75116" y="19336"/>
                  </a:moveTo>
                  <a:cubicBezTo>
                    <a:pt x="83021" y="14764"/>
                    <a:pt x="91499" y="10763"/>
                    <a:pt x="100071" y="7144"/>
                  </a:cubicBezTo>
                  <a:cubicBezTo>
                    <a:pt x="97119" y="12573"/>
                    <a:pt x="94166" y="18097"/>
                    <a:pt x="91308" y="23431"/>
                  </a:cubicBezTo>
                  <a:cubicBezTo>
                    <a:pt x="65019" y="73819"/>
                    <a:pt x="46446" y="127159"/>
                    <a:pt x="44731" y="184213"/>
                  </a:cubicBezTo>
                  <a:cubicBezTo>
                    <a:pt x="42921" y="242697"/>
                    <a:pt x="72449" y="310039"/>
                    <a:pt x="129694" y="333565"/>
                  </a:cubicBezTo>
                  <a:cubicBezTo>
                    <a:pt x="164841" y="348043"/>
                    <a:pt x="199512" y="353282"/>
                    <a:pt x="236755" y="342614"/>
                  </a:cubicBezTo>
                  <a:cubicBezTo>
                    <a:pt x="249995" y="338804"/>
                    <a:pt x="263044" y="332803"/>
                    <a:pt x="274950" y="324993"/>
                  </a:cubicBezTo>
                  <a:cubicBezTo>
                    <a:pt x="236183" y="387382"/>
                    <a:pt x="148934" y="387763"/>
                    <a:pt x="118836" y="368046"/>
                  </a:cubicBezTo>
                  <a:cubicBezTo>
                    <a:pt x="84927" y="345757"/>
                    <a:pt x="-8133" y="328422"/>
                    <a:pt x="9298" y="234029"/>
                  </a:cubicBezTo>
                  <a:cubicBezTo>
                    <a:pt x="26824" y="139732"/>
                    <a:pt x="29300" y="45625"/>
                    <a:pt x="75116" y="193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78C9F610-4C65-4616-B7C1-76AEAACD4B67}"/>
                </a:ext>
              </a:extLst>
            </p:cNvPr>
            <p:cNvSpPr/>
            <p:nvPr/>
          </p:nvSpPr>
          <p:spPr>
            <a:xfrm>
              <a:off x="7599370" y="3481286"/>
              <a:ext cx="47625" cy="47625"/>
            </a:xfrm>
            <a:custGeom>
              <a:avLst/>
              <a:gdLst>
                <a:gd name="connsiteX0" fmla="*/ 13486 w 47625"/>
                <a:gd name="connsiteY0" fmla="*/ 7341 h 47625"/>
                <a:gd name="connsiteX1" fmla="*/ 26440 w 47625"/>
                <a:gd name="connsiteY1" fmla="*/ 19914 h 47625"/>
                <a:gd name="connsiteX2" fmla="*/ 46538 w 47625"/>
                <a:gd name="connsiteY2" fmla="*/ 33534 h 47625"/>
                <a:gd name="connsiteX3" fmla="*/ 45871 w 47625"/>
                <a:gd name="connsiteY3" fmla="*/ 41631 h 47625"/>
                <a:gd name="connsiteX4" fmla="*/ 24250 w 47625"/>
                <a:gd name="connsiteY4" fmla="*/ 33725 h 47625"/>
                <a:gd name="connsiteX5" fmla="*/ 7200 w 47625"/>
                <a:gd name="connsiteY5" fmla="*/ 12674 h 47625"/>
                <a:gd name="connsiteX6" fmla="*/ 13486 w 47625"/>
                <a:gd name="connsiteY6" fmla="*/ 734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13486" y="7341"/>
                  </a:moveTo>
                  <a:cubicBezTo>
                    <a:pt x="19678" y="9531"/>
                    <a:pt x="22440" y="14960"/>
                    <a:pt x="26440" y="19914"/>
                  </a:cubicBezTo>
                  <a:cubicBezTo>
                    <a:pt x="31965" y="26676"/>
                    <a:pt x="37489" y="32296"/>
                    <a:pt x="46538" y="33534"/>
                  </a:cubicBezTo>
                  <a:cubicBezTo>
                    <a:pt x="51110" y="34106"/>
                    <a:pt x="50444" y="41631"/>
                    <a:pt x="45871" y="41631"/>
                  </a:cubicBezTo>
                  <a:cubicBezTo>
                    <a:pt x="37489" y="41631"/>
                    <a:pt x="30917" y="38678"/>
                    <a:pt x="24250" y="33725"/>
                  </a:cubicBezTo>
                  <a:cubicBezTo>
                    <a:pt x="17678" y="28867"/>
                    <a:pt x="8724" y="20866"/>
                    <a:pt x="7200" y="12674"/>
                  </a:cubicBezTo>
                  <a:cubicBezTo>
                    <a:pt x="6628" y="9626"/>
                    <a:pt x="10534" y="6293"/>
                    <a:pt x="13486" y="73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BE73F56F-AE77-4075-A467-EA76B5F110EE}"/>
                </a:ext>
              </a:extLst>
            </p:cNvPr>
            <p:cNvSpPr/>
            <p:nvPr/>
          </p:nvSpPr>
          <p:spPr>
            <a:xfrm>
              <a:off x="7600757" y="3482537"/>
              <a:ext cx="57150" cy="47625"/>
            </a:xfrm>
            <a:custGeom>
              <a:avLst/>
              <a:gdLst>
                <a:gd name="connsiteX0" fmla="*/ 21815 w 57150"/>
                <a:gd name="connsiteY0" fmla="*/ 8946 h 47625"/>
                <a:gd name="connsiteX1" fmla="*/ 40199 w 57150"/>
                <a:gd name="connsiteY1" fmla="*/ 25710 h 47625"/>
                <a:gd name="connsiteX2" fmla="*/ 52200 w 57150"/>
                <a:gd name="connsiteY2" fmla="*/ 42093 h 47625"/>
                <a:gd name="connsiteX3" fmla="*/ 47057 w 57150"/>
                <a:gd name="connsiteY3" fmla="*/ 46475 h 47625"/>
                <a:gd name="connsiteX4" fmla="*/ 28292 w 57150"/>
                <a:gd name="connsiteY4" fmla="*/ 35902 h 47625"/>
                <a:gd name="connsiteX5" fmla="*/ 8861 w 57150"/>
                <a:gd name="connsiteY5" fmla="*/ 19805 h 47625"/>
                <a:gd name="connsiteX6" fmla="*/ 21815 w 57150"/>
                <a:gd name="connsiteY6" fmla="*/ 894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47625">
                  <a:moveTo>
                    <a:pt x="21815" y="8946"/>
                  </a:moveTo>
                  <a:cubicBezTo>
                    <a:pt x="28292" y="13899"/>
                    <a:pt x="34102" y="20186"/>
                    <a:pt x="40199" y="25710"/>
                  </a:cubicBezTo>
                  <a:cubicBezTo>
                    <a:pt x="44961" y="29996"/>
                    <a:pt x="50962" y="35521"/>
                    <a:pt x="52200" y="42093"/>
                  </a:cubicBezTo>
                  <a:cubicBezTo>
                    <a:pt x="52676" y="44951"/>
                    <a:pt x="49533" y="46951"/>
                    <a:pt x="47057" y="46475"/>
                  </a:cubicBezTo>
                  <a:cubicBezTo>
                    <a:pt x="40199" y="45236"/>
                    <a:pt x="33721" y="39902"/>
                    <a:pt x="28292" y="35902"/>
                  </a:cubicBezTo>
                  <a:cubicBezTo>
                    <a:pt x="21625" y="31044"/>
                    <a:pt x="13909" y="26472"/>
                    <a:pt x="8861" y="19805"/>
                  </a:cubicBezTo>
                  <a:cubicBezTo>
                    <a:pt x="2670" y="11613"/>
                    <a:pt x="14671" y="3422"/>
                    <a:pt x="21815" y="89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B105CB3A-0352-4B9C-9BE7-C45F40A74940}"/>
                </a:ext>
              </a:extLst>
            </p:cNvPr>
            <p:cNvSpPr/>
            <p:nvPr/>
          </p:nvSpPr>
          <p:spPr>
            <a:xfrm>
              <a:off x="7613046" y="3457197"/>
              <a:ext cx="47625" cy="66675"/>
            </a:xfrm>
            <a:custGeom>
              <a:avLst/>
              <a:gdLst>
                <a:gd name="connsiteX0" fmla="*/ 18194 w 47625"/>
                <a:gd name="connsiteY0" fmla="*/ 10951 h 66675"/>
                <a:gd name="connsiteX1" fmla="*/ 40673 w 47625"/>
                <a:gd name="connsiteY1" fmla="*/ 49051 h 66675"/>
                <a:gd name="connsiteX2" fmla="*/ 30195 w 47625"/>
                <a:gd name="connsiteY2" fmla="*/ 64005 h 66675"/>
                <a:gd name="connsiteX3" fmla="*/ 7145 w 47625"/>
                <a:gd name="connsiteY3" fmla="*/ 13141 h 66675"/>
                <a:gd name="connsiteX4" fmla="*/ 18194 w 47625"/>
                <a:gd name="connsiteY4" fmla="*/ 1095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66675">
                  <a:moveTo>
                    <a:pt x="18194" y="10951"/>
                  </a:moveTo>
                  <a:cubicBezTo>
                    <a:pt x="23147" y="25048"/>
                    <a:pt x="28290" y="39811"/>
                    <a:pt x="40673" y="49051"/>
                  </a:cubicBezTo>
                  <a:cubicBezTo>
                    <a:pt x="49340" y="55432"/>
                    <a:pt x="39244" y="68386"/>
                    <a:pt x="30195" y="64005"/>
                  </a:cubicBezTo>
                  <a:cubicBezTo>
                    <a:pt x="12764" y="55432"/>
                    <a:pt x="7335" y="30763"/>
                    <a:pt x="7145" y="13141"/>
                  </a:cubicBezTo>
                  <a:cubicBezTo>
                    <a:pt x="7049" y="6569"/>
                    <a:pt x="16003" y="4759"/>
                    <a:pt x="18194" y="109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84AADFB2-0B18-4BE0-84F8-A78A19A2BFB6}"/>
                </a:ext>
              </a:extLst>
            </p:cNvPr>
            <p:cNvSpPr/>
            <p:nvPr/>
          </p:nvSpPr>
          <p:spPr>
            <a:xfrm>
              <a:off x="7600965" y="3473367"/>
              <a:ext cx="76200" cy="38100"/>
            </a:xfrm>
            <a:custGeom>
              <a:avLst/>
              <a:gdLst>
                <a:gd name="connsiteX0" fmla="*/ 13320 w 76200"/>
                <a:gd name="connsiteY0" fmla="*/ 7449 h 38100"/>
                <a:gd name="connsiteX1" fmla="*/ 40466 w 76200"/>
                <a:gd name="connsiteY1" fmla="*/ 15355 h 38100"/>
                <a:gd name="connsiteX2" fmla="*/ 70089 w 76200"/>
                <a:gd name="connsiteY2" fmla="*/ 22022 h 38100"/>
                <a:gd name="connsiteX3" fmla="*/ 74756 w 76200"/>
                <a:gd name="connsiteY3" fmla="*/ 29928 h 38100"/>
                <a:gd name="connsiteX4" fmla="*/ 45610 w 76200"/>
                <a:gd name="connsiteY4" fmla="*/ 36310 h 38100"/>
                <a:gd name="connsiteX5" fmla="*/ 9129 w 76200"/>
                <a:gd name="connsiteY5" fmla="*/ 20212 h 38100"/>
                <a:gd name="connsiteX6" fmla="*/ 13320 w 76200"/>
                <a:gd name="connsiteY6" fmla="*/ 744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38100">
                  <a:moveTo>
                    <a:pt x="13320" y="7449"/>
                  </a:moveTo>
                  <a:cubicBezTo>
                    <a:pt x="22464" y="5734"/>
                    <a:pt x="31608" y="11640"/>
                    <a:pt x="40466" y="15355"/>
                  </a:cubicBezTo>
                  <a:cubicBezTo>
                    <a:pt x="49230" y="19069"/>
                    <a:pt x="60945" y="22213"/>
                    <a:pt x="70089" y="22022"/>
                  </a:cubicBezTo>
                  <a:cubicBezTo>
                    <a:pt x="74375" y="21927"/>
                    <a:pt x="77805" y="27547"/>
                    <a:pt x="74756" y="29928"/>
                  </a:cubicBezTo>
                  <a:cubicBezTo>
                    <a:pt x="66374" y="36595"/>
                    <a:pt x="58088" y="38500"/>
                    <a:pt x="45610" y="36310"/>
                  </a:cubicBezTo>
                  <a:cubicBezTo>
                    <a:pt x="34561" y="34405"/>
                    <a:pt x="16082" y="29356"/>
                    <a:pt x="9129" y="20212"/>
                  </a:cubicBezTo>
                  <a:cubicBezTo>
                    <a:pt x="5224" y="15164"/>
                    <a:pt x="7319" y="8497"/>
                    <a:pt x="13320" y="7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6D7C6EB7-D0D4-46FD-AF08-9BB0C6DBE2B7}"/>
                </a:ext>
              </a:extLst>
            </p:cNvPr>
            <p:cNvSpPr/>
            <p:nvPr/>
          </p:nvSpPr>
          <p:spPr>
            <a:xfrm>
              <a:off x="7210382" y="3955213"/>
              <a:ext cx="76200" cy="142875"/>
            </a:xfrm>
            <a:custGeom>
              <a:avLst/>
              <a:gdLst>
                <a:gd name="connsiteX0" fmla="*/ 57193 w 76200"/>
                <a:gd name="connsiteY0" fmla="*/ 123297 h 142875"/>
                <a:gd name="connsiteX1" fmla="*/ 19665 w 76200"/>
                <a:gd name="connsiteY1" fmla="*/ 1966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142875">
                  <a:moveTo>
                    <a:pt x="57193" y="123297"/>
                  </a:moveTo>
                  <a:lnTo>
                    <a:pt x="19665" y="19665"/>
                  </a:lnTo>
                </a:path>
              </a:pathLst>
            </a:custGeom>
            <a:grpFill/>
            <a:ln w="26219" cap="rnd">
              <a:solidFill>
                <a:srgbClr val="2C419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8253BCD4-D703-4D0F-AD2B-5F3B98340B2F}"/>
                </a:ext>
              </a:extLst>
            </p:cNvPr>
            <p:cNvSpPr/>
            <p:nvPr/>
          </p:nvSpPr>
          <p:spPr>
            <a:xfrm>
              <a:off x="6873387" y="3898729"/>
              <a:ext cx="114300" cy="114300"/>
            </a:xfrm>
            <a:custGeom>
              <a:avLst/>
              <a:gdLst>
                <a:gd name="connsiteX0" fmla="*/ 19665 w 114300"/>
                <a:gd name="connsiteY0" fmla="*/ 98436 h 114300"/>
                <a:gd name="connsiteX1" fmla="*/ 96627 w 114300"/>
                <a:gd name="connsiteY1" fmla="*/ 1966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" h="114300">
                  <a:moveTo>
                    <a:pt x="19665" y="98436"/>
                  </a:moveTo>
                  <a:lnTo>
                    <a:pt x="96627" y="19665"/>
                  </a:lnTo>
                </a:path>
              </a:pathLst>
            </a:custGeom>
            <a:grpFill/>
            <a:ln w="26219" cap="rnd">
              <a:solidFill>
                <a:srgbClr val="2C419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61E96569-0397-4EA3-9A5B-6208DC31D876}"/>
                </a:ext>
              </a:extLst>
            </p:cNvPr>
            <p:cNvSpPr/>
            <p:nvPr/>
          </p:nvSpPr>
          <p:spPr>
            <a:xfrm>
              <a:off x="6601862" y="3727779"/>
              <a:ext cx="876300" cy="409575"/>
            </a:xfrm>
            <a:custGeom>
              <a:avLst/>
              <a:gdLst>
                <a:gd name="connsiteX0" fmla="*/ 858784 w 876300"/>
                <a:gd name="connsiteY0" fmla="*/ 397498 h 409575"/>
                <a:gd name="connsiteX1" fmla="*/ 89736 w 876300"/>
                <a:gd name="connsiteY1" fmla="*/ 227095 h 409575"/>
                <a:gd name="connsiteX2" fmla="*/ 21537 w 876300"/>
                <a:gd name="connsiteY2" fmla="*/ 101937 h 409575"/>
                <a:gd name="connsiteX3" fmla="*/ 21727 w 876300"/>
                <a:gd name="connsiteY3" fmla="*/ 101080 h 409575"/>
                <a:gd name="connsiteX4" fmla="*/ 136408 w 876300"/>
                <a:gd name="connsiteY4" fmla="*/ 20879 h 409575"/>
                <a:gd name="connsiteX5" fmla="*/ 200131 w 876300"/>
                <a:gd name="connsiteY5" fmla="*/ 124225 h 409575"/>
                <a:gd name="connsiteX6" fmla="*/ 88593 w 876300"/>
                <a:gd name="connsiteY6" fmla="*/ 155658 h 409575"/>
                <a:gd name="connsiteX7" fmla="*/ 118120 w 876300"/>
                <a:gd name="connsiteY7" fmla="*/ 8450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300" h="409575">
                  <a:moveTo>
                    <a:pt x="858784" y="397498"/>
                  </a:moveTo>
                  <a:lnTo>
                    <a:pt x="89736" y="227095"/>
                  </a:lnTo>
                  <a:cubicBezTo>
                    <a:pt x="33443" y="214618"/>
                    <a:pt x="9345" y="158325"/>
                    <a:pt x="21537" y="101937"/>
                  </a:cubicBezTo>
                  <a:lnTo>
                    <a:pt x="21727" y="101080"/>
                  </a:lnTo>
                  <a:cubicBezTo>
                    <a:pt x="33919" y="44596"/>
                    <a:pt x="80211" y="8497"/>
                    <a:pt x="136408" y="20879"/>
                  </a:cubicBezTo>
                  <a:cubicBezTo>
                    <a:pt x="186700" y="31833"/>
                    <a:pt x="208989" y="80410"/>
                    <a:pt x="200131" y="124225"/>
                  </a:cubicBezTo>
                  <a:cubicBezTo>
                    <a:pt x="191272" y="168040"/>
                    <a:pt x="126598" y="197758"/>
                    <a:pt x="88593" y="155658"/>
                  </a:cubicBezTo>
                  <a:cubicBezTo>
                    <a:pt x="54112" y="117558"/>
                    <a:pt x="97737" y="78029"/>
                    <a:pt x="118120" y="84506"/>
                  </a:cubicBezTo>
                </a:path>
              </a:pathLst>
            </a:custGeom>
            <a:noFill/>
            <a:ln w="24594" cap="rnd">
              <a:solidFill>
                <a:srgbClr val="2C419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6FFAF5D5-FB75-4701-A0E6-C0E78A3908B1}"/>
                </a:ext>
              </a:extLst>
            </p:cNvPr>
            <p:cNvSpPr/>
            <p:nvPr/>
          </p:nvSpPr>
          <p:spPr>
            <a:xfrm>
              <a:off x="6829443" y="3532564"/>
              <a:ext cx="657225" cy="457200"/>
            </a:xfrm>
            <a:custGeom>
              <a:avLst/>
              <a:gdLst>
                <a:gd name="connsiteX0" fmla="*/ 167336 w 657225"/>
                <a:gd name="connsiteY0" fmla="*/ 46168 h 457200"/>
                <a:gd name="connsiteX1" fmla="*/ 132094 w 657225"/>
                <a:gd name="connsiteY1" fmla="*/ 209046 h 457200"/>
                <a:gd name="connsiteX2" fmla="*/ 482614 w 657225"/>
                <a:gd name="connsiteY2" fmla="*/ 285151 h 457200"/>
                <a:gd name="connsiteX3" fmla="*/ 531572 w 657225"/>
                <a:gd name="connsiteY3" fmla="*/ 58646 h 457200"/>
                <a:gd name="connsiteX4" fmla="*/ 602057 w 657225"/>
                <a:gd name="connsiteY4" fmla="*/ 8735 h 457200"/>
                <a:gd name="connsiteX5" fmla="*/ 602438 w 657225"/>
                <a:gd name="connsiteY5" fmla="*/ 8830 h 457200"/>
                <a:gd name="connsiteX6" fmla="*/ 656350 w 657225"/>
                <a:gd name="connsiteY6" fmla="*/ 85697 h 457200"/>
                <a:gd name="connsiteX7" fmla="*/ 603867 w 657225"/>
                <a:gd name="connsiteY7" fmla="*/ 328394 h 457200"/>
                <a:gd name="connsiteX8" fmla="*/ 595485 w 657225"/>
                <a:gd name="connsiteY8" fmla="*/ 346492 h 457200"/>
                <a:gd name="connsiteX9" fmla="*/ 396127 w 657225"/>
                <a:gd name="connsiteY9" fmla="*/ 447742 h 457200"/>
                <a:gd name="connsiteX10" fmla="*/ 142286 w 657225"/>
                <a:gd name="connsiteY10" fmla="*/ 392593 h 457200"/>
                <a:gd name="connsiteX11" fmla="*/ 11317 w 657225"/>
                <a:gd name="connsiteY11" fmla="*/ 186472 h 457200"/>
                <a:gd name="connsiteX12" fmla="*/ 11507 w 657225"/>
                <a:gd name="connsiteY12" fmla="*/ 185710 h 457200"/>
                <a:gd name="connsiteX13" fmla="*/ 167336 w 657225"/>
                <a:gd name="connsiteY13" fmla="*/ 46168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7225" h="457200">
                  <a:moveTo>
                    <a:pt x="167336" y="46168"/>
                  </a:moveTo>
                  <a:lnTo>
                    <a:pt x="132094" y="209046"/>
                  </a:lnTo>
                  <a:lnTo>
                    <a:pt x="482614" y="285151"/>
                  </a:lnTo>
                  <a:lnTo>
                    <a:pt x="531572" y="58646"/>
                  </a:lnTo>
                  <a:cubicBezTo>
                    <a:pt x="539383" y="22546"/>
                    <a:pt x="566053" y="925"/>
                    <a:pt x="602057" y="8735"/>
                  </a:cubicBezTo>
                  <a:lnTo>
                    <a:pt x="602438" y="8830"/>
                  </a:lnTo>
                  <a:cubicBezTo>
                    <a:pt x="638443" y="16641"/>
                    <a:pt x="664160" y="49597"/>
                    <a:pt x="656350" y="85697"/>
                  </a:cubicBezTo>
                  <a:lnTo>
                    <a:pt x="603867" y="328394"/>
                  </a:lnTo>
                  <a:cubicBezTo>
                    <a:pt x="602343" y="335443"/>
                    <a:pt x="598914" y="340586"/>
                    <a:pt x="595485" y="346492"/>
                  </a:cubicBezTo>
                  <a:cubicBezTo>
                    <a:pt x="563005" y="422501"/>
                    <a:pt x="479661" y="465840"/>
                    <a:pt x="396127" y="447742"/>
                  </a:cubicBezTo>
                  <a:lnTo>
                    <a:pt x="142286" y="392593"/>
                  </a:lnTo>
                  <a:cubicBezTo>
                    <a:pt x="47512" y="372019"/>
                    <a:pt x="-9162" y="281436"/>
                    <a:pt x="11317" y="186472"/>
                  </a:cubicBezTo>
                  <a:lnTo>
                    <a:pt x="11507" y="185710"/>
                  </a:lnTo>
                  <a:cubicBezTo>
                    <a:pt x="28557" y="106843"/>
                    <a:pt x="90946" y="50836"/>
                    <a:pt x="167336" y="461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EC3A0F6A-C52F-4B31-AC93-05BD59B4394C}"/>
                </a:ext>
              </a:extLst>
            </p:cNvPr>
            <p:cNvSpPr/>
            <p:nvPr/>
          </p:nvSpPr>
          <p:spPr>
            <a:xfrm>
              <a:off x="6829443" y="3532564"/>
              <a:ext cx="657225" cy="457200"/>
            </a:xfrm>
            <a:custGeom>
              <a:avLst/>
              <a:gdLst>
                <a:gd name="connsiteX0" fmla="*/ 167336 w 657225"/>
                <a:gd name="connsiteY0" fmla="*/ 46168 h 457200"/>
                <a:gd name="connsiteX1" fmla="*/ 132094 w 657225"/>
                <a:gd name="connsiteY1" fmla="*/ 209046 h 457200"/>
                <a:gd name="connsiteX2" fmla="*/ 482614 w 657225"/>
                <a:gd name="connsiteY2" fmla="*/ 285151 h 457200"/>
                <a:gd name="connsiteX3" fmla="*/ 531572 w 657225"/>
                <a:gd name="connsiteY3" fmla="*/ 58646 h 457200"/>
                <a:gd name="connsiteX4" fmla="*/ 602057 w 657225"/>
                <a:gd name="connsiteY4" fmla="*/ 8735 h 457200"/>
                <a:gd name="connsiteX5" fmla="*/ 602438 w 657225"/>
                <a:gd name="connsiteY5" fmla="*/ 8830 h 457200"/>
                <a:gd name="connsiteX6" fmla="*/ 656350 w 657225"/>
                <a:gd name="connsiteY6" fmla="*/ 85697 h 457200"/>
                <a:gd name="connsiteX7" fmla="*/ 603867 w 657225"/>
                <a:gd name="connsiteY7" fmla="*/ 328394 h 457200"/>
                <a:gd name="connsiteX8" fmla="*/ 595485 w 657225"/>
                <a:gd name="connsiteY8" fmla="*/ 346492 h 457200"/>
                <a:gd name="connsiteX9" fmla="*/ 396127 w 657225"/>
                <a:gd name="connsiteY9" fmla="*/ 447742 h 457200"/>
                <a:gd name="connsiteX10" fmla="*/ 142286 w 657225"/>
                <a:gd name="connsiteY10" fmla="*/ 392593 h 457200"/>
                <a:gd name="connsiteX11" fmla="*/ 11317 w 657225"/>
                <a:gd name="connsiteY11" fmla="*/ 186472 h 457200"/>
                <a:gd name="connsiteX12" fmla="*/ 11507 w 657225"/>
                <a:gd name="connsiteY12" fmla="*/ 185710 h 457200"/>
                <a:gd name="connsiteX13" fmla="*/ 167336 w 657225"/>
                <a:gd name="connsiteY13" fmla="*/ 46168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7225" h="457200">
                  <a:moveTo>
                    <a:pt x="167336" y="46168"/>
                  </a:moveTo>
                  <a:lnTo>
                    <a:pt x="132094" y="209046"/>
                  </a:lnTo>
                  <a:lnTo>
                    <a:pt x="482614" y="285151"/>
                  </a:lnTo>
                  <a:lnTo>
                    <a:pt x="531572" y="58646"/>
                  </a:lnTo>
                  <a:cubicBezTo>
                    <a:pt x="539383" y="22546"/>
                    <a:pt x="566053" y="925"/>
                    <a:pt x="602057" y="8735"/>
                  </a:cubicBezTo>
                  <a:lnTo>
                    <a:pt x="602438" y="8830"/>
                  </a:lnTo>
                  <a:cubicBezTo>
                    <a:pt x="638443" y="16641"/>
                    <a:pt x="664160" y="49597"/>
                    <a:pt x="656350" y="85697"/>
                  </a:cubicBezTo>
                  <a:lnTo>
                    <a:pt x="603867" y="328394"/>
                  </a:lnTo>
                  <a:cubicBezTo>
                    <a:pt x="602343" y="335443"/>
                    <a:pt x="598914" y="340586"/>
                    <a:pt x="595485" y="346492"/>
                  </a:cubicBezTo>
                  <a:cubicBezTo>
                    <a:pt x="563005" y="422501"/>
                    <a:pt x="479661" y="465840"/>
                    <a:pt x="396127" y="447742"/>
                  </a:cubicBezTo>
                  <a:lnTo>
                    <a:pt x="142286" y="392593"/>
                  </a:lnTo>
                  <a:cubicBezTo>
                    <a:pt x="47512" y="372019"/>
                    <a:pt x="-9162" y="281436"/>
                    <a:pt x="11317" y="186472"/>
                  </a:cubicBezTo>
                  <a:lnTo>
                    <a:pt x="11507" y="185710"/>
                  </a:lnTo>
                  <a:cubicBezTo>
                    <a:pt x="28557" y="106843"/>
                    <a:pt x="90946" y="50836"/>
                    <a:pt x="167336" y="461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F6D4C4B6-BBA3-404E-B2D8-3A8B17E37C61}"/>
                </a:ext>
              </a:extLst>
            </p:cNvPr>
            <p:cNvSpPr/>
            <p:nvPr/>
          </p:nvSpPr>
          <p:spPr>
            <a:xfrm>
              <a:off x="6950903" y="3537524"/>
              <a:ext cx="419100" cy="285750"/>
            </a:xfrm>
            <a:custGeom>
              <a:avLst/>
              <a:gdLst>
                <a:gd name="connsiteX0" fmla="*/ 411827 w 419100"/>
                <a:gd name="connsiteY0" fmla="*/ 13110 h 285750"/>
                <a:gd name="connsiteX1" fmla="*/ 354391 w 419100"/>
                <a:gd name="connsiteY1" fmla="*/ 279048 h 285750"/>
                <a:gd name="connsiteX2" fmla="*/ 13110 w 419100"/>
                <a:gd name="connsiteY2" fmla="*/ 204944 h 285750"/>
                <a:gd name="connsiteX3" fmla="*/ 48448 w 419100"/>
                <a:gd name="connsiteY3" fmla="*/ 4159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285750">
                  <a:moveTo>
                    <a:pt x="411827" y="13110"/>
                  </a:moveTo>
                  <a:lnTo>
                    <a:pt x="354391" y="279048"/>
                  </a:lnTo>
                  <a:lnTo>
                    <a:pt x="13110" y="204944"/>
                  </a:lnTo>
                  <a:lnTo>
                    <a:pt x="48448" y="41590"/>
                  </a:lnTo>
                </a:path>
              </a:pathLst>
            </a:custGeom>
            <a:grpFill/>
            <a:ln w="17480" cap="flat">
              <a:solidFill>
                <a:srgbClr val="2C419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C2E73558-89EE-4DA6-A621-74ED8C46624E}"/>
                </a:ext>
              </a:extLst>
            </p:cNvPr>
            <p:cNvSpPr/>
            <p:nvPr/>
          </p:nvSpPr>
          <p:spPr>
            <a:xfrm>
              <a:off x="7336368" y="3525415"/>
              <a:ext cx="47625" cy="47625"/>
            </a:xfrm>
            <a:custGeom>
              <a:avLst/>
              <a:gdLst>
                <a:gd name="connsiteX0" fmla="*/ 7598 w 47625"/>
                <a:gd name="connsiteY0" fmla="*/ 22171 h 47625"/>
                <a:gd name="connsiteX1" fmla="*/ 30267 w 47625"/>
                <a:gd name="connsiteY1" fmla="*/ 7598 h 47625"/>
                <a:gd name="connsiteX2" fmla="*/ 44841 w 47625"/>
                <a:gd name="connsiteY2" fmla="*/ 30267 h 47625"/>
                <a:gd name="connsiteX3" fmla="*/ 22171 w 47625"/>
                <a:gd name="connsiteY3" fmla="*/ 44841 h 47625"/>
                <a:gd name="connsiteX4" fmla="*/ 7598 w 47625"/>
                <a:gd name="connsiteY4" fmla="*/ 2217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7598" y="22171"/>
                  </a:moveTo>
                  <a:cubicBezTo>
                    <a:pt x="9789" y="11884"/>
                    <a:pt x="19981" y="5312"/>
                    <a:pt x="30267" y="7598"/>
                  </a:cubicBezTo>
                  <a:cubicBezTo>
                    <a:pt x="40555" y="9884"/>
                    <a:pt x="47127" y="19980"/>
                    <a:pt x="44841" y="30267"/>
                  </a:cubicBezTo>
                  <a:cubicBezTo>
                    <a:pt x="42650" y="40554"/>
                    <a:pt x="32458" y="47127"/>
                    <a:pt x="22171" y="44841"/>
                  </a:cubicBezTo>
                  <a:cubicBezTo>
                    <a:pt x="11884" y="42555"/>
                    <a:pt x="5312" y="32458"/>
                    <a:pt x="7598" y="221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BD966291-B793-4B28-BC57-7C9B0E91A7F2}"/>
                </a:ext>
              </a:extLst>
            </p:cNvPr>
            <p:cNvSpPr/>
            <p:nvPr/>
          </p:nvSpPr>
          <p:spPr>
            <a:xfrm>
              <a:off x="6972922" y="3553828"/>
              <a:ext cx="47625" cy="47625"/>
            </a:xfrm>
            <a:custGeom>
              <a:avLst/>
              <a:gdLst>
                <a:gd name="connsiteX0" fmla="*/ 44812 w 47625"/>
                <a:gd name="connsiteY0" fmla="*/ 30239 h 47625"/>
                <a:gd name="connsiteX1" fmla="*/ 30239 w 47625"/>
                <a:gd name="connsiteY1" fmla="*/ 7569 h 47625"/>
                <a:gd name="connsiteX2" fmla="*/ 7569 w 47625"/>
                <a:gd name="connsiteY2" fmla="*/ 22143 h 47625"/>
                <a:gd name="connsiteX3" fmla="*/ 22143 w 47625"/>
                <a:gd name="connsiteY3" fmla="*/ 44812 h 47625"/>
                <a:gd name="connsiteX4" fmla="*/ 44812 w 47625"/>
                <a:gd name="connsiteY4" fmla="*/ 3023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4812" y="30239"/>
                  </a:moveTo>
                  <a:cubicBezTo>
                    <a:pt x="47003" y="19952"/>
                    <a:pt x="40526" y="9760"/>
                    <a:pt x="30239" y="7569"/>
                  </a:cubicBezTo>
                  <a:cubicBezTo>
                    <a:pt x="19952" y="5379"/>
                    <a:pt x="9760" y="11856"/>
                    <a:pt x="7569" y="22143"/>
                  </a:cubicBezTo>
                  <a:cubicBezTo>
                    <a:pt x="5379" y="32430"/>
                    <a:pt x="11856" y="42621"/>
                    <a:pt x="22143" y="44812"/>
                  </a:cubicBezTo>
                  <a:cubicBezTo>
                    <a:pt x="32430" y="47003"/>
                    <a:pt x="42622" y="40526"/>
                    <a:pt x="44812" y="30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910308F8-F905-47CC-BAFC-B004563D692F}"/>
                </a:ext>
              </a:extLst>
            </p:cNvPr>
            <p:cNvSpPr/>
            <p:nvPr/>
          </p:nvSpPr>
          <p:spPr>
            <a:xfrm>
              <a:off x="7346141" y="3536335"/>
              <a:ext cx="28575" cy="28575"/>
            </a:xfrm>
            <a:custGeom>
              <a:avLst/>
              <a:gdLst>
                <a:gd name="connsiteX0" fmla="*/ 7350 w 28575"/>
                <a:gd name="connsiteY0" fmla="*/ 14299 h 28575"/>
                <a:gd name="connsiteX1" fmla="*/ 18113 w 28575"/>
                <a:gd name="connsiteY1" fmla="*/ 7345 h 28575"/>
                <a:gd name="connsiteX2" fmla="*/ 25066 w 28575"/>
                <a:gd name="connsiteY2" fmla="*/ 18109 h 28575"/>
                <a:gd name="connsiteX3" fmla="*/ 14303 w 28575"/>
                <a:gd name="connsiteY3" fmla="*/ 25062 h 28575"/>
                <a:gd name="connsiteX4" fmla="*/ 7350 w 28575"/>
                <a:gd name="connsiteY4" fmla="*/ 1429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7350" y="14299"/>
                  </a:moveTo>
                  <a:cubicBezTo>
                    <a:pt x="8397" y="9441"/>
                    <a:pt x="13160" y="6298"/>
                    <a:pt x="18113" y="7345"/>
                  </a:cubicBezTo>
                  <a:cubicBezTo>
                    <a:pt x="23066" y="8393"/>
                    <a:pt x="26114" y="13156"/>
                    <a:pt x="25066" y="18109"/>
                  </a:cubicBezTo>
                  <a:cubicBezTo>
                    <a:pt x="24018" y="23062"/>
                    <a:pt x="19256" y="26110"/>
                    <a:pt x="14303" y="25062"/>
                  </a:cubicBezTo>
                  <a:cubicBezTo>
                    <a:pt x="9350" y="24014"/>
                    <a:pt x="6302" y="19156"/>
                    <a:pt x="7350" y="142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D47D2419-ADD5-4533-AD92-1ABD20D4759A}"/>
                </a:ext>
              </a:extLst>
            </p:cNvPr>
            <p:cNvSpPr/>
            <p:nvPr/>
          </p:nvSpPr>
          <p:spPr>
            <a:xfrm>
              <a:off x="6983238" y="3562144"/>
              <a:ext cx="28575" cy="28575"/>
            </a:xfrm>
            <a:custGeom>
              <a:avLst/>
              <a:gdLst>
                <a:gd name="connsiteX0" fmla="*/ 25066 w 28575"/>
                <a:gd name="connsiteY0" fmla="*/ 18113 h 28575"/>
                <a:gd name="connsiteX1" fmla="*/ 18113 w 28575"/>
                <a:gd name="connsiteY1" fmla="*/ 7350 h 28575"/>
                <a:gd name="connsiteX2" fmla="*/ 7350 w 28575"/>
                <a:gd name="connsiteY2" fmla="*/ 14303 h 28575"/>
                <a:gd name="connsiteX3" fmla="*/ 14303 w 28575"/>
                <a:gd name="connsiteY3" fmla="*/ 25066 h 28575"/>
                <a:gd name="connsiteX4" fmla="*/ 25066 w 28575"/>
                <a:gd name="connsiteY4" fmla="*/ 1811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5066" y="18113"/>
                  </a:moveTo>
                  <a:cubicBezTo>
                    <a:pt x="26114" y="13255"/>
                    <a:pt x="23066" y="8397"/>
                    <a:pt x="18113" y="7350"/>
                  </a:cubicBezTo>
                  <a:cubicBezTo>
                    <a:pt x="13160" y="6302"/>
                    <a:pt x="8397" y="9350"/>
                    <a:pt x="7350" y="14303"/>
                  </a:cubicBezTo>
                  <a:cubicBezTo>
                    <a:pt x="6302" y="19161"/>
                    <a:pt x="9350" y="24018"/>
                    <a:pt x="14303" y="25066"/>
                  </a:cubicBezTo>
                  <a:cubicBezTo>
                    <a:pt x="19256" y="26114"/>
                    <a:pt x="24018" y="22971"/>
                    <a:pt x="25066" y="18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6888F3F3-23B6-4A69-9897-4F245E7D4846}"/>
                </a:ext>
              </a:extLst>
            </p:cNvPr>
            <p:cNvSpPr/>
            <p:nvPr/>
          </p:nvSpPr>
          <p:spPr>
            <a:xfrm>
              <a:off x="7432218" y="3617170"/>
              <a:ext cx="95250" cy="257175"/>
            </a:xfrm>
            <a:custGeom>
              <a:avLst/>
              <a:gdLst>
                <a:gd name="connsiteX0" fmla="*/ 57384 w 95250"/>
                <a:gd name="connsiteY0" fmla="*/ 7378 h 257175"/>
                <a:gd name="connsiteX1" fmla="*/ 7378 w 95250"/>
                <a:gd name="connsiteY1" fmla="*/ 238359 h 257175"/>
                <a:gd name="connsiteX2" fmla="*/ 89007 w 95250"/>
                <a:gd name="connsiteY2" fmla="*/ 25607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257175">
                  <a:moveTo>
                    <a:pt x="57384" y="7378"/>
                  </a:moveTo>
                  <a:lnTo>
                    <a:pt x="7378" y="238359"/>
                  </a:lnTo>
                  <a:lnTo>
                    <a:pt x="89007" y="256076"/>
                  </a:lnTo>
                </a:path>
              </a:pathLst>
            </a:custGeom>
            <a:grpFill/>
            <a:ln w="9837" cap="rnd">
              <a:solidFill>
                <a:srgbClr val="2C419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E5DF8510-BFB3-41EF-82D3-A76AD28DAA15}"/>
                </a:ext>
              </a:extLst>
            </p:cNvPr>
            <p:cNvSpPr/>
            <p:nvPr/>
          </p:nvSpPr>
          <p:spPr>
            <a:xfrm>
              <a:off x="5977700" y="3448716"/>
              <a:ext cx="180975" cy="228600"/>
            </a:xfrm>
            <a:custGeom>
              <a:avLst/>
              <a:gdLst>
                <a:gd name="connsiteX0" fmla="*/ 164973 w 180975"/>
                <a:gd name="connsiteY0" fmla="*/ 55721 h 228600"/>
                <a:gd name="connsiteX1" fmla="*/ 180880 w 180975"/>
                <a:gd name="connsiteY1" fmla="*/ 78486 h 228600"/>
                <a:gd name="connsiteX2" fmla="*/ 63151 w 180975"/>
                <a:gd name="connsiteY2" fmla="*/ 56483 h 228600"/>
                <a:gd name="connsiteX3" fmla="*/ 23431 w 180975"/>
                <a:gd name="connsiteY3" fmla="*/ 230600 h 228600"/>
                <a:gd name="connsiteX4" fmla="*/ 7144 w 180975"/>
                <a:gd name="connsiteY4" fmla="*/ 225171 h 228600"/>
                <a:gd name="connsiteX5" fmla="*/ 32480 w 180975"/>
                <a:gd name="connsiteY5" fmla="*/ 28861 h 228600"/>
                <a:gd name="connsiteX6" fmla="*/ 132397 w 180975"/>
                <a:gd name="connsiteY6" fmla="*/ 7144 h 228600"/>
                <a:gd name="connsiteX7" fmla="*/ 164973 w 180975"/>
                <a:gd name="connsiteY7" fmla="*/ 5572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975" h="228600">
                  <a:moveTo>
                    <a:pt x="164973" y="55721"/>
                  </a:moveTo>
                  <a:cubicBezTo>
                    <a:pt x="169450" y="62294"/>
                    <a:pt x="175641" y="70199"/>
                    <a:pt x="180880" y="78486"/>
                  </a:cubicBezTo>
                  <a:lnTo>
                    <a:pt x="63151" y="56483"/>
                  </a:lnTo>
                  <a:lnTo>
                    <a:pt x="23431" y="230600"/>
                  </a:lnTo>
                  <a:lnTo>
                    <a:pt x="7144" y="225171"/>
                  </a:lnTo>
                  <a:lnTo>
                    <a:pt x="32480" y="28861"/>
                  </a:lnTo>
                  <a:cubicBezTo>
                    <a:pt x="32480" y="28861"/>
                    <a:pt x="118586" y="12573"/>
                    <a:pt x="132397" y="7144"/>
                  </a:cubicBezTo>
                  <a:cubicBezTo>
                    <a:pt x="142875" y="23527"/>
                    <a:pt x="153924" y="39624"/>
                    <a:pt x="164973" y="557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9206390E-AD4B-4C7E-94D1-74DD9265A017}"/>
                </a:ext>
              </a:extLst>
            </p:cNvPr>
            <p:cNvSpPr/>
            <p:nvPr/>
          </p:nvSpPr>
          <p:spPr>
            <a:xfrm>
              <a:off x="6356318" y="3522630"/>
              <a:ext cx="200025" cy="333375"/>
            </a:xfrm>
            <a:custGeom>
              <a:avLst/>
              <a:gdLst>
                <a:gd name="connsiteX0" fmla="*/ 103822 w 200025"/>
                <a:gd name="connsiteY0" fmla="*/ 7144 h 333375"/>
                <a:gd name="connsiteX1" fmla="*/ 92012 w 200025"/>
                <a:gd name="connsiteY1" fmla="*/ 176403 h 333375"/>
                <a:gd name="connsiteX2" fmla="*/ 194405 w 200025"/>
                <a:gd name="connsiteY2" fmla="*/ 322517 h 333375"/>
                <a:gd name="connsiteX3" fmla="*/ 175831 w 200025"/>
                <a:gd name="connsiteY3" fmla="*/ 331565 h 333375"/>
                <a:gd name="connsiteX4" fmla="*/ 42100 w 200025"/>
                <a:gd name="connsiteY4" fmla="*/ 168783 h 333375"/>
                <a:gd name="connsiteX5" fmla="*/ 7144 w 200025"/>
                <a:gd name="connsiteY5" fmla="*/ 103632 h 333375"/>
                <a:gd name="connsiteX6" fmla="*/ 33718 w 200025"/>
                <a:gd name="connsiteY6" fmla="*/ 66294 h 333375"/>
                <a:gd name="connsiteX7" fmla="*/ 103822 w 200025"/>
                <a:gd name="connsiteY7" fmla="*/ 714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025" h="333375">
                  <a:moveTo>
                    <a:pt x="103822" y="7144"/>
                  </a:moveTo>
                  <a:cubicBezTo>
                    <a:pt x="93154" y="35052"/>
                    <a:pt x="59626" y="132112"/>
                    <a:pt x="92012" y="176403"/>
                  </a:cubicBezTo>
                  <a:cubicBezTo>
                    <a:pt x="130112" y="228409"/>
                    <a:pt x="194405" y="322517"/>
                    <a:pt x="194405" y="322517"/>
                  </a:cubicBezTo>
                  <a:lnTo>
                    <a:pt x="175831" y="331565"/>
                  </a:lnTo>
                  <a:lnTo>
                    <a:pt x="42100" y="168783"/>
                  </a:lnTo>
                  <a:lnTo>
                    <a:pt x="7144" y="103632"/>
                  </a:lnTo>
                  <a:cubicBezTo>
                    <a:pt x="15335" y="90773"/>
                    <a:pt x="24193" y="78296"/>
                    <a:pt x="33718" y="66294"/>
                  </a:cubicBezTo>
                  <a:cubicBezTo>
                    <a:pt x="56579" y="45720"/>
                    <a:pt x="79534" y="25527"/>
                    <a:pt x="10382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7DB25BF5-04FE-4568-9EEF-97CB5350DBC9}"/>
                </a:ext>
              </a:extLst>
            </p:cNvPr>
            <p:cNvSpPr/>
            <p:nvPr/>
          </p:nvSpPr>
          <p:spPr>
            <a:xfrm>
              <a:off x="6180064" y="3030932"/>
              <a:ext cx="219075" cy="209550"/>
            </a:xfrm>
            <a:custGeom>
              <a:avLst/>
              <a:gdLst>
                <a:gd name="connsiteX0" fmla="*/ 7661 w 219075"/>
                <a:gd name="connsiteY0" fmla="*/ 193757 h 209550"/>
                <a:gd name="connsiteX1" fmla="*/ 7947 w 219075"/>
                <a:gd name="connsiteY1" fmla="*/ 172040 h 209550"/>
                <a:gd name="connsiteX2" fmla="*/ 12995 w 219075"/>
                <a:gd name="connsiteY2" fmla="*/ 151275 h 209550"/>
                <a:gd name="connsiteX3" fmla="*/ 39665 w 219075"/>
                <a:gd name="connsiteY3" fmla="*/ 116890 h 209550"/>
                <a:gd name="connsiteX4" fmla="*/ 79004 w 219075"/>
                <a:gd name="connsiteY4" fmla="*/ 103650 h 209550"/>
                <a:gd name="connsiteX5" fmla="*/ 96815 w 219075"/>
                <a:gd name="connsiteY5" fmla="*/ 102126 h 209550"/>
                <a:gd name="connsiteX6" fmla="*/ 113770 w 219075"/>
                <a:gd name="connsiteY6" fmla="*/ 98888 h 209550"/>
                <a:gd name="connsiteX7" fmla="*/ 176540 w 219075"/>
                <a:gd name="connsiteY7" fmla="*/ 69741 h 209550"/>
                <a:gd name="connsiteX8" fmla="*/ 198638 w 219075"/>
                <a:gd name="connsiteY8" fmla="*/ 44024 h 209550"/>
                <a:gd name="connsiteX9" fmla="*/ 205019 w 219075"/>
                <a:gd name="connsiteY9" fmla="*/ 11067 h 209550"/>
                <a:gd name="connsiteX10" fmla="*/ 205019 w 219075"/>
                <a:gd name="connsiteY10" fmla="*/ 10972 h 209550"/>
                <a:gd name="connsiteX11" fmla="*/ 208163 w 219075"/>
                <a:gd name="connsiteY11" fmla="*/ 7162 h 209550"/>
                <a:gd name="connsiteX12" fmla="*/ 211973 w 219075"/>
                <a:gd name="connsiteY12" fmla="*/ 10115 h 209550"/>
                <a:gd name="connsiteX13" fmla="*/ 207496 w 219075"/>
                <a:gd name="connsiteY13" fmla="*/ 48215 h 209550"/>
                <a:gd name="connsiteX14" fmla="*/ 184731 w 219075"/>
                <a:gd name="connsiteY14" fmla="*/ 79361 h 209550"/>
                <a:gd name="connsiteX15" fmla="*/ 118723 w 219075"/>
                <a:gd name="connsiteY15" fmla="*/ 116414 h 209550"/>
                <a:gd name="connsiteX16" fmla="*/ 100149 w 219075"/>
                <a:gd name="connsiteY16" fmla="*/ 121367 h 209550"/>
                <a:gd name="connsiteX17" fmla="*/ 81766 w 219075"/>
                <a:gd name="connsiteY17" fmla="*/ 124415 h 209550"/>
                <a:gd name="connsiteX18" fmla="*/ 53286 w 219075"/>
                <a:gd name="connsiteY18" fmla="*/ 136035 h 209550"/>
                <a:gd name="connsiteX19" fmla="*/ 37665 w 219075"/>
                <a:gd name="connsiteY19" fmla="*/ 159657 h 209550"/>
                <a:gd name="connsiteX20" fmla="*/ 35284 w 219075"/>
                <a:gd name="connsiteY20" fmla="*/ 174516 h 209550"/>
                <a:gd name="connsiteX21" fmla="*/ 36046 w 219075"/>
                <a:gd name="connsiteY21" fmla="*/ 189185 h 209550"/>
                <a:gd name="connsiteX22" fmla="*/ 36141 w 219075"/>
                <a:gd name="connsiteY22" fmla="*/ 189566 h 209550"/>
                <a:gd name="connsiteX23" fmla="*/ 24711 w 219075"/>
                <a:gd name="connsiteY23" fmla="*/ 206425 h 209550"/>
                <a:gd name="connsiteX24" fmla="*/ 7852 w 219075"/>
                <a:gd name="connsiteY24" fmla="*/ 194995 h 209550"/>
                <a:gd name="connsiteX25" fmla="*/ 7661 w 219075"/>
                <a:gd name="connsiteY25" fmla="*/ 19375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075" h="209550">
                  <a:moveTo>
                    <a:pt x="7661" y="193757"/>
                  </a:moveTo>
                  <a:cubicBezTo>
                    <a:pt x="6804" y="185470"/>
                    <a:pt x="7090" y="179183"/>
                    <a:pt x="7947" y="172040"/>
                  </a:cubicBezTo>
                  <a:cubicBezTo>
                    <a:pt x="8804" y="165086"/>
                    <a:pt x="10424" y="158038"/>
                    <a:pt x="12995" y="151275"/>
                  </a:cubicBezTo>
                  <a:cubicBezTo>
                    <a:pt x="17948" y="137750"/>
                    <a:pt x="27378" y="124986"/>
                    <a:pt x="39665" y="116890"/>
                  </a:cubicBezTo>
                  <a:cubicBezTo>
                    <a:pt x="51953" y="108698"/>
                    <a:pt x="65764" y="104984"/>
                    <a:pt x="79004" y="103650"/>
                  </a:cubicBezTo>
                  <a:cubicBezTo>
                    <a:pt x="86147" y="102983"/>
                    <a:pt x="91005" y="102983"/>
                    <a:pt x="96815" y="102126"/>
                  </a:cubicBezTo>
                  <a:cubicBezTo>
                    <a:pt x="102435" y="101364"/>
                    <a:pt x="108150" y="100221"/>
                    <a:pt x="113770" y="98888"/>
                  </a:cubicBezTo>
                  <a:cubicBezTo>
                    <a:pt x="136249" y="93363"/>
                    <a:pt x="158347" y="84029"/>
                    <a:pt x="176540" y="69741"/>
                  </a:cubicBezTo>
                  <a:cubicBezTo>
                    <a:pt x="185493" y="62597"/>
                    <a:pt x="193399" y="54025"/>
                    <a:pt x="198638" y="44024"/>
                  </a:cubicBezTo>
                  <a:cubicBezTo>
                    <a:pt x="204067" y="34022"/>
                    <a:pt x="206067" y="22497"/>
                    <a:pt x="205019" y="11067"/>
                  </a:cubicBezTo>
                  <a:lnTo>
                    <a:pt x="205019" y="10972"/>
                  </a:lnTo>
                  <a:cubicBezTo>
                    <a:pt x="204829" y="9067"/>
                    <a:pt x="206258" y="7352"/>
                    <a:pt x="208163" y="7162"/>
                  </a:cubicBezTo>
                  <a:cubicBezTo>
                    <a:pt x="209972" y="6971"/>
                    <a:pt x="211592" y="8305"/>
                    <a:pt x="211973" y="10115"/>
                  </a:cubicBezTo>
                  <a:cubicBezTo>
                    <a:pt x="214163" y="22688"/>
                    <a:pt x="212830" y="36308"/>
                    <a:pt x="207496" y="48215"/>
                  </a:cubicBezTo>
                  <a:cubicBezTo>
                    <a:pt x="202352" y="60311"/>
                    <a:pt x="194161" y="70598"/>
                    <a:pt x="184731" y="79361"/>
                  </a:cubicBezTo>
                  <a:cubicBezTo>
                    <a:pt x="165776" y="96697"/>
                    <a:pt x="142821" y="108413"/>
                    <a:pt x="118723" y="116414"/>
                  </a:cubicBezTo>
                  <a:cubicBezTo>
                    <a:pt x="112627" y="118319"/>
                    <a:pt x="106531" y="120033"/>
                    <a:pt x="100149" y="121367"/>
                  </a:cubicBezTo>
                  <a:cubicBezTo>
                    <a:pt x="94053" y="122795"/>
                    <a:pt x="86719" y="123557"/>
                    <a:pt x="81766" y="124415"/>
                  </a:cubicBezTo>
                  <a:cubicBezTo>
                    <a:pt x="71003" y="126320"/>
                    <a:pt x="60906" y="130034"/>
                    <a:pt x="53286" y="136035"/>
                  </a:cubicBezTo>
                  <a:cubicBezTo>
                    <a:pt x="45666" y="142036"/>
                    <a:pt x="40427" y="150132"/>
                    <a:pt x="37665" y="159657"/>
                  </a:cubicBezTo>
                  <a:cubicBezTo>
                    <a:pt x="36332" y="164420"/>
                    <a:pt x="35474" y="169373"/>
                    <a:pt x="35284" y="174516"/>
                  </a:cubicBezTo>
                  <a:cubicBezTo>
                    <a:pt x="34998" y="179374"/>
                    <a:pt x="35284" y="185375"/>
                    <a:pt x="36046" y="189185"/>
                  </a:cubicBezTo>
                  <a:lnTo>
                    <a:pt x="36141" y="189566"/>
                  </a:lnTo>
                  <a:cubicBezTo>
                    <a:pt x="37665" y="197376"/>
                    <a:pt x="32522" y="204901"/>
                    <a:pt x="24711" y="206425"/>
                  </a:cubicBezTo>
                  <a:cubicBezTo>
                    <a:pt x="16901" y="207949"/>
                    <a:pt x="9376" y="202805"/>
                    <a:pt x="7852" y="194995"/>
                  </a:cubicBezTo>
                  <a:cubicBezTo>
                    <a:pt x="7757" y="194519"/>
                    <a:pt x="7661" y="194138"/>
                    <a:pt x="7661" y="1937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14E62282-B037-4438-A069-654183EEFECA}"/>
                </a:ext>
              </a:extLst>
            </p:cNvPr>
            <p:cNvSpPr/>
            <p:nvPr/>
          </p:nvSpPr>
          <p:spPr>
            <a:xfrm>
              <a:off x="6296340" y="3035493"/>
              <a:ext cx="38100" cy="95250"/>
            </a:xfrm>
            <a:custGeom>
              <a:avLst/>
              <a:gdLst>
                <a:gd name="connsiteX0" fmla="*/ 24545 w 38100"/>
                <a:gd name="connsiteY0" fmla="*/ 89088 h 95250"/>
                <a:gd name="connsiteX1" fmla="*/ 14353 w 38100"/>
                <a:gd name="connsiteY1" fmla="*/ 69752 h 95250"/>
                <a:gd name="connsiteX2" fmla="*/ 8734 w 38100"/>
                <a:gd name="connsiteY2" fmla="*/ 49559 h 95250"/>
                <a:gd name="connsiteX3" fmla="*/ 7210 w 38100"/>
                <a:gd name="connsiteY3" fmla="*/ 28985 h 95250"/>
                <a:gd name="connsiteX4" fmla="*/ 9591 w 38100"/>
                <a:gd name="connsiteY4" fmla="*/ 8887 h 95250"/>
                <a:gd name="connsiteX5" fmla="*/ 12068 w 38100"/>
                <a:gd name="connsiteY5" fmla="*/ 7173 h 95250"/>
                <a:gd name="connsiteX6" fmla="*/ 13782 w 38100"/>
                <a:gd name="connsiteY6" fmla="*/ 9268 h 95250"/>
                <a:gd name="connsiteX7" fmla="*/ 13782 w 38100"/>
                <a:gd name="connsiteY7" fmla="*/ 9364 h 95250"/>
                <a:gd name="connsiteX8" fmla="*/ 14735 w 38100"/>
                <a:gd name="connsiteY8" fmla="*/ 28509 h 95250"/>
                <a:gd name="connsiteX9" fmla="*/ 19211 w 38100"/>
                <a:gd name="connsiteY9" fmla="*/ 46797 h 95250"/>
                <a:gd name="connsiteX10" fmla="*/ 27022 w 38100"/>
                <a:gd name="connsiteY10" fmla="*/ 63561 h 95250"/>
                <a:gd name="connsiteX11" fmla="*/ 37595 w 38100"/>
                <a:gd name="connsiteY11" fmla="*/ 77563 h 95250"/>
                <a:gd name="connsiteX12" fmla="*/ 37785 w 38100"/>
                <a:gd name="connsiteY12" fmla="*/ 77753 h 95250"/>
                <a:gd name="connsiteX13" fmla="*/ 37976 w 38100"/>
                <a:gd name="connsiteY13" fmla="*/ 90040 h 95250"/>
                <a:gd name="connsiteX14" fmla="*/ 25688 w 38100"/>
                <a:gd name="connsiteY14" fmla="*/ 90231 h 95250"/>
                <a:gd name="connsiteX15" fmla="*/ 24545 w 38100"/>
                <a:gd name="connsiteY15" fmla="*/ 8908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100" h="95250">
                  <a:moveTo>
                    <a:pt x="24545" y="89088"/>
                  </a:moveTo>
                  <a:cubicBezTo>
                    <a:pt x="19783" y="82420"/>
                    <a:pt x="17021" y="76420"/>
                    <a:pt x="14353" y="69752"/>
                  </a:cubicBezTo>
                  <a:cubicBezTo>
                    <a:pt x="11782" y="63180"/>
                    <a:pt x="9877" y="56417"/>
                    <a:pt x="8734" y="49559"/>
                  </a:cubicBezTo>
                  <a:cubicBezTo>
                    <a:pt x="7591" y="42701"/>
                    <a:pt x="6924" y="35843"/>
                    <a:pt x="7210" y="28985"/>
                  </a:cubicBezTo>
                  <a:cubicBezTo>
                    <a:pt x="7305" y="22127"/>
                    <a:pt x="8353" y="15460"/>
                    <a:pt x="9591" y="8887"/>
                  </a:cubicBezTo>
                  <a:cubicBezTo>
                    <a:pt x="9782" y="7744"/>
                    <a:pt x="10924" y="6982"/>
                    <a:pt x="12068" y="7173"/>
                  </a:cubicBezTo>
                  <a:cubicBezTo>
                    <a:pt x="13115" y="7363"/>
                    <a:pt x="13782" y="8316"/>
                    <a:pt x="13782" y="9268"/>
                  </a:cubicBezTo>
                  <a:lnTo>
                    <a:pt x="13782" y="9364"/>
                  </a:lnTo>
                  <a:cubicBezTo>
                    <a:pt x="13592" y="15841"/>
                    <a:pt x="13687" y="22222"/>
                    <a:pt x="14735" y="28509"/>
                  </a:cubicBezTo>
                  <a:cubicBezTo>
                    <a:pt x="15497" y="34795"/>
                    <a:pt x="17211" y="40891"/>
                    <a:pt x="19211" y="46797"/>
                  </a:cubicBezTo>
                  <a:cubicBezTo>
                    <a:pt x="21212" y="52702"/>
                    <a:pt x="23974" y="58322"/>
                    <a:pt x="27022" y="63561"/>
                  </a:cubicBezTo>
                  <a:cubicBezTo>
                    <a:pt x="30070" y="68704"/>
                    <a:pt x="33975" y="74038"/>
                    <a:pt x="37595" y="77563"/>
                  </a:cubicBezTo>
                  <a:lnTo>
                    <a:pt x="37785" y="77753"/>
                  </a:lnTo>
                  <a:cubicBezTo>
                    <a:pt x="41214" y="81087"/>
                    <a:pt x="41309" y="86611"/>
                    <a:pt x="37976" y="90040"/>
                  </a:cubicBezTo>
                  <a:cubicBezTo>
                    <a:pt x="34642" y="93469"/>
                    <a:pt x="29117" y="93565"/>
                    <a:pt x="25688" y="90231"/>
                  </a:cubicBezTo>
                  <a:cubicBezTo>
                    <a:pt x="25117" y="89850"/>
                    <a:pt x="24831" y="89469"/>
                    <a:pt x="24545" y="890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88A40CF3-3896-4A94-AFA3-2A815099D847}"/>
                </a:ext>
              </a:extLst>
            </p:cNvPr>
            <p:cNvSpPr/>
            <p:nvPr/>
          </p:nvSpPr>
          <p:spPr>
            <a:xfrm>
              <a:off x="6233028" y="3051250"/>
              <a:ext cx="57150" cy="104775"/>
            </a:xfrm>
            <a:custGeom>
              <a:avLst/>
              <a:gdLst>
                <a:gd name="connsiteX0" fmla="*/ 35660 w 57150"/>
                <a:gd name="connsiteY0" fmla="*/ 102287 h 104775"/>
                <a:gd name="connsiteX1" fmla="*/ 20230 w 57150"/>
                <a:gd name="connsiteY1" fmla="*/ 81141 h 104775"/>
                <a:gd name="connsiteX2" fmla="*/ 10705 w 57150"/>
                <a:gd name="connsiteY2" fmla="*/ 57900 h 104775"/>
                <a:gd name="connsiteX3" fmla="*/ 7180 w 57150"/>
                <a:gd name="connsiteY3" fmla="*/ 33421 h 104775"/>
                <a:gd name="connsiteX4" fmla="*/ 10038 w 57150"/>
                <a:gd name="connsiteY4" fmla="*/ 9418 h 104775"/>
                <a:gd name="connsiteX5" fmla="*/ 13562 w 57150"/>
                <a:gd name="connsiteY5" fmla="*/ 7227 h 104775"/>
                <a:gd name="connsiteX6" fmla="*/ 15848 w 57150"/>
                <a:gd name="connsiteY6" fmla="*/ 10180 h 104775"/>
                <a:gd name="connsiteX7" fmla="*/ 15848 w 57150"/>
                <a:gd name="connsiteY7" fmla="*/ 10466 h 104775"/>
                <a:gd name="connsiteX8" fmla="*/ 17563 w 57150"/>
                <a:gd name="connsiteY8" fmla="*/ 32469 h 104775"/>
                <a:gd name="connsiteX9" fmla="*/ 24706 w 57150"/>
                <a:gd name="connsiteY9" fmla="*/ 52757 h 104775"/>
                <a:gd name="connsiteX10" fmla="*/ 36422 w 57150"/>
                <a:gd name="connsiteY10" fmla="*/ 70378 h 104775"/>
                <a:gd name="connsiteX11" fmla="*/ 51091 w 57150"/>
                <a:gd name="connsiteY11" fmla="*/ 84094 h 104775"/>
                <a:gd name="connsiteX12" fmla="*/ 51281 w 57150"/>
                <a:gd name="connsiteY12" fmla="*/ 84189 h 104775"/>
                <a:gd name="connsiteX13" fmla="*/ 54424 w 57150"/>
                <a:gd name="connsiteY13" fmla="*/ 100953 h 104775"/>
                <a:gd name="connsiteX14" fmla="*/ 37660 w 57150"/>
                <a:gd name="connsiteY14" fmla="*/ 104097 h 104775"/>
                <a:gd name="connsiteX15" fmla="*/ 35660 w 57150"/>
                <a:gd name="connsiteY15" fmla="*/ 10228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150" h="104775">
                  <a:moveTo>
                    <a:pt x="35660" y="102287"/>
                  </a:moveTo>
                  <a:cubicBezTo>
                    <a:pt x="28897" y="95238"/>
                    <a:pt x="24516" y="88571"/>
                    <a:pt x="20230" y="81141"/>
                  </a:cubicBezTo>
                  <a:cubicBezTo>
                    <a:pt x="16134" y="73807"/>
                    <a:pt x="12895" y="65901"/>
                    <a:pt x="10705" y="57900"/>
                  </a:cubicBezTo>
                  <a:cubicBezTo>
                    <a:pt x="8419" y="49899"/>
                    <a:pt x="7180" y="41613"/>
                    <a:pt x="7180" y="33421"/>
                  </a:cubicBezTo>
                  <a:cubicBezTo>
                    <a:pt x="6895" y="25230"/>
                    <a:pt x="8323" y="17133"/>
                    <a:pt x="10038" y="9418"/>
                  </a:cubicBezTo>
                  <a:cubicBezTo>
                    <a:pt x="10419" y="7799"/>
                    <a:pt x="11943" y="6846"/>
                    <a:pt x="13562" y="7227"/>
                  </a:cubicBezTo>
                  <a:cubicBezTo>
                    <a:pt x="14991" y="7513"/>
                    <a:pt x="15848" y="8751"/>
                    <a:pt x="15848" y="10180"/>
                  </a:cubicBezTo>
                  <a:lnTo>
                    <a:pt x="15848" y="10466"/>
                  </a:lnTo>
                  <a:cubicBezTo>
                    <a:pt x="15753" y="17991"/>
                    <a:pt x="15848" y="25325"/>
                    <a:pt x="17563" y="32469"/>
                  </a:cubicBezTo>
                  <a:cubicBezTo>
                    <a:pt x="18991" y="39612"/>
                    <a:pt x="21468" y="46375"/>
                    <a:pt x="24706" y="52757"/>
                  </a:cubicBezTo>
                  <a:cubicBezTo>
                    <a:pt x="27945" y="59139"/>
                    <a:pt x="31850" y="65044"/>
                    <a:pt x="36422" y="70378"/>
                  </a:cubicBezTo>
                  <a:cubicBezTo>
                    <a:pt x="40804" y="75617"/>
                    <a:pt x="46423" y="80856"/>
                    <a:pt x="51091" y="84094"/>
                  </a:cubicBezTo>
                  <a:lnTo>
                    <a:pt x="51281" y="84189"/>
                  </a:lnTo>
                  <a:cubicBezTo>
                    <a:pt x="56806" y="87904"/>
                    <a:pt x="58234" y="95429"/>
                    <a:pt x="54424" y="100953"/>
                  </a:cubicBezTo>
                  <a:cubicBezTo>
                    <a:pt x="50710" y="106478"/>
                    <a:pt x="43185" y="107907"/>
                    <a:pt x="37660" y="104097"/>
                  </a:cubicBezTo>
                  <a:cubicBezTo>
                    <a:pt x="36898" y="103525"/>
                    <a:pt x="36136" y="102858"/>
                    <a:pt x="35660" y="1022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165AD9F7-5588-43C7-8A2A-C8E3E54ECCDB}"/>
                </a:ext>
              </a:extLst>
            </p:cNvPr>
            <p:cNvSpPr/>
            <p:nvPr/>
          </p:nvSpPr>
          <p:spPr>
            <a:xfrm>
              <a:off x="6343541" y="3076116"/>
              <a:ext cx="85725" cy="47625"/>
            </a:xfrm>
            <a:custGeom>
              <a:avLst/>
              <a:gdLst>
                <a:gd name="connsiteX0" fmla="*/ 20207 w 85725"/>
                <a:gd name="connsiteY0" fmla="*/ 26176 h 47625"/>
                <a:gd name="connsiteX1" fmla="*/ 36590 w 85725"/>
                <a:gd name="connsiteY1" fmla="*/ 31224 h 47625"/>
                <a:gd name="connsiteX2" fmla="*/ 54116 w 85725"/>
                <a:gd name="connsiteY2" fmla="*/ 30462 h 47625"/>
                <a:gd name="connsiteX3" fmla="*/ 70213 w 85725"/>
                <a:gd name="connsiteY3" fmla="*/ 22461 h 47625"/>
                <a:gd name="connsiteX4" fmla="*/ 82786 w 85725"/>
                <a:gd name="connsiteY4" fmla="*/ 8269 h 47625"/>
                <a:gd name="connsiteX5" fmla="*/ 82881 w 85725"/>
                <a:gd name="connsiteY5" fmla="*/ 8079 h 47625"/>
                <a:gd name="connsiteX6" fmla="*/ 85834 w 85725"/>
                <a:gd name="connsiteY6" fmla="*/ 7507 h 47625"/>
                <a:gd name="connsiteX7" fmla="*/ 86501 w 85725"/>
                <a:gd name="connsiteY7" fmla="*/ 10174 h 47625"/>
                <a:gd name="connsiteX8" fmla="*/ 75357 w 85725"/>
                <a:gd name="connsiteY8" fmla="*/ 27891 h 47625"/>
                <a:gd name="connsiteX9" fmla="*/ 57640 w 85725"/>
                <a:gd name="connsiteY9" fmla="*/ 40654 h 47625"/>
                <a:gd name="connsiteX10" fmla="*/ 35828 w 85725"/>
                <a:gd name="connsiteY10" fmla="*/ 45321 h 47625"/>
                <a:gd name="connsiteX11" fmla="*/ 13254 w 85725"/>
                <a:gd name="connsiteY11" fmla="*/ 42178 h 47625"/>
                <a:gd name="connsiteX12" fmla="*/ 7539 w 85725"/>
                <a:gd name="connsiteY12" fmla="*/ 31224 h 47625"/>
                <a:gd name="connsiteX13" fmla="*/ 18492 w 85725"/>
                <a:gd name="connsiteY13" fmla="*/ 25509 h 47625"/>
                <a:gd name="connsiteX14" fmla="*/ 19826 w 85725"/>
                <a:gd name="connsiteY14" fmla="*/ 26081 h 47625"/>
                <a:gd name="connsiteX15" fmla="*/ 20207 w 85725"/>
                <a:gd name="connsiteY15" fmla="*/ 2617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47625">
                  <a:moveTo>
                    <a:pt x="20207" y="26176"/>
                  </a:moveTo>
                  <a:cubicBezTo>
                    <a:pt x="24588" y="28462"/>
                    <a:pt x="30875" y="30367"/>
                    <a:pt x="36590" y="31224"/>
                  </a:cubicBezTo>
                  <a:cubicBezTo>
                    <a:pt x="42400" y="32082"/>
                    <a:pt x="48401" y="31891"/>
                    <a:pt x="54116" y="30462"/>
                  </a:cubicBezTo>
                  <a:cubicBezTo>
                    <a:pt x="59831" y="29034"/>
                    <a:pt x="65451" y="26462"/>
                    <a:pt x="70213" y="22461"/>
                  </a:cubicBezTo>
                  <a:cubicBezTo>
                    <a:pt x="75166" y="18747"/>
                    <a:pt x="79071" y="13603"/>
                    <a:pt x="82786" y="8269"/>
                  </a:cubicBezTo>
                  <a:lnTo>
                    <a:pt x="82881" y="8079"/>
                  </a:lnTo>
                  <a:cubicBezTo>
                    <a:pt x="83548" y="7126"/>
                    <a:pt x="84882" y="6840"/>
                    <a:pt x="85834" y="7507"/>
                  </a:cubicBezTo>
                  <a:cubicBezTo>
                    <a:pt x="86691" y="8079"/>
                    <a:pt x="86977" y="9222"/>
                    <a:pt x="86501" y="10174"/>
                  </a:cubicBezTo>
                  <a:cubicBezTo>
                    <a:pt x="83548" y="16365"/>
                    <a:pt x="80310" y="22652"/>
                    <a:pt x="75357" y="27891"/>
                  </a:cubicBezTo>
                  <a:cubicBezTo>
                    <a:pt x="70689" y="33415"/>
                    <a:pt x="64498" y="37701"/>
                    <a:pt x="57640" y="40654"/>
                  </a:cubicBezTo>
                  <a:cubicBezTo>
                    <a:pt x="50782" y="43607"/>
                    <a:pt x="43257" y="45131"/>
                    <a:pt x="35828" y="45321"/>
                  </a:cubicBezTo>
                  <a:cubicBezTo>
                    <a:pt x="28208" y="45417"/>
                    <a:pt x="21255" y="44655"/>
                    <a:pt x="13254" y="42178"/>
                  </a:cubicBezTo>
                  <a:cubicBezTo>
                    <a:pt x="8682" y="40749"/>
                    <a:pt x="6110" y="35796"/>
                    <a:pt x="7539" y="31224"/>
                  </a:cubicBezTo>
                  <a:cubicBezTo>
                    <a:pt x="8967" y="26652"/>
                    <a:pt x="13920" y="24081"/>
                    <a:pt x="18492" y="25509"/>
                  </a:cubicBezTo>
                  <a:cubicBezTo>
                    <a:pt x="18969" y="25700"/>
                    <a:pt x="19445" y="25890"/>
                    <a:pt x="19826" y="26081"/>
                  </a:cubicBezTo>
                  <a:lnTo>
                    <a:pt x="20207" y="261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2F79ABA1-678C-4CEB-ADF8-11D609FDC27B}"/>
                </a:ext>
              </a:extLst>
            </p:cNvPr>
            <p:cNvSpPr/>
            <p:nvPr/>
          </p:nvSpPr>
          <p:spPr>
            <a:xfrm>
              <a:off x="6255627" y="3126569"/>
              <a:ext cx="95250" cy="47625"/>
            </a:xfrm>
            <a:custGeom>
              <a:avLst/>
              <a:gdLst>
                <a:gd name="connsiteX0" fmla="*/ 23158 w 95250"/>
                <a:gd name="connsiteY0" fmla="*/ 11061 h 47625"/>
                <a:gd name="connsiteX1" fmla="*/ 35445 w 95250"/>
                <a:gd name="connsiteY1" fmla="*/ 23063 h 47625"/>
                <a:gd name="connsiteX2" fmla="*/ 51447 w 95250"/>
                <a:gd name="connsiteY2" fmla="*/ 30397 h 47625"/>
                <a:gd name="connsiteX3" fmla="*/ 69354 w 95250"/>
                <a:gd name="connsiteY3" fmla="*/ 30587 h 47625"/>
                <a:gd name="connsiteX4" fmla="*/ 87070 w 95250"/>
                <a:gd name="connsiteY4" fmla="*/ 23634 h 47625"/>
                <a:gd name="connsiteX5" fmla="*/ 87261 w 95250"/>
                <a:gd name="connsiteY5" fmla="*/ 23539 h 47625"/>
                <a:gd name="connsiteX6" fmla="*/ 90119 w 95250"/>
                <a:gd name="connsiteY6" fmla="*/ 24396 h 47625"/>
                <a:gd name="connsiteX7" fmla="*/ 89547 w 95250"/>
                <a:gd name="connsiteY7" fmla="*/ 27063 h 47625"/>
                <a:gd name="connsiteX8" fmla="*/ 71545 w 95250"/>
                <a:gd name="connsiteY8" fmla="*/ 37731 h 47625"/>
                <a:gd name="connsiteX9" fmla="*/ 49923 w 95250"/>
                <a:gd name="connsiteY9" fmla="*/ 40970 h 47625"/>
                <a:gd name="connsiteX10" fmla="*/ 28397 w 95250"/>
                <a:gd name="connsiteY10" fmla="*/ 35159 h 47625"/>
                <a:gd name="connsiteX11" fmla="*/ 9728 w 95250"/>
                <a:gd name="connsiteY11" fmla="*/ 22015 h 47625"/>
                <a:gd name="connsiteX12" fmla="*/ 9632 w 95250"/>
                <a:gd name="connsiteY12" fmla="*/ 9728 h 47625"/>
                <a:gd name="connsiteX13" fmla="*/ 21920 w 95250"/>
                <a:gd name="connsiteY13" fmla="*/ 9632 h 47625"/>
                <a:gd name="connsiteX14" fmla="*/ 22872 w 95250"/>
                <a:gd name="connsiteY14" fmla="*/ 10775 h 47625"/>
                <a:gd name="connsiteX15" fmla="*/ 23158 w 95250"/>
                <a:gd name="connsiteY15" fmla="*/ 1106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250" h="47625">
                  <a:moveTo>
                    <a:pt x="23158" y="11061"/>
                  </a:moveTo>
                  <a:cubicBezTo>
                    <a:pt x="26015" y="15157"/>
                    <a:pt x="30778" y="19729"/>
                    <a:pt x="35445" y="23063"/>
                  </a:cubicBezTo>
                  <a:cubicBezTo>
                    <a:pt x="40303" y="26492"/>
                    <a:pt x="45637" y="29063"/>
                    <a:pt x="51447" y="30397"/>
                  </a:cubicBezTo>
                  <a:cubicBezTo>
                    <a:pt x="57162" y="31730"/>
                    <a:pt x="63353" y="32016"/>
                    <a:pt x="69354" y="30587"/>
                  </a:cubicBezTo>
                  <a:cubicBezTo>
                    <a:pt x="75545" y="29540"/>
                    <a:pt x="81356" y="26777"/>
                    <a:pt x="87070" y="23634"/>
                  </a:cubicBezTo>
                  <a:lnTo>
                    <a:pt x="87261" y="23539"/>
                  </a:lnTo>
                  <a:cubicBezTo>
                    <a:pt x="88309" y="22967"/>
                    <a:pt x="89547" y="23348"/>
                    <a:pt x="90119" y="24396"/>
                  </a:cubicBezTo>
                  <a:cubicBezTo>
                    <a:pt x="90595" y="25349"/>
                    <a:pt x="90309" y="26492"/>
                    <a:pt x="89547" y="27063"/>
                  </a:cubicBezTo>
                  <a:cubicBezTo>
                    <a:pt x="84118" y="31254"/>
                    <a:pt x="78308" y="35350"/>
                    <a:pt x="71545" y="37731"/>
                  </a:cubicBezTo>
                  <a:cubicBezTo>
                    <a:pt x="64877" y="40493"/>
                    <a:pt x="57353" y="41541"/>
                    <a:pt x="49923" y="40970"/>
                  </a:cubicBezTo>
                  <a:cubicBezTo>
                    <a:pt x="42494" y="40493"/>
                    <a:pt x="35159" y="38398"/>
                    <a:pt x="28397" y="35159"/>
                  </a:cubicBezTo>
                  <a:cubicBezTo>
                    <a:pt x="21634" y="31730"/>
                    <a:pt x="15728" y="27920"/>
                    <a:pt x="9728" y="22015"/>
                  </a:cubicBezTo>
                  <a:cubicBezTo>
                    <a:pt x="6299" y="18586"/>
                    <a:pt x="6299" y="13157"/>
                    <a:pt x="9632" y="9728"/>
                  </a:cubicBezTo>
                  <a:cubicBezTo>
                    <a:pt x="13061" y="6299"/>
                    <a:pt x="18491" y="6299"/>
                    <a:pt x="21920" y="9632"/>
                  </a:cubicBezTo>
                  <a:cubicBezTo>
                    <a:pt x="22301" y="10013"/>
                    <a:pt x="22586" y="10394"/>
                    <a:pt x="22872" y="10775"/>
                  </a:cubicBezTo>
                  <a:lnTo>
                    <a:pt x="23158" y="110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476CFCE2-A986-4C91-8DCA-658E5390ADCD}"/>
                </a:ext>
              </a:extLst>
            </p:cNvPr>
            <p:cNvSpPr/>
            <p:nvPr/>
          </p:nvSpPr>
          <p:spPr>
            <a:xfrm>
              <a:off x="4463629" y="27157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/>
              </a:pathLst>
            </a:custGeom>
            <a:grpFill/>
            <a:ln w="4795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3786809D-1514-4522-9730-34F48443A28C}"/>
                </a:ext>
              </a:extLst>
            </p:cNvPr>
            <p:cNvSpPr/>
            <p:nvPr/>
          </p:nvSpPr>
          <p:spPr>
            <a:xfrm>
              <a:off x="5926836" y="3151508"/>
              <a:ext cx="600075" cy="742950"/>
            </a:xfrm>
            <a:custGeom>
              <a:avLst/>
              <a:gdLst>
                <a:gd name="connsiteX0" fmla="*/ 553022 w 600075"/>
                <a:gd name="connsiteY0" fmla="*/ 410651 h 742950"/>
                <a:gd name="connsiteX1" fmla="*/ 511016 w 600075"/>
                <a:gd name="connsiteY1" fmla="*/ 583149 h 742950"/>
                <a:gd name="connsiteX2" fmla="*/ 598075 w 600075"/>
                <a:gd name="connsiteY2" fmla="*/ 738788 h 742950"/>
                <a:gd name="connsiteX3" fmla="*/ 578358 w 600075"/>
                <a:gd name="connsiteY3" fmla="*/ 744884 h 742950"/>
                <a:gd name="connsiteX4" fmla="*/ 463010 w 600075"/>
                <a:gd name="connsiteY4" fmla="*/ 567909 h 742950"/>
                <a:gd name="connsiteX5" fmla="*/ 433864 w 600075"/>
                <a:gd name="connsiteY5" fmla="*/ 484946 h 742950"/>
                <a:gd name="connsiteX6" fmla="*/ 303276 w 600075"/>
                <a:gd name="connsiteY6" fmla="*/ 470849 h 742950"/>
                <a:gd name="connsiteX7" fmla="*/ 207359 w 600075"/>
                <a:gd name="connsiteY7" fmla="*/ 409508 h 742950"/>
                <a:gd name="connsiteX8" fmla="*/ 63151 w 600075"/>
                <a:gd name="connsiteY8" fmla="*/ 382362 h 742950"/>
                <a:gd name="connsiteX9" fmla="*/ 23431 w 600075"/>
                <a:gd name="connsiteY9" fmla="*/ 556289 h 742950"/>
                <a:gd name="connsiteX10" fmla="*/ 7144 w 600075"/>
                <a:gd name="connsiteY10" fmla="*/ 550859 h 742950"/>
                <a:gd name="connsiteX11" fmla="*/ 32480 w 600075"/>
                <a:gd name="connsiteY11" fmla="*/ 354740 h 742950"/>
                <a:gd name="connsiteX12" fmla="*/ 134207 w 600075"/>
                <a:gd name="connsiteY12" fmla="*/ 331880 h 742950"/>
                <a:gd name="connsiteX13" fmla="*/ 178689 w 600075"/>
                <a:gd name="connsiteY13" fmla="*/ 125378 h 742950"/>
                <a:gd name="connsiteX14" fmla="*/ 53054 w 600075"/>
                <a:gd name="connsiteY14" fmla="*/ 32604 h 742950"/>
                <a:gd name="connsiteX15" fmla="*/ 193929 w 600075"/>
                <a:gd name="connsiteY15" fmla="*/ 22412 h 742950"/>
                <a:gd name="connsiteX16" fmla="*/ 301371 w 600075"/>
                <a:gd name="connsiteY16" fmla="*/ 44606 h 742950"/>
                <a:gd name="connsiteX17" fmla="*/ 253651 w 600075"/>
                <a:gd name="connsiteY17" fmla="*/ 256632 h 742950"/>
                <a:gd name="connsiteX18" fmla="*/ 601313 w 600075"/>
                <a:gd name="connsiteY18" fmla="*/ 328260 h 742950"/>
                <a:gd name="connsiteX19" fmla="*/ 553022 w 600075"/>
                <a:gd name="connsiteY19" fmla="*/ 410651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0075" h="742950">
                  <a:moveTo>
                    <a:pt x="553022" y="410651"/>
                  </a:moveTo>
                  <a:cubicBezTo>
                    <a:pt x="553022" y="410651"/>
                    <a:pt x="481489" y="525809"/>
                    <a:pt x="511016" y="583149"/>
                  </a:cubicBezTo>
                  <a:cubicBezTo>
                    <a:pt x="540639" y="640394"/>
                    <a:pt x="598075" y="738788"/>
                    <a:pt x="598075" y="738788"/>
                  </a:cubicBezTo>
                  <a:lnTo>
                    <a:pt x="578358" y="744884"/>
                  </a:lnTo>
                  <a:lnTo>
                    <a:pt x="463010" y="567909"/>
                  </a:lnTo>
                  <a:lnTo>
                    <a:pt x="433864" y="484946"/>
                  </a:lnTo>
                  <a:cubicBezTo>
                    <a:pt x="433864" y="484946"/>
                    <a:pt x="375761" y="499710"/>
                    <a:pt x="303276" y="470849"/>
                  </a:cubicBezTo>
                  <a:cubicBezTo>
                    <a:pt x="230696" y="441989"/>
                    <a:pt x="207359" y="409508"/>
                    <a:pt x="207359" y="409508"/>
                  </a:cubicBezTo>
                  <a:lnTo>
                    <a:pt x="63151" y="382362"/>
                  </a:lnTo>
                  <a:lnTo>
                    <a:pt x="23431" y="556289"/>
                  </a:lnTo>
                  <a:lnTo>
                    <a:pt x="7144" y="550859"/>
                  </a:lnTo>
                  <a:lnTo>
                    <a:pt x="32480" y="354740"/>
                  </a:lnTo>
                  <a:cubicBezTo>
                    <a:pt x="32480" y="354740"/>
                    <a:pt x="135064" y="335404"/>
                    <a:pt x="134207" y="331880"/>
                  </a:cubicBezTo>
                  <a:cubicBezTo>
                    <a:pt x="120015" y="289589"/>
                    <a:pt x="115729" y="218913"/>
                    <a:pt x="178689" y="125378"/>
                  </a:cubicBezTo>
                  <a:cubicBezTo>
                    <a:pt x="104013" y="110804"/>
                    <a:pt x="70675" y="70418"/>
                    <a:pt x="53054" y="32604"/>
                  </a:cubicBezTo>
                  <a:cubicBezTo>
                    <a:pt x="53054" y="32604"/>
                    <a:pt x="131159" y="58607"/>
                    <a:pt x="193929" y="22412"/>
                  </a:cubicBezTo>
                  <a:cubicBezTo>
                    <a:pt x="239173" y="-3686"/>
                    <a:pt x="280988" y="3648"/>
                    <a:pt x="301371" y="44606"/>
                  </a:cubicBezTo>
                  <a:cubicBezTo>
                    <a:pt x="333184" y="108614"/>
                    <a:pt x="240601" y="195482"/>
                    <a:pt x="253651" y="256632"/>
                  </a:cubicBezTo>
                  <a:cubicBezTo>
                    <a:pt x="264700" y="308353"/>
                    <a:pt x="533876" y="429225"/>
                    <a:pt x="601313" y="328260"/>
                  </a:cubicBezTo>
                  <a:cubicBezTo>
                    <a:pt x="601313" y="328165"/>
                    <a:pt x="613981" y="401317"/>
                    <a:pt x="553022" y="4106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29C6EF33-9114-48DE-83FD-8E6A51854D6A}"/>
                </a:ext>
              </a:extLst>
            </p:cNvPr>
            <p:cNvSpPr/>
            <p:nvPr/>
          </p:nvSpPr>
          <p:spPr>
            <a:xfrm>
              <a:off x="6205061" y="3192180"/>
              <a:ext cx="114300" cy="57150"/>
            </a:xfrm>
            <a:custGeom>
              <a:avLst/>
              <a:gdLst>
                <a:gd name="connsiteX0" fmla="*/ 7144 w 114300"/>
                <a:gd name="connsiteY0" fmla="*/ 34318 h 57150"/>
                <a:gd name="connsiteX1" fmla="*/ 55912 w 114300"/>
                <a:gd name="connsiteY1" fmla="*/ 7648 h 57150"/>
                <a:gd name="connsiteX2" fmla="*/ 108204 w 114300"/>
                <a:gd name="connsiteY2" fmla="*/ 21078 h 57150"/>
                <a:gd name="connsiteX3" fmla="*/ 68390 w 114300"/>
                <a:gd name="connsiteY3" fmla="*/ 53273 h 57150"/>
                <a:gd name="connsiteX4" fmla="*/ 7144 w 114300"/>
                <a:gd name="connsiteY4" fmla="*/ 3431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57150">
                  <a:moveTo>
                    <a:pt x="7144" y="34318"/>
                  </a:moveTo>
                  <a:cubicBezTo>
                    <a:pt x="7144" y="34318"/>
                    <a:pt x="27908" y="11363"/>
                    <a:pt x="55912" y="7648"/>
                  </a:cubicBezTo>
                  <a:cubicBezTo>
                    <a:pt x="84011" y="4029"/>
                    <a:pt x="108204" y="21078"/>
                    <a:pt x="108204" y="21078"/>
                  </a:cubicBezTo>
                  <a:cubicBezTo>
                    <a:pt x="108204" y="21078"/>
                    <a:pt x="97631" y="42795"/>
                    <a:pt x="68390" y="53273"/>
                  </a:cubicBezTo>
                  <a:cubicBezTo>
                    <a:pt x="37909" y="64131"/>
                    <a:pt x="7144" y="34318"/>
                    <a:pt x="7144" y="343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A32A2F8B-73A2-4F96-A981-0566DC789023}"/>
                </a:ext>
              </a:extLst>
            </p:cNvPr>
            <p:cNvSpPr/>
            <p:nvPr/>
          </p:nvSpPr>
          <p:spPr>
            <a:xfrm>
              <a:off x="5967809" y="3176993"/>
              <a:ext cx="47625" cy="28575"/>
            </a:xfrm>
            <a:custGeom>
              <a:avLst/>
              <a:gdLst>
                <a:gd name="connsiteX0" fmla="*/ 43705 w 47625"/>
                <a:gd name="connsiteY0" fmla="*/ 13882 h 28575"/>
                <a:gd name="connsiteX1" fmla="*/ 24369 w 47625"/>
                <a:gd name="connsiteY1" fmla="*/ 8357 h 28575"/>
                <a:gd name="connsiteX2" fmla="*/ 12844 w 47625"/>
                <a:gd name="connsiteY2" fmla="*/ 20740 h 28575"/>
                <a:gd name="connsiteX3" fmla="*/ 43705 w 47625"/>
                <a:gd name="connsiteY3" fmla="*/ 1388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28575">
                  <a:moveTo>
                    <a:pt x="43705" y="13882"/>
                  </a:moveTo>
                  <a:cubicBezTo>
                    <a:pt x="43705" y="13882"/>
                    <a:pt x="37228" y="11405"/>
                    <a:pt x="24369" y="8357"/>
                  </a:cubicBezTo>
                  <a:cubicBezTo>
                    <a:pt x="11510" y="5309"/>
                    <a:pt x="-206" y="7500"/>
                    <a:pt x="12844" y="20740"/>
                  </a:cubicBezTo>
                  <a:cubicBezTo>
                    <a:pt x="25893" y="33979"/>
                    <a:pt x="31608" y="31884"/>
                    <a:pt x="43705" y="138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28FCB8E1-EA62-428D-A6E2-FD204F8E553F}"/>
                </a:ext>
              </a:extLst>
            </p:cNvPr>
            <p:cNvSpPr/>
            <p:nvPr/>
          </p:nvSpPr>
          <p:spPr>
            <a:xfrm>
              <a:off x="6124575" y="3199641"/>
              <a:ext cx="28575" cy="28575"/>
            </a:xfrm>
            <a:custGeom>
              <a:avLst/>
              <a:gdLst>
                <a:gd name="connsiteX0" fmla="*/ 17526 w 28575"/>
                <a:gd name="connsiteY0" fmla="*/ 28953 h 28575"/>
                <a:gd name="connsiteX1" fmla="*/ 7144 w 28575"/>
                <a:gd name="connsiteY1" fmla="*/ 20952 h 28575"/>
                <a:gd name="connsiteX2" fmla="*/ 9525 w 28575"/>
                <a:gd name="connsiteY2" fmla="*/ 14761 h 28575"/>
                <a:gd name="connsiteX3" fmla="*/ 22955 w 28575"/>
                <a:gd name="connsiteY3" fmla="*/ 7903 h 28575"/>
                <a:gd name="connsiteX4" fmla="*/ 23241 w 28575"/>
                <a:gd name="connsiteY4" fmla="*/ 23047 h 28575"/>
                <a:gd name="connsiteX5" fmla="*/ 17526 w 28575"/>
                <a:gd name="connsiteY5" fmla="*/ 2895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28575">
                  <a:moveTo>
                    <a:pt x="17526" y="28953"/>
                  </a:moveTo>
                  <a:cubicBezTo>
                    <a:pt x="14954" y="25714"/>
                    <a:pt x="11525" y="23047"/>
                    <a:pt x="7144" y="20952"/>
                  </a:cubicBezTo>
                  <a:cubicBezTo>
                    <a:pt x="7525" y="18952"/>
                    <a:pt x="8287" y="16856"/>
                    <a:pt x="9525" y="14761"/>
                  </a:cubicBezTo>
                  <a:cubicBezTo>
                    <a:pt x="13145" y="8665"/>
                    <a:pt x="19145" y="5617"/>
                    <a:pt x="22955" y="7903"/>
                  </a:cubicBezTo>
                  <a:cubicBezTo>
                    <a:pt x="26765" y="10189"/>
                    <a:pt x="26861" y="16952"/>
                    <a:pt x="23241" y="23047"/>
                  </a:cubicBezTo>
                  <a:cubicBezTo>
                    <a:pt x="21622" y="25619"/>
                    <a:pt x="19621" y="27619"/>
                    <a:pt x="17526" y="28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3FEE1759-8C2C-4356-B7D4-430AAED6AB6C}"/>
                </a:ext>
              </a:extLst>
            </p:cNvPr>
            <p:cNvSpPr/>
            <p:nvPr/>
          </p:nvSpPr>
          <p:spPr>
            <a:xfrm>
              <a:off x="6034739" y="3269551"/>
              <a:ext cx="95250" cy="219075"/>
            </a:xfrm>
            <a:custGeom>
              <a:avLst/>
              <a:gdLst>
                <a:gd name="connsiteX0" fmla="*/ 69929 w 95250"/>
                <a:gd name="connsiteY0" fmla="*/ 7144 h 219075"/>
                <a:gd name="connsiteX1" fmla="*/ 26304 w 95250"/>
                <a:gd name="connsiteY1" fmla="*/ 213836 h 219075"/>
                <a:gd name="connsiteX2" fmla="*/ 42211 w 95250"/>
                <a:gd name="connsiteY2" fmla="*/ 93155 h 219075"/>
                <a:gd name="connsiteX3" fmla="*/ 79263 w 95250"/>
                <a:gd name="connsiteY3" fmla="*/ 45149 h 219075"/>
                <a:gd name="connsiteX4" fmla="*/ 91550 w 95250"/>
                <a:gd name="connsiteY4" fmla="*/ 7334 h 219075"/>
                <a:gd name="connsiteX5" fmla="*/ 69929 w 95250"/>
                <a:gd name="connsiteY5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219075">
                  <a:moveTo>
                    <a:pt x="69929" y="7144"/>
                  </a:moveTo>
                  <a:cubicBezTo>
                    <a:pt x="69929" y="7144"/>
                    <a:pt x="-34846" y="98679"/>
                    <a:pt x="26304" y="213836"/>
                  </a:cubicBezTo>
                  <a:cubicBezTo>
                    <a:pt x="26304" y="213836"/>
                    <a:pt x="13064" y="131636"/>
                    <a:pt x="42211" y="93155"/>
                  </a:cubicBezTo>
                  <a:cubicBezTo>
                    <a:pt x="59261" y="70676"/>
                    <a:pt x="71929" y="57912"/>
                    <a:pt x="79263" y="45149"/>
                  </a:cubicBezTo>
                  <a:cubicBezTo>
                    <a:pt x="93455" y="20288"/>
                    <a:pt x="91550" y="7334"/>
                    <a:pt x="91550" y="7334"/>
                  </a:cubicBezTo>
                  <a:lnTo>
                    <a:pt x="6992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B06086B0-A079-4B36-9613-FB4E2BED8F33}"/>
                </a:ext>
              </a:extLst>
            </p:cNvPr>
            <p:cNvSpPr/>
            <p:nvPr/>
          </p:nvSpPr>
          <p:spPr>
            <a:xfrm>
              <a:off x="6234398" y="3213596"/>
              <a:ext cx="47625" cy="19050"/>
            </a:xfrm>
            <a:custGeom>
              <a:avLst/>
              <a:gdLst>
                <a:gd name="connsiteX0" fmla="*/ 7144 w 47625"/>
                <a:gd name="connsiteY0" fmla="*/ 12045 h 19050"/>
                <a:gd name="connsiteX1" fmla="*/ 46672 w 47625"/>
                <a:gd name="connsiteY1" fmla="*/ 10140 h 19050"/>
                <a:gd name="connsiteX2" fmla="*/ 7144 w 47625"/>
                <a:gd name="connsiteY2" fmla="*/ 1204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19050">
                  <a:moveTo>
                    <a:pt x="7144" y="12045"/>
                  </a:moveTo>
                  <a:cubicBezTo>
                    <a:pt x="7144" y="12045"/>
                    <a:pt x="29623" y="2425"/>
                    <a:pt x="46672" y="10140"/>
                  </a:cubicBezTo>
                  <a:cubicBezTo>
                    <a:pt x="46672" y="10140"/>
                    <a:pt x="18288" y="26904"/>
                    <a:pt x="7144" y="1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7D725036-9E96-4AD2-8FBF-1DC61F088EE0}"/>
                </a:ext>
              </a:extLst>
            </p:cNvPr>
            <p:cNvSpPr/>
            <p:nvPr/>
          </p:nvSpPr>
          <p:spPr>
            <a:xfrm>
              <a:off x="6255013" y="3497786"/>
              <a:ext cx="828675" cy="161925"/>
            </a:xfrm>
            <a:custGeom>
              <a:avLst/>
              <a:gdLst>
                <a:gd name="connsiteX0" fmla="*/ 819585 w 828675"/>
                <a:gd name="connsiteY0" fmla="*/ 68088 h 161925"/>
                <a:gd name="connsiteX1" fmla="*/ 709953 w 828675"/>
                <a:gd name="connsiteY1" fmla="*/ 10366 h 161925"/>
                <a:gd name="connsiteX2" fmla="*/ 10341 w 828675"/>
                <a:gd name="connsiteY2" fmla="*/ 7618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8675" h="161925">
                  <a:moveTo>
                    <a:pt x="819585" y="68088"/>
                  </a:moveTo>
                  <a:cubicBezTo>
                    <a:pt x="819585" y="68088"/>
                    <a:pt x="788820" y="13414"/>
                    <a:pt x="709953" y="10366"/>
                  </a:cubicBezTo>
                  <a:cubicBezTo>
                    <a:pt x="631086" y="7318"/>
                    <a:pt x="252753" y="284496"/>
                    <a:pt x="10341" y="76184"/>
                  </a:cubicBezTo>
                </a:path>
              </a:pathLst>
            </a:custGeom>
            <a:noFill/>
            <a:ln w="13788" cap="rnd">
              <a:solidFill>
                <a:srgbClr val="2C419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9A172164-D535-4B44-9FB5-E7892DE9E0D9}"/>
                </a:ext>
              </a:extLst>
            </p:cNvPr>
            <p:cNvSpPr/>
            <p:nvPr/>
          </p:nvSpPr>
          <p:spPr>
            <a:xfrm>
              <a:off x="6188206" y="3430714"/>
              <a:ext cx="190500" cy="152400"/>
            </a:xfrm>
            <a:custGeom>
              <a:avLst/>
              <a:gdLst>
                <a:gd name="connsiteX0" fmla="*/ 191163 w 190500"/>
                <a:gd name="connsiteY0" fmla="*/ 82963 h 152400"/>
                <a:gd name="connsiteX1" fmla="*/ 57622 w 190500"/>
                <a:gd name="connsiteY1" fmla="*/ 135065 h 152400"/>
                <a:gd name="connsiteX2" fmla="*/ 16474 w 190500"/>
                <a:gd name="connsiteY2" fmla="*/ 7144 h 152400"/>
                <a:gd name="connsiteX3" fmla="*/ 121249 w 190500"/>
                <a:gd name="connsiteY3" fmla="*/ 65342 h 152400"/>
                <a:gd name="connsiteX4" fmla="*/ 191163 w 190500"/>
                <a:gd name="connsiteY4" fmla="*/ 82963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52400">
                  <a:moveTo>
                    <a:pt x="191163" y="82963"/>
                  </a:moveTo>
                  <a:cubicBezTo>
                    <a:pt x="191163" y="82963"/>
                    <a:pt x="137347" y="178594"/>
                    <a:pt x="57622" y="135065"/>
                  </a:cubicBezTo>
                  <a:cubicBezTo>
                    <a:pt x="-22102" y="91535"/>
                    <a:pt x="16474" y="7144"/>
                    <a:pt x="16474" y="7144"/>
                  </a:cubicBezTo>
                  <a:cubicBezTo>
                    <a:pt x="16474" y="7144"/>
                    <a:pt x="124297" y="61246"/>
                    <a:pt x="121249" y="65342"/>
                  </a:cubicBezTo>
                  <a:cubicBezTo>
                    <a:pt x="118201" y="69247"/>
                    <a:pt x="191163" y="82963"/>
                    <a:pt x="191163" y="829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94A1469D-C4C6-4DD0-A4B0-93E937C355BA}"/>
                </a:ext>
              </a:extLst>
            </p:cNvPr>
            <p:cNvSpPr/>
            <p:nvPr/>
          </p:nvSpPr>
          <p:spPr>
            <a:xfrm>
              <a:off x="6194896" y="3430619"/>
              <a:ext cx="190500" cy="133350"/>
            </a:xfrm>
            <a:custGeom>
              <a:avLst/>
              <a:gdLst>
                <a:gd name="connsiteX0" fmla="*/ 185425 w 190500"/>
                <a:gd name="connsiteY0" fmla="*/ 82487 h 133350"/>
                <a:gd name="connsiteX1" fmla="*/ 67601 w 190500"/>
                <a:gd name="connsiteY1" fmla="*/ 125540 h 133350"/>
                <a:gd name="connsiteX2" fmla="*/ 9784 w 190500"/>
                <a:gd name="connsiteY2" fmla="*/ 7144 h 133350"/>
                <a:gd name="connsiteX3" fmla="*/ 185425 w 190500"/>
                <a:gd name="connsiteY3" fmla="*/ 8248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33350">
                  <a:moveTo>
                    <a:pt x="185425" y="82487"/>
                  </a:moveTo>
                  <a:cubicBezTo>
                    <a:pt x="185425" y="82487"/>
                    <a:pt x="146849" y="150400"/>
                    <a:pt x="67601" y="125540"/>
                  </a:cubicBezTo>
                  <a:cubicBezTo>
                    <a:pt x="-11647" y="100679"/>
                    <a:pt x="9784" y="7144"/>
                    <a:pt x="9784" y="7144"/>
                  </a:cubicBezTo>
                  <a:cubicBezTo>
                    <a:pt x="9784" y="7144"/>
                    <a:pt x="120465" y="74486"/>
                    <a:pt x="185425" y="82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A9D936AD-B8F9-4C7B-AE63-7EB401B014A3}"/>
                </a:ext>
              </a:extLst>
            </p:cNvPr>
            <p:cNvSpPr/>
            <p:nvPr/>
          </p:nvSpPr>
          <p:spPr>
            <a:xfrm>
              <a:off x="6194896" y="3430619"/>
              <a:ext cx="190500" cy="133350"/>
            </a:xfrm>
            <a:custGeom>
              <a:avLst/>
              <a:gdLst>
                <a:gd name="connsiteX0" fmla="*/ 185425 w 190500"/>
                <a:gd name="connsiteY0" fmla="*/ 82487 h 133350"/>
                <a:gd name="connsiteX1" fmla="*/ 67601 w 190500"/>
                <a:gd name="connsiteY1" fmla="*/ 125540 h 133350"/>
                <a:gd name="connsiteX2" fmla="*/ 9784 w 190500"/>
                <a:gd name="connsiteY2" fmla="*/ 7144 h 133350"/>
                <a:gd name="connsiteX3" fmla="*/ 185425 w 190500"/>
                <a:gd name="connsiteY3" fmla="*/ 8248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33350">
                  <a:moveTo>
                    <a:pt x="185425" y="82487"/>
                  </a:moveTo>
                  <a:cubicBezTo>
                    <a:pt x="185425" y="82487"/>
                    <a:pt x="146849" y="150400"/>
                    <a:pt x="67601" y="125540"/>
                  </a:cubicBezTo>
                  <a:cubicBezTo>
                    <a:pt x="-11647" y="100679"/>
                    <a:pt x="9784" y="7144"/>
                    <a:pt x="9784" y="7144"/>
                  </a:cubicBezTo>
                  <a:cubicBezTo>
                    <a:pt x="9784" y="7144"/>
                    <a:pt x="120465" y="74486"/>
                    <a:pt x="185425" y="82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DF9046EC-4AE6-4643-8589-39150CCA9F58}"/>
                </a:ext>
              </a:extLst>
            </p:cNvPr>
            <p:cNvSpPr/>
            <p:nvPr/>
          </p:nvSpPr>
          <p:spPr>
            <a:xfrm>
              <a:off x="5244370" y="3289363"/>
              <a:ext cx="180975" cy="228600"/>
            </a:xfrm>
            <a:custGeom>
              <a:avLst/>
              <a:gdLst>
                <a:gd name="connsiteX0" fmla="*/ 164973 w 180975"/>
                <a:gd name="connsiteY0" fmla="*/ 55721 h 228600"/>
                <a:gd name="connsiteX1" fmla="*/ 180880 w 180975"/>
                <a:gd name="connsiteY1" fmla="*/ 78486 h 228600"/>
                <a:gd name="connsiteX2" fmla="*/ 63151 w 180975"/>
                <a:gd name="connsiteY2" fmla="*/ 56483 h 228600"/>
                <a:gd name="connsiteX3" fmla="*/ 23432 w 180975"/>
                <a:gd name="connsiteY3" fmla="*/ 230600 h 228600"/>
                <a:gd name="connsiteX4" fmla="*/ 7144 w 180975"/>
                <a:gd name="connsiteY4" fmla="*/ 225171 h 228600"/>
                <a:gd name="connsiteX5" fmla="*/ 32480 w 180975"/>
                <a:gd name="connsiteY5" fmla="*/ 28861 h 228600"/>
                <a:gd name="connsiteX6" fmla="*/ 132398 w 180975"/>
                <a:gd name="connsiteY6" fmla="*/ 7144 h 228600"/>
                <a:gd name="connsiteX7" fmla="*/ 164973 w 180975"/>
                <a:gd name="connsiteY7" fmla="*/ 5572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975" h="228600">
                  <a:moveTo>
                    <a:pt x="164973" y="55721"/>
                  </a:moveTo>
                  <a:cubicBezTo>
                    <a:pt x="169450" y="62293"/>
                    <a:pt x="175641" y="70199"/>
                    <a:pt x="180880" y="78486"/>
                  </a:cubicBezTo>
                  <a:lnTo>
                    <a:pt x="63151" y="56483"/>
                  </a:lnTo>
                  <a:lnTo>
                    <a:pt x="23432" y="230600"/>
                  </a:lnTo>
                  <a:lnTo>
                    <a:pt x="7144" y="225171"/>
                  </a:lnTo>
                  <a:lnTo>
                    <a:pt x="32480" y="28861"/>
                  </a:lnTo>
                  <a:cubicBezTo>
                    <a:pt x="32480" y="28861"/>
                    <a:pt x="118586" y="12573"/>
                    <a:pt x="132398" y="7144"/>
                  </a:cubicBezTo>
                  <a:cubicBezTo>
                    <a:pt x="142875" y="23622"/>
                    <a:pt x="153924" y="39624"/>
                    <a:pt x="164973" y="557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7A691105-8D7F-4BAC-B47A-C83B275B542B}"/>
                </a:ext>
              </a:extLst>
            </p:cNvPr>
            <p:cNvSpPr/>
            <p:nvPr/>
          </p:nvSpPr>
          <p:spPr>
            <a:xfrm>
              <a:off x="5622893" y="3363277"/>
              <a:ext cx="200025" cy="333375"/>
            </a:xfrm>
            <a:custGeom>
              <a:avLst/>
              <a:gdLst>
                <a:gd name="connsiteX0" fmla="*/ 103822 w 200025"/>
                <a:gd name="connsiteY0" fmla="*/ 7144 h 333375"/>
                <a:gd name="connsiteX1" fmla="*/ 92012 w 200025"/>
                <a:gd name="connsiteY1" fmla="*/ 176403 h 333375"/>
                <a:gd name="connsiteX2" fmla="*/ 194405 w 200025"/>
                <a:gd name="connsiteY2" fmla="*/ 322517 h 333375"/>
                <a:gd name="connsiteX3" fmla="*/ 175831 w 200025"/>
                <a:gd name="connsiteY3" fmla="*/ 331565 h 333375"/>
                <a:gd name="connsiteX4" fmla="*/ 42100 w 200025"/>
                <a:gd name="connsiteY4" fmla="*/ 168783 h 333375"/>
                <a:gd name="connsiteX5" fmla="*/ 7144 w 200025"/>
                <a:gd name="connsiteY5" fmla="*/ 103632 h 333375"/>
                <a:gd name="connsiteX6" fmla="*/ 33719 w 200025"/>
                <a:gd name="connsiteY6" fmla="*/ 66294 h 333375"/>
                <a:gd name="connsiteX7" fmla="*/ 103822 w 200025"/>
                <a:gd name="connsiteY7" fmla="*/ 714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025" h="333375">
                  <a:moveTo>
                    <a:pt x="103822" y="7144"/>
                  </a:moveTo>
                  <a:cubicBezTo>
                    <a:pt x="93154" y="35052"/>
                    <a:pt x="59626" y="132112"/>
                    <a:pt x="92012" y="176403"/>
                  </a:cubicBezTo>
                  <a:cubicBezTo>
                    <a:pt x="130112" y="228410"/>
                    <a:pt x="194405" y="322517"/>
                    <a:pt x="194405" y="322517"/>
                  </a:cubicBezTo>
                  <a:lnTo>
                    <a:pt x="175831" y="331565"/>
                  </a:lnTo>
                  <a:lnTo>
                    <a:pt x="42100" y="168783"/>
                  </a:lnTo>
                  <a:lnTo>
                    <a:pt x="7144" y="103632"/>
                  </a:lnTo>
                  <a:cubicBezTo>
                    <a:pt x="15335" y="90773"/>
                    <a:pt x="24194" y="78296"/>
                    <a:pt x="33719" y="66294"/>
                  </a:cubicBezTo>
                  <a:cubicBezTo>
                    <a:pt x="56578" y="45720"/>
                    <a:pt x="79629" y="25527"/>
                    <a:pt x="10382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68F0DCD9-797B-4702-9A99-451E98C244A4}"/>
                </a:ext>
              </a:extLst>
            </p:cNvPr>
            <p:cNvSpPr/>
            <p:nvPr/>
          </p:nvSpPr>
          <p:spPr>
            <a:xfrm>
              <a:off x="5446639" y="2871578"/>
              <a:ext cx="219075" cy="209550"/>
            </a:xfrm>
            <a:custGeom>
              <a:avLst/>
              <a:gdLst>
                <a:gd name="connsiteX0" fmla="*/ 7661 w 219075"/>
                <a:gd name="connsiteY0" fmla="*/ 193757 h 209550"/>
                <a:gd name="connsiteX1" fmla="*/ 7947 w 219075"/>
                <a:gd name="connsiteY1" fmla="*/ 172040 h 209550"/>
                <a:gd name="connsiteX2" fmla="*/ 12995 w 219075"/>
                <a:gd name="connsiteY2" fmla="*/ 151275 h 209550"/>
                <a:gd name="connsiteX3" fmla="*/ 39665 w 219075"/>
                <a:gd name="connsiteY3" fmla="*/ 116890 h 209550"/>
                <a:gd name="connsiteX4" fmla="*/ 79004 w 219075"/>
                <a:gd name="connsiteY4" fmla="*/ 103650 h 209550"/>
                <a:gd name="connsiteX5" fmla="*/ 96815 w 219075"/>
                <a:gd name="connsiteY5" fmla="*/ 102126 h 209550"/>
                <a:gd name="connsiteX6" fmla="*/ 113770 w 219075"/>
                <a:gd name="connsiteY6" fmla="*/ 98888 h 209550"/>
                <a:gd name="connsiteX7" fmla="*/ 176540 w 219075"/>
                <a:gd name="connsiteY7" fmla="*/ 69741 h 209550"/>
                <a:gd name="connsiteX8" fmla="*/ 198638 w 219075"/>
                <a:gd name="connsiteY8" fmla="*/ 44024 h 209550"/>
                <a:gd name="connsiteX9" fmla="*/ 205019 w 219075"/>
                <a:gd name="connsiteY9" fmla="*/ 11067 h 209550"/>
                <a:gd name="connsiteX10" fmla="*/ 205019 w 219075"/>
                <a:gd name="connsiteY10" fmla="*/ 10972 h 209550"/>
                <a:gd name="connsiteX11" fmla="*/ 208163 w 219075"/>
                <a:gd name="connsiteY11" fmla="*/ 7162 h 209550"/>
                <a:gd name="connsiteX12" fmla="*/ 211973 w 219075"/>
                <a:gd name="connsiteY12" fmla="*/ 10115 h 209550"/>
                <a:gd name="connsiteX13" fmla="*/ 207496 w 219075"/>
                <a:gd name="connsiteY13" fmla="*/ 48215 h 209550"/>
                <a:gd name="connsiteX14" fmla="*/ 184731 w 219075"/>
                <a:gd name="connsiteY14" fmla="*/ 79361 h 209550"/>
                <a:gd name="connsiteX15" fmla="*/ 118723 w 219075"/>
                <a:gd name="connsiteY15" fmla="*/ 116414 h 209550"/>
                <a:gd name="connsiteX16" fmla="*/ 100149 w 219075"/>
                <a:gd name="connsiteY16" fmla="*/ 121367 h 209550"/>
                <a:gd name="connsiteX17" fmla="*/ 81766 w 219075"/>
                <a:gd name="connsiteY17" fmla="*/ 124415 h 209550"/>
                <a:gd name="connsiteX18" fmla="*/ 53286 w 219075"/>
                <a:gd name="connsiteY18" fmla="*/ 136035 h 209550"/>
                <a:gd name="connsiteX19" fmla="*/ 37665 w 219075"/>
                <a:gd name="connsiteY19" fmla="*/ 159657 h 209550"/>
                <a:gd name="connsiteX20" fmla="*/ 35284 w 219075"/>
                <a:gd name="connsiteY20" fmla="*/ 174516 h 209550"/>
                <a:gd name="connsiteX21" fmla="*/ 36046 w 219075"/>
                <a:gd name="connsiteY21" fmla="*/ 189185 h 209550"/>
                <a:gd name="connsiteX22" fmla="*/ 36141 w 219075"/>
                <a:gd name="connsiteY22" fmla="*/ 189566 h 209550"/>
                <a:gd name="connsiteX23" fmla="*/ 24711 w 219075"/>
                <a:gd name="connsiteY23" fmla="*/ 206425 h 209550"/>
                <a:gd name="connsiteX24" fmla="*/ 7852 w 219075"/>
                <a:gd name="connsiteY24" fmla="*/ 194995 h 209550"/>
                <a:gd name="connsiteX25" fmla="*/ 7661 w 219075"/>
                <a:gd name="connsiteY25" fmla="*/ 19375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075" h="209550">
                  <a:moveTo>
                    <a:pt x="7661" y="193757"/>
                  </a:moveTo>
                  <a:cubicBezTo>
                    <a:pt x="6804" y="185470"/>
                    <a:pt x="7090" y="179183"/>
                    <a:pt x="7947" y="172040"/>
                  </a:cubicBezTo>
                  <a:cubicBezTo>
                    <a:pt x="8804" y="165086"/>
                    <a:pt x="10424" y="158038"/>
                    <a:pt x="12995" y="151275"/>
                  </a:cubicBezTo>
                  <a:cubicBezTo>
                    <a:pt x="17948" y="137750"/>
                    <a:pt x="27378" y="124986"/>
                    <a:pt x="39665" y="116890"/>
                  </a:cubicBezTo>
                  <a:cubicBezTo>
                    <a:pt x="51953" y="108698"/>
                    <a:pt x="65764" y="104984"/>
                    <a:pt x="79004" y="103650"/>
                  </a:cubicBezTo>
                  <a:cubicBezTo>
                    <a:pt x="86147" y="102983"/>
                    <a:pt x="91005" y="102983"/>
                    <a:pt x="96815" y="102126"/>
                  </a:cubicBezTo>
                  <a:cubicBezTo>
                    <a:pt x="102435" y="101364"/>
                    <a:pt x="108150" y="100221"/>
                    <a:pt x="113770" y="98888"/>
                  </a:cubicBezTo>
                  <a:cubicBezTo>
                    <a:pt x="136249" y="93363"/>
                    <a:pt x="158347" y="84029"/>
                    <a:pt x="176540" y="69741"/>
                  </a:cubicBezTo>
                  <a:cubicBezTo>
                    <a:pt x="185493" y="62597"/>
                    <a:pt x="193399" y="54025"/>
                    <a:pt x="198638" y="44024"/>
                  </a:cubicBezTo>
                  <a:cubicBezTo>
                    <a:pt x="204067" y="34022"/>
                    <a:pt x="206067" y="22497"/>
                    <a:pt x="205019" y="11067"/>
                  </a:cubicBezTo>
                  <a:lnTo>
                    <a:pt x="205019" y="10972"/>
                  </a:lnTo>
                  <a:cubicBezTo>
                    <a:pt x="204829" y="9067"/>
                    <a:pt x="206258" y="7352"/>
                    <a:pt x="208163" y="7162"/>
                  </a:cubicBezTo>
                  <a:cubicBezTo>
                    <a:pt x="209972" y="6971"/>
                    <a:pt x="211592" y="8305"/>
                    <a:pt x="211973" y="10115"/>
                  </a:cubicBezTo>
                  <a:cubicBezTo>
                    <a:pt x="214163" y="22688"/>
                    <a:pt x="212830" y="36308"/>
                    <a:pt x="207496" y="48215"/>
                  </a:cubicBezTo>
                  <a:cubicBezTo>
                    <a:pt x="202352" y="60311"/>
                    <a:pt x="194161" y="70598"/>
                    <a:pt x="184731" y="79361"/>
                  </a:cubicBezTo>
                  <a:cubicBezTo>
                    <a:pt x="165776" y="96697"/>
                    <a:pt x="142821" y="108413"/>
                    <a:pt x="118723" y="116414"/>
                  </a:cubicBezTo>
                  <a:cubicBezTo>
                    <a:pt x="112627" y="118319"/>
                    <a:pt x="106531" y="120033"/>
                    <a:pt x="100149" y="121367"/>
                  </a:cubicBezTo>
                  <a:cubicBezTo>
                    <a:pt x="94053" y="122795"/>
                    <a:pt x="86719" y="123557"/>
                    <a:pt x="81766" y="124415"/>
                  </a:cubicBezTo>
                  <a:cubicBezTo>
                    <a:pt x="71003" y="126320"/>
                    <a:pt x="60906" y="130034"/>
                    <a:pt x="53286" y="136035"/>
                  </a:cubicBezTo>
                  <a:cubicBezTo>
                    <a:pt x="45666" y="142036"/>
                    <a:pt x="40427" y="150132"/>
                    <a:pt x="37665" y="159657"/>
                  </a:cubicBezTo>
                  <a:cubicBezTo>
                    <a:pt x="36332" y="164420"/>
                    <a:pt x="35474" y="169373"/>
                    <a:pt x="35284" y="174516"/>
                  </a:cubicBezTo>
                  <a:cubicBezTo>
                    <a:pt x="34998" y="179374"/>
                    <a:pt x="35284" y="185375"/>
                    <a:pt x="36046" y="189185"/>
                  </a:cubicBezTo>
                  <a:lnTo>
                    <a:pt x="36141" y="189566"/>
                  </a:lnTo>
                  <a:cubicBezTo>
                    <a:pt x="37665" y="197376"/>
                    <a:pt x="32522" y="204901"/>
                    <a:pt x="24711" y="206425"/>
                  </a:cubicBezTo>
                  <a:cubicBezTo>
                    <a:pt x="16901" y="207949"/>
                    <a:pt x="9376" y="202805"/>
                    <a:pt x="7852" y="194995"/>
                  </a:cubicBezTo>
                  <a:cubicBezTo>
                    <a:pt x="7757" y="194519"/>
                    <a:pt x="7757" y="194138"/>
                    <a:pt x="7661" y="1937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FF7B3B54-09FF-4861-950A-5B7DC9DC3942}"/>
                </a:ext>
              </a:extLst>
            </p:cNvPr>
            <p:cNvSpPr/>
            <p:nvPr/>
          </p:nvSpPr>
          <p:spPr>
            <a:xfrm>
              <a:off x="5562915" y="2876139"/>
              <a:ext cx="38100" cy="95250"/>
            </a:xfrm>
            <a:custGeom>
              <a:avLst/>
              <a:gdLst>
                <a:gd name="connsiteX0" fmla="*/ 24545 w 38100"/>
                <a:gd name="connsiteY0" fmla="*/ 89088 h 95250"/>
                <a:gd name="connsiteX1" fmla="*/ 14353 w 38100"/>
                <a:gd name="connsiteY1" fmla="*/ 69752 h 95250"/>
                <a:gd name="connsiteX2" fmla="*/ 8734 w 38100"/>
                <a:gd name="connsiteY2" fmla="*/ 49559 h 95250"/>
                <a:gd name="connsiteX3" fmla="*/ 7210 w 38100"/>
                <a:gd name="connsiteY3" fmla="*/ 28985 h 95250"/>
                <a:gd name="connsiteX4" fmla="*/ 9591 w 38100"/>
                <a:gd name="connsiteY4" fmla="*/ 8887 h 95250"/>
                <a:gd name="connsiteX5" fmla="*/ 12068 w 38100"/>
                <a:gd name="connsiteY5" fmla="*/ 7173 h 95250"/>
                <a:gd name="connsiteX6" fmla="*/ 13782 w 38100"/>
                <a:gd name="connsiteY6" fmla="*/ 9268 h 95250"/>
                <a:gd name="connsiteX7" fmla="*/ 13782 w 38100"/>
                <a:gd name="connsiteY7" fmla="*/ 9364 h 95250"/>
                <a:gd name="connsiteX8" fmla="*/ 14735 w 38100"/>
                <a:gd name="connsiteY8" fmla="*/ 28509 h 95250"/>
                <a:gd name="connsiteX9" fmla="*/ 19211 w 38100"/>
                <a:gd name="connsiteY9" fmla="*/ 46797 h 95250"/>
                <a:gd name="connsiteX10" fmla="*/ 27022 w 38100"/>
                <a:gd name="connsiteY10" fmla="*/ 63561 h 95250"/>
                <a:gd name="connsiteX11" fmla="*/ 37595 w 38100"/>
                <a:gd name="connsiteY11" fmla="*/ 77563 h 95250"/>
                <a:gd name="connsiteX12" fmla="*/ 37785 w 38100"/>
                <a:gd name="connsiteY12" fmla="*/ 77753 h 95250"/>
                <a:gd name="connsiteX13" fmla="*/ 37975 w 38100"/>
                <a:gd name="connsiteY13" fmla="*/ 90040 h 95250"/>
                <a:gd name="connsiteX14" fmla="*/ 25688 w 38100"/>
                <a:gd name="connsiteY14" fmla="*/ 90231 h 95250"/>
                <a:gd name="connsiteX15" fmla="*/ 24545 w 38100"/>
                <a:gd name="connsiteY15" fmla="*/ 8908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100" h="95250">
                  <a:moveTo>
                    <a:pt x="24545" y="89088"/>
                  </a:moveTo>
                  <a:cubicBezTo>
                    <a:pt x="19783" y="82420"/>
                    <a:pt x="17020" y="76420"/>
                    <a:pt x="14353" y="69752"/>
                  </a:cubicBezTo>
                  <a:cubicBezTo>
                    <a:pt x="11782" y="63180"/>
                    <a:pt x="9877" y="56417"/>
                    <a:pt x="8734" y="49559"/>
                  </a:cubicBezTo>
                  <a:cubicBezTo>
                    <a:pt x="7591" y="42701"/>
                    <a:pt x="6924" y="35843"/>
                    <a:pt x="7210" y="28985"/>
                  </a:cubicBezTo>
                  <a:cubicBezTo>
                    <a:pt x="7305" y="22127"/>
                    <a:pt x="8353" y="15460"/>
                    <a:pt x="9591" y="8887"/>
                  </a:cubicBezTo>
                  <a:cubicBezTo>
                    <a:pt x="9781" y="7744"/>
                    <a:pt x="10924" y="6982"/>
                    <a:pt x="12068" y="7173"/>
                  </a:cubicBezTo>
                  <a:cubicBezTo>
                    <a:pt x="13115" y="7363"/>
                    <a:pt x="13782" y="8316"/>
                    <a:pt x="13782" y="9268"/>
                  </a:cubicBezTo>
                  <a:lnTo>
                    <a:pt x="13782" y="9364"/>
                  </a:lnTo>
                  <a:cubicBezTo>
                    <a:pt x="13591" y="15841"/>
                    <a:pt x="13687" y="22222"/>
                    <a:pt x="14735" y="28509"/>
                  </a:cubicBezTo>
                  <a:cubicBezTo>
                    <a:pt x="15497" y="34795"/>
                    <a:pt x="17211" y="40891"/>
                    <a:pt x="19211" y="46797"/>
                  </a:cubicBezTo>
                  <a:cubicBezTo>
                    <a:pt x="21212" y="52702"/>
                    <a:pt x="23974" y="58322"/>
                    <a:pt x="27022" y="63561"/>
                  </a:cubicBezTo>
                  <a:cubicBezTo>
                    <a:pt x="30070" y="68704"/>
                    <a:pt x="33975" y="74038"/>
                    <a:pt x="37595" y="77563"/>
                  </a:cubicBezTo>
                  <a:lnTo>
                    <a:pt x="37785" y="77753"/>
                  </a:lnTo>
                  <a:cubicBezTo>
                    <a:pt x="41214" y="81087"/>
                    <a:pt x="41309" y="86611"/>
                    <a:pt x="37975" y="90040"/>
                  </a:cubicBezTo>
                  <a:cubicBezTo>
                    <a:pt x="34642" y="93469"/>
                    <a:pt x="29117" y="93565"/>
                    <a:pt x="25688" y="90231"/>
                  </a:cubicBezTo>
                  <a:cubicBezTo>
                    <a:pt x="25212" y="89850"/>
                    <a:pt x="24831" y="89469"/>
                    <a:pt x="24545" y="890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E4C40138-DFCA-4ECD-B956-24D1C7AB8B17}"/>
                </a:ext>
              </a:extLst>
            </p:cNvPr>
            <p:cNvSpPr/>
            <p:nvPr/>
          </p:nvSpPr>
          <p:spPr>
            <a:xfrm>
              <a:off x="5499603" y="2891992"/>
              <a:ext cx="57150" cy="104775"/>
            </a:xfrm>
            <a:custGeom>
              <a:avLst/>
              <a:gdLst>
                <a:gd name="connsiteX0" fmla="*/ 35660 w 57150"/>
                <a:gd name="connsiteY0" fmla="*/ 102287 h 104775"/>
                <a:gd name="connsiteX1" fmla="*/ 20230 w 57150"/>
                <a:gd name="connsiteY1" fmla="*/ 81141 h 104775"/>
                <a:gd name="connsiteX2" fmla="*/ 10705 w 57150"/>
                <a:gd name="connsiteY2" fmla="*/ 57900 h 104775"/>
                <a:gd name="connsiteX3" fmla="*/ 7180 w 57150"/>
                <a:gd name="connsiteY3" fmla="*/ 33421 h 104775"/>
                <a:gd name="connsiteX4" fmla="*/ 10038 w 57150"/>
                <a:gd name="connsiteY4" fmla="*/ 9418 h 104775"/>
                <a:gd name="connsiteX5" fmla="*/ 13562 w 57150"/>
                <a:gd name="connsiteY5" fmla="*/ 7227 h 104775"/>
                <a:gd name="connsiteX6" fmla="*/ 15848 w 57150"/>
                <a:gd name="connsiteY6" fmla="*/ 10180 h 104775"/>
                <a:gd name="connsiteX7" fmla="*/ 15848 w 57150"/>
                <a:gd name="connsiteY7" fmla="*/ 10466 h 104775"/>
                <a:gd name="connsiteX8" fmla="*/ 17563 w 57150"/>
                <a:gd name="connsiteY8" fmla="*/ 32469 h 104775"/>
                <a:gd name="connsiteX9" fmla="*/ 24706 w 57150"/>
                <a:gd name="connsiteY9" fmla="*/ 52757 h 104775"/>
                <a:gd name="connsiteX10" fmla="*/ 36422 w 57150"/>
                <a:gd name="connsiteY10" fmla="*/ 70378 h 104775"/>
                <a:gd name="connsiteX11" fmla="*/ 51091 w 57150"/>
                <a:gd name="connsiteY11" fmla="*/ 84094 h 104775"/>
                <a:gd name="connsiteX12" fmla="*/ 51281 w 57150"/>
                <a:gd name="connsiteY12" fmla="*/ 84189 h 104775"/>
                <a:gd name="connsiteX13" fmla="*/ 54424 w 57150"/>
                <a:gd name="connsiteY13" fmla="*/ 100953 h 104775"/>
                <a:gd name="connsiteX14" fmla="*/ 37660 w 57150"/>
                <a:gd name="connsiteY14" fmla="*/ 104097 h 104775"/>
                <a:gd name="connsiteX15" fmla="*/ 35660 w 57150"/>
                <a:gd name="connsiteY15" fmla="*/ 10228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150" h="104775">
                  <a:moveTo>
                    <a:pt x="35660" y="102287"/>
                  </a:moveTo>
                  <a:cubicBezTo>
                    <a:pt x="28897" y="95238"/>
                    <a:pt x="24516" y="88571"/>
                    <a:pt x="20230" y="81141"/>
                  </a:cubicBezTo>
                  <a:cubicBezTo>
                    <a:pt x="16134" y="73807"/>
                    <a:pt x="12895" y="65901"/>
                    <a:pt x="10705" y="57900"/>
                  </a:cubicBezTo>
                  <a:cubicBezTo>
                    <a:pt x="8419" y="49899"/>
                    <a:pt x="7180" y="41613"/>
                    <a:pt x="7180" y="33421"/>
                  </a:cubicBezTo>
                  <a:cubicBezTo>
                    <a:pt x="6895" y="25230"/>
                    <a:pt x="8323" y="17133"/>
                    <a:pt x="10038" y="9418"/>
                  </a:cubicBezTo>
                  <a:cubicBezTo>
                    <a:pt x="10419" y="7799"/>
                    <a:pt x="11943" y="6846"/>
                    <a:pt x="13562" y="7227"/>
                  </a:cubicBezTo>
                  <a:cubicBezTo>
                    <a:pt x="14991" y="7513"/>
                    <a:pt x="15848" y="8751"/>
                    <a:pt x="15848" y="10180"/>
                  </a:cubicBezTo>
                  <a:lnTo>
                    <a:pt x="15848" y="10466"/>
                  </a:lnTo>
                  <a:cubicBezTo>
                    <a:pt x="15753" y="17991"/>
                    <a:pt x="15848" y="25325"/>
                    <a:pt x="17563" y="32469"/>
                  </a:cubicBezTo>
                  <a:cubicBezTo>
                    <a:pt x="18991" y="39612"/>
                    <a:pt x="21468" y="46375"/>
                    <a:pt x="24706" y="52757"/>
                  </a:cubicBezTo>
                  <a:cubicBezTo>
                    <a:pt x="27945" y="59139"/>
                    <a:pt x="31850" y="65044"/>
                    <a:pt x="36422" y="70378"/>
                  </a:cubicBezTo>
                  <a:cubicBezTo>
                    <a:pt x="40804" y="75617"/>
                    <a:pt x="46423" y="80856"/>
                    <a:pt x="51091" y="84094"/>
                  </a:cubicBezTo>
                  <a:lnTo>
                    <a:pt x="51281" y="84189"/>
                  </a:lnTo>
                  <a:cubicBezTo>
                    <a:pt x="56806" y="87904"/>
                    <a:pt x="58234" y="95429"/>
                    <a:pt x="54424" y="100953"/>
                  </a:cubicBezTo>
                  <a:cubicBezTo>
                    <a:pt x="50710" y="106478"/>
                    <a:pt x="43185" y="107907"/>
                    <a:pt x="37660" y="104097"/>
                  </a:cubicBezTo>
                  <a:cubicBezTo>
                    <a:pt x="36898" y="103430"/>
                    <a:pt x="36232" y="102858"/>
                    <a:pt x="35660" y="1022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6B695C69-CFF9-4401-8C9A-14975A236221}"/>
                </a:ext>
              </a:extLst>
            </p:cNvPr>
            <p:cNvSpPr/>
            <p:nvPr/>
          </p:nvSpPr>
          <p:spPr>
            <a:xfrm>
              <a:off x="5610211" y="2916763"/>
              <a:ext cx="85725" cy="47625"/>
            </a:xfrm>
            <a:custGeom>
              <a:avLst/>
              <a:gdLst>
                <a:gd name="connsiteX0" fmla="*/ 20207 w 85725"/>
                <a:gd name="connsiteY0" fmla="*/ 26176 h 47625"/>
                <a:gd name="connsiteX1" fmla="*/ 36590 w 85725"/>
                <a:gd name="connsiteY1" fmla="*/ 31224 h 47625"/>
                <a:gd name="connsiteX2" fmla="*/ 54116 w 85725"/>
                <a:gd name="connsiteY2" fmla="*/ 30462 h 47625"/>
                <a:gd name="connsiteX3" fmla="*/ 70213 w 85725"/>
                <a:gd name="connsiteY3" fmla="*/ 22461 h 47625"/>
                <a:gd name="connsiteX4" fmla="*/ 82786 w 85725"/>
                <a:gd name="connsiteY4" fmla="*/ 8269 h 47625"/>
                <a:gd name="connsiteX5" fmla="*/ 82881 w 85725"/>
                <a:gd name="connsiteY5" fmla="*/ 8079 h 47625"/>
                <a:gd name="connsiteX6" fmla="*/ 85834 w 85725"/>
                <a:gd name="connsiteY6" fmla="*/ 7507 h 47625"/>
                <a:gd name="connsiteX7" fmla="*/ 86501 w 85725"/>
                <a:gd name="connsiteY7" fmla="*/ 10174 h 47625"/>
                <a:gd name="connsiteX8" fmla="*/ 75357 w 85725"/>
                <a:gd name="connsiteY8" fmla="*/ 27891 h 47625"/>
                <a:gd name="connsiteX9" fmla="*/ 57640 w 85725"/>
                <a:gd name="connsiteY9" fmla="*/ 40654 h 47625"/>
                <a:gd name="connsiteX10" fmla="*/ 35828 w 85725"/>
                <a:gd name="connsiteY10" fmla="*/ 45321 h 47625"/>
                <a:gd name="connsiteX11" fmla="*/ 13254 w 85725"/>
                <a:gd name="connsiteY11" fmla="*/ 42178 h 47625"/>
                <a:gd name="connsiteX12" fmla="*/ 7539 w 85725"/>
                <a:gd name="connsiteY12" fmla="*/ 31224 h 47625"/>
                <a:gd name="connsiteX13" fmla="*/ 18492 w 85725"/>
                <a:gd name="connsiteY13" fmla="*/ 25509 h 47625"/>
                <a:gd name="connsiteX14" fmla="*/ 19826 w 85725"/>
                <a:gd name="connsiteY14" fmla="*/ 26081 h 47625"/>
                <a:gd name="connsiteX15" fmla="*/ 20207 w 85725"/>
                <a:gd name="connsiteY15" fmla="*/ 2617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47625">
                  <a:moveTo>
                    <a:pt x="20207" y="26176"/>
                  </a:moveTo>
                  <a:cubicBezTo>
                    <a:pt x="24588" y="28462"/>
                    <a:pt x="30875" y="30367"/>
                    <a:pt x="36590" y="31224"/>
                  </a:cubicBezTo>
                  <a:cubicBezTo>
                    <a:pt x="42400" y="32082"/>
                    <a:pt x="48401" y="31891"/>
                    <a:pt x="54116" y="30462"/>
                  </a:cubicBezTo>
                  <a:cubicBezTo>
                    <a:pt x="59831" y="29034"/>
                    <a:pt x="65451" y="26462"/>
                    <a:pt x="70213" y="22461"/>
                  </a:cubicBezTo>
                  <a:cubicBezTo>
                    <a:pt x="75166" y="18747"/>
                    <a:pt x="79071" y="13603"/>
                    <a:pt x="82786" y="8269"/>
                  </a:cubicBezTo>
                  <a:lnTo>
                    <a:pt x="82881" y="8079"/>
                  </a:lnTo>
                  <a:cubicBezTo>
                    <a:pt x="83548" y="7126"/>
                    <a:pt x="84882" y="6840"/>
                    <a:pt x="85834" y="7507"/>
                  </a:cubicBezTo>
                  <a:cubicBezTo>
                    <a:pt x="86691" y="8079"/>
                    <a:pt x="86977" y="9222"/>
                    <a:pt x="86501" y="10174"/>
                  </a:cubicBezTo>
                  <a:cubicBezTo>
                    <a:pt x="83548" y="16365"/>
                    <a:pt x="80310" y="22652"/>
                    <a:pt x="75357" y="27891"/>
                  </a:cubicBezTo>
                  <a:cubicBezTo>
                    <a:pt x="70689" y="33415"/>
                    <a:pt x="64498" y="37701"/>
                    <a:pt x="57640" y="40654"/>
                  </a:cubicBezTo>
                  <a:cubicBezTo>
                    <a:pt x="50782" y="43607"/>
                    <a:pt x="43257" y="45131"/>
                    <a:pt x="35828" y="45321"/>
                  </a:cubicBezTo>
                  <a:cubicBezTo>
                    <a:pt x="28208" y="45417"/>
                    <a:pt x="21255" y="44655"/>
                    <a:pt x="13254" y="42178"/>
                  </a:cubicBezTo>
                  <a:cubicBezTo>
                    <a:pt x="8682" y="40749"/>
                    <a:pt x="6110" y="35796"/>
                    <a:pt x="7539" y="31224"/>
                  </a:cubicBezTo>
                  <a:cubicBezTo>
                    <a:pt x="8967" y="26652"/>
                    <a:pt x="13920" y="24081"/>
                    <a:pt x="18492" y="25509"/>
                  </a:cubicBezTo>
                  <a:cubicBezTo>
                    <a:pt x="18969" y="25700"/>
                    <a:pt x="19445" y="25890"/>
                    <a:pt x="19826" y="26081"/>
                  </a:cubicBezTo>
                  <a:lnTo>
                    <a:pt x="20207" y="261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827B2F4-7B36-4F11-9831-D6A55F34B2F3}"/>
                </a:ext>
              </a:extLst>
            </p:cNvPr>
            <p:cNvSpPr/>
            <p:nvPr/>
          </p:nvSpPr>
          <p:spPr>
            <a:xfrm>
              <a:off x="5522202" y="2967311"/>
              <a:ext cx="95250" cy="47625"/>
            </a:xfrm>
            <a:custGeom>
              <a:avLst/>
              <a:gdLst>
                <a:gd name="connsiteX0" fmla="*/ 23158 w 95250"/>
                <a:gd name="connsiteY0" fmla="*/ 11061 h 47625"/>
                <a:gd name="connsiteX1" fmla="*/ 35445 w 95250"/>
                <a:gd name="connsiteY1" fmla="*/ 23063 h 47625"/>
                <a:gd name="connsiteX2" fmla="*/ 51447 w 95250"/>
                <a:gd name="connsiteY2" fmla="*/ 30397 h 47625"/>
                <a:gd name="connsiteX3" fmla="*/ 69354 w 95250"/>
                <a:gd name="connsiteY3" fmla="*/ 30587 h 47625"/>
                <a:gd name="connsiteX4" fmla="*/ 87071 w 95250"/>
                <a:gd name="connsiteY4" fmla="*/ 23634 h 47625"/>
                <a:gd name="connsiteX5" fmla="*/ 87261 w 95250"/>
                <a:gd name="connsiteY5" fmla="*/ 23539 h 47625"/>
                <a:gd name="connsiteX6" fmla="*/ 90119 w 95250"/>
                <a:gd name="connsiteY6" fmla="*/ 24396 h 47625"/>
                <a:gd name="connsiteX7" fmla="*/ 89547 w 95250"/>
                <a:gd name="connsiteY7" fmla="*/ 27063 h 47625"/>
                <a:gd name="connsiteX8" fmla="*/ 71545 w 95250"/>
                <a:gd name="connsiteY8" fmla="*/ 37731 h 47625"/>
                <a:gd name="connsiteX9" fmla="*/ 49923 w 95250"/>
                <a:gd name="connsiteY9" fmla="*/ 40970 h 47625"/>
                <a:gd name="connsiteX10" fmla="*/ 28397 w 95250"/>
                <a:gd name="connsiteY10" fmla="*/ 35159 h 47625"/>
                <a:gd name="connsiteX11" fmla="*/ 9728 w 95250"/>
                <a:gd name="connsiteY11" fmla="*/ 22015 h 47625"/>
                <a:gd name="connsiteX12" fmla="*/ 9632 w 95250"/>
                <a:gd name="connsiteY12" fmla="*/ 9728 h 47625"/>
                <a:gd name="connsiteX13" fmla="*/ 21920 w 95250"/>
                <a:gd name="connsiteY13" fmla="*/ 9632 h 47625"/>
                <a:gd name="connsiteX14" fmla="*/ 22872 w 95250"/>
                <a:gd name="connsiteY14" fmla="*/ 10775 h 47625"/>
                <a:gd name="connsiteX15" fmla="*/ 23158 w 95250"/>
                <a:gd name="connsiteY15" fmla="*/ 1106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250" h="47625">
                  <a:moveTo>
                    <a:pt x="23158" y="11061"/>
                  </a:moveTo>
                  <a:cubicBezTo>
                    <a:pt x="26015" y="15157"/>
                    <a:pt x="30778" y="19729"/>
                    <a:pt x="35445" y="23063"/>
                  </a:cubicBezTo>
                  <a:cubicBezTo>
                    <a:pt x="40303" y="26492"/>
                    <a:pt x="45637" y="29063"/>
                    <a:pt x="51447" y="30397"/>
                  </a:cubicBezTo>
                  <a:cubicBezTo>
                    <a:pt x="57162" y="31730"/>
                    <a:pt x="63353" y="32016"/>
                    <a:pt x="69354" y="30587"/>
                  </a:cubicBezTo>
                  <a:cubicBezTo>
                    <a:pt x="75545" y="29540"/>
                    <a:pt x="81356" y="26777"/>
                    <a:pt x="87071" y="23634"/>
                  </a:cubicBezTo>
                  <a:lnTo>
                    <a:pt x="87261" y="23539"/>
                  </a:lnTo>
                  <a:cubicBezTo>
                    <a:pt x="88309" y="22967"/>
                    <a:pt x="89547" y="23348"/>
                    <a:pt x="90119" y="24396"/>
                  </a:cubicBezTo>
                  <a:cubicBezTo>
                    <a:pt x="90595" y="25349"/>
                    <a:pt x="90309" y="26492"/>
                    <a:pt x="89547" y="27063"/>
                  </a:cubicBezTo>
                  <a:cubicBezTo>
                    <a:pt x="84118" y="31254"/>
                    <a:pt x="78308" y="35350"/>
                    <a:pt x="71545" y="37731"/>
                  </a:cubicBezTo>
                  <a:cubicBezTo>
                    <a:pt x="64877" y="40493"/>
                    <a:pt x="57353" y="41541"/>
                    <a:pt x="49923" y="40970"/>
                  </a:cubicBezTo>
                  <a:cubicBezTo>
                    <a:pt x="42494" y="40493"/>
                    <a:pt x="35159" y="38398"/>
                    <a:pt x="28397" y="35159"/>
                  </a:cubicBezTo>
                  <a:cubicBezTo>
                    <a:pt x="21634" y="31730"/>
                    <a:pt x="15728" y="27920"/>
                    <a:pt x="9728" y="22015"/>
                  </a:cubicBezTo>
                  <a:cubicBezTo>
                    <a:pt x="6299" y="18586"/>
                    <a:pt x="6299" y="13157"/>
                    <a:pt x="9632" y="9728"/>
                  </a:cubicBezTo>
                  <a:cubicBezTo>
                    <a:pt x="13061" y="6299"/>
                    <a:pt x="18491" y="6299"/>
                    <a:pt x="21920" y="9632"/>
                  </a:cubicBezTo>
                  <a:cubicBezTo>
                    <a:pt x="22301" y="10013"/>
                    <a:pt x="22586" y="10394"/>
                    <a:pt x="22872" y="10775"/>
                  </a:cubicBezTo>
                  <a:lnTo>
                    <a:pt x="23158" y="110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19D8D746-5705-4708-880E-A94A8D96E6F2}"/>
                </a:ext>
              </a:extLst>
            </p:cNvPr>
            <p:cNvSpPr/>
            <p:nvPr/>
          </p:nvSpPr>
          <p:spPr>
            <a:xfrm>
              <a:off x="4463629" y="27157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/>
              </a:pathLst>
            </a:custGeom>
            <a:grpFill/>
            <a:ln w="4795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1E946D63-4BAF-4364-8756-06152C9A2AB0}"/>
                </a:ext>
              </a:extLst>
            </p:cNvPr>
            <p:cNvSpPr/>
            <p:nvPr/>
          </p:nvSpPr>
          <p:spPr>
            <a:xfrm>
              <a:off x="5193411" y="2992154"/>
              <a:ext cx="609600" cy="742950"/>
            </a:xfrm>
            <a:custGeom>
              <a:avLst/>
              <a:gdLst>
                <a:gd name="connsiteX0" fmla="*/ 553022 w 609600"/>
                <a:gd name="connsiteY0" fmla="*/ 410651 h 742950"/>
                <a:gd name="connsiteX1" fmla="*/ 511016 w 609600"/>
                <a:gd name="connsiteY1" fmla="*/ 583149 h 742950"/>
                <a:gd name="connsiteX2" fmla="*/ 598075 w 609600"/>
                <a:gd name="connsiteY2" fmla="*/ 738788 h 742950"/>
                <a:gd name="connsiteX3" fmla="*/ 578358 w 609600"/>
                <a:gd name="connsiteY3" fmla="*/ 744884 h 742950"/>
                <a:gd name="connsiteX4" fmla="*/ 463010 w 609600"/>
                <a:gd name="connsiteY4" fmla="*/ 567909 h 742950"/>
                <a:gd name="connsiteX5" fmla="*/ 433864 w 609600"/>
                <a:gd name="connsiteY5" fmla="*/ 484946 h 742950"/>
                <a:gd name="connsiteX6" fmla="*/ 303276 w 609600"/>
                <a:gd name="connsiteY6" fmla="*/ 470849 h 742950"/>
                <a:gd name="connsiteX7" fmla="*/ 207359 w 609600"/>
                <a:gd name="connsiteY7" fmla="*/ 409508 h 742950"/>
                <a:gd name="connsiteX8" fmla="*/ 63151 w 609600"/>
                <a:gd name="connsiteY8" fmla="*/ 382362 h 742950"/>
                <a:gd name="connsiteX9" fmla="*/ 23431 w 609600"/>
                <a:gd name="connsiteY9" fmla="*/ 556193 h 742950"/>
                <a:gd name="connsiteX10" fmla="*/ 7144 w 609600"/>
                <a:gd name="connsiteY10" fmla="*/ 550764 h 742950"/>
                <a:gd name="connsiteX11" fmla="*/ 32480 w 609600"/>
                <a:gd name="connsiteY11" fmla="*/ 354644 h 742950"/>
                <a:gd name="connsiteX12" fmla="*/ 134302 w 609600"/>
                <a:gd name="connsiteY12" fmla="*/ 331880 h 742950"/>
                <a:gd name="connsiteX13" fmla="*/ 178784 w 609600"/>
                <a:gd name="connsiteY13" fmla="*/ 125378 h 742950"/>
                <a:gd name="connsiteX14" fmla="*/ 53150 w 609600"/>
                <a:gd name="connsiteY14" fmla="*/ 32604 h 742950"/>
                <a:gd name="connsiteX15" fmla="*/ 194024 w 609600"/>
                <a:gd name="connsiteY15" fmla="*/ 22412 h 742950"/>
                <a:gd name="connsiteX16" fmla="*/ 301466 w 609600"/>
                <a:gd name="connsiteY16" fmla="*/ 44606 h 742950"/>
                <a:gd name="connsiteX17" fmla="*/ 253746 w 609600"/>
                <a:gd name="connsiteY17" fmla="*/ 256632 h 742950"/>
                <a:gd name="connsiteX18" fmla="*/ 601409 w 609600"/>
                <a:gd name="connsiteY18" fmla="*/ 328260 h 742950"/>
                <a:gd name="connsiteX19" fmla="*/ 553022 w 609600"/>
                <a:gd name="connsiteY19" fmla="*/ 410651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9600" h="742950">
                  <a:moveTo>
                    <a:pt x="553022" y="410651"/>
                  </a:moveTo>
                  <a:cubicBezTo>
                    <a:pt x="553022" y="410651"/>
                    <a:pt x="481489" y="525809"/>
                    <a:pt x="511016" y="583149"/>
                  </a:cubicBezTo>
                  <a:cubicBezTo>
                    <a:pt x="540639" y="640394"/>
                    <a:pt x="598075" y="738788"/>
                    <a:pt x="598075" y="738788"/>
                  </a:cubicBezTo>
                  <a:lnTo>
                    <a:pt x="578358" y="744884"/>
                  </a:lnTo>
                  <a:lnTo>
                    <a:pt x="463010" y="567909"/>
                  </a:lnTo>
                  <a:lnTo>
                    <a:pt x="433864" y="484946"/>
                  </a:lnTo>
                  <a:cubicBezTo>
                    <a:pt x="433864" y="484946"/>
                    <a:pt x="375761" y="499710"/>
                    <a:pt x="303276" y="470849"/>
                  </a:cubicBezTo>
                  <a:cubicBezTo>
                    <a:pt x="230696" y="441989"/>
                    <a:pt x="207359" y="409508"/>
                    <a:pt x="207359" y="409508"/>
                  </a:cubicBezTo>
                  <a:lnTo>
                    <a:pt x="63151" y="382362"/>
                  </a:lnTo>
                  <a:lnTo>
                    <a:pt x="23431" y="556193"/>
                  </a:lnTo>
                  <a:lnTo>
                    <a:pt x="7144" y="550764"/>
                  </a:lnTo>
                  <a:lnTo>
                    <a:pt x="32480" y="354644"/>
                  </a:lnTo>
                  <a:cubicBezTo>
                    <a:pt x="32480" y="354644"/>
                    <a:pt x="135065" y="335309"/>
                    <a:pt x="134302" y="331880"/>
                  </a:cubicBezTo>
                  <a:cubicBezTo>
                    <a:pt x="120110" y="289589"/>
                    <a:pt x="115824" y="218913"/>
                    <a:pt x="178784" y="125378"/>
                  </a:cubicBezTo>
                  <a:cubicBezTo>
                    <a:pt x="104108" y="110804"/>
                    <a:pt x="70771" y="70418"/>
                    <a:pt x="53150" y="32604"/>
                  </a:cubicBezTo>
                  <a:cubicBezTo>
                    <a:pt x="53150" y="32604"/>
                    <a:pt x="131254" y="58607"/>
                    <a:pt x="194024" y="22412"/>
                  </a:cubicBezTo>
                  <a:cubicBezTo>
                    <a:pt x="239268" y="-3686"/>
                    <a:pt x="281083" y="3648"/>
                    <a:pt x="301466" y="44606"/>
                  </a:cubicBezTo>
                  <a:cubicBezTo>
                    <a:pt x="333280" y="108614"/>
                    <a:pt x="240697" y="195482"/>
                    <a:pt x="253746" y="256632"/>
                  </a:cubicBezTo>
                  <a:cubicBezTo>
                    <a:pt x="264795" y="308353"/>
                    <a:pt x="533972" y="429225"/>
                    <a:pt x="601409" y="328260"/>
                  </a:cubicBezTo>
                  <a:cubicBezTo>
                    <a:pt x="601409" y="328165"/>
                    <a:pt x="613982" y="401317"/>
                    <a:pt x="553022" y="4106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5129CBFE-9DA7-4AEF-AD57-486C23F88ED4}"/>
                </a:ext>
              </a:extLst>
            </p:cNvPr>
            <p:cNvSpPr/>
            <p:nvPr/>
          </p:nvSpPr>
          <p:spPr>
            <a:xfrm>
              <a:off x="5471636" y="3032827"/>
              <a:ext cx="114300" cy="57150"/>
            </a:xfrm>
            <a:custGeom>
              <a:avLst/>
              <a:gdLst>
                <a:gd name="connsiteX0" fmla="*/ 7144 w 114300"/>
                <a:gd name="connsiteY0" fmla="*/ 34318 h 57150"/>
                <a:gd name="connsiteX1" fmla="*/ 55912 w 114300"/>
                <a:gd name="connsiteY1" fmla="*/ 7648 h 57150"/>
                <a:gd name="connsiteX2" fmla="*/ 108204 w 114300"/>
                <a:gd name="connsiteY2" fmla="*/ 21078 h 57150"/>
                <a:gd name="connsiteX3" fmla="*/ 68390 w 114300"/>
                <a:gd name="connsiteY3" fmla="*/ 53273 h 57150"/>
                <a:gd name="connsiteX4" fmla="*/ 7144 w 114300"/>
                <a:gd name="connsiteY4" fmla="*/ 3431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57150">
                  <a:moveTo>
                    <a:pt x="7144" y="34318"/>
                  </a:moveTo>
                  <a:cubicBezTo>
                    <a:pt x="7144" y="34318"/>
                    <a:pt x="27908" y="11363"/>
                    <a:pt x="55912" y="7648"/>
                  </a:cubicBezTo>
                  <a:cubicBezTo>
                    <a:pt x="84011" y="4029"/>
                    <a:pt x="108204" y="21078"/>
                    <a:pt x="108204" y="21078"/>
                  </a:cubicBezTo>
                  <a:cubicBezTo>
                    <a:pt x="108204" y="21078"/>
                    <a:pt x="97631" y="42795"/>
                    <a:pt x="68390" y="53273"/>
                  </a:cubicBezTo>
                  <a:cubicBezTo>
                    <a:pt x="38005" y="64131"/>
                    <a:pt x="7144" y="34318"/>
                    <a:pt x="7144" y="343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8ACF9A91-6900-4CA2-8F57-DDDC61314698}"/>
                </a:ext>
              </a:extLst>
            </p:cNvPr>
            <p:cNvSpPr/>
            <p:nvPr/>
          </p:nvSpPr>
          <p:spPr>
            <a:xfrm>
              <a:off x="5234479" y="3017735"/>
              <a:ext cx="47625" cy="28575"/>
            </a:xfrm>
            <a:custGeom>
              <a:avLst/>
              <a:gdLst>
                <a:gd name="connsiteX0" fmla="*/ 43705 w 47625"/>
                <a:gd name="connsiteY0" fmla="*/ 13882 h 28575"/>
                <a:gd name="connsiteX1" fmla="*/ 24369 w 47625"/>
                <a:gd name="connsiteY1" fmla="*/ 8357 h 28575"/>
                <a:gd name="connsiteX2" fmla="*/ 12844 w 47625"/>
                <a:gd name="connsiteY2" fmla="*/ 20740 h 28575"/>
                <a:gd name="connsiteX3" fmla="*/ 43705 w 47625"/>
                <a:gd name="connsiteY3" fmla="*/ 1388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28575">
                  <a:moveTo>
                    <a:pt x="43705" y="13882"/>
                  </a:moveTo>
                  <a:cubicBezTo>
                    <a:pt x="43705" y="13882"/>
                    <a:pt x="37228" y="11405"/>
                    <a:pt x="24369" y="8357"/>
                  </a:cubicBezTo>
                  <a:cubicBezTo>
                    <a:pt x="11510" y="5309"/>
                    <a:pt x="-206" y="7500"/>
                    <a:pt x="12844" y="20740"/>
                  </a:cubicBezTo>
                  <a:cubicBezTo>
                    <a:pt x="25798" y="33884"/>
                    <a:pt x="31513" y="31789"/>
                    <a:pt x="43705" y="138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58AF917C-1B2E-4B0A-88A7-27529B2AA771}"/>
                </a:ext>
              </a:extLst>
            </p:cNvPr>
            <p:cNvSpPr/>
            <p:nvPr/>
          </p:nvSpPr>
          <p:spPr>
            <a:xfrm>
              <a:off x="5391245" y="3040287"/>
              <a:ext cx="28575" cy="28575"/>
            </a:xfrm>
            <a:custGeom>
              <a:avLst/>
              <a:gdLst>
                <a:gd name="connsiteX0" fmla="*/ 17526 w 28575"/>
                <a:gd name="connsiteY0" fmla="*/ 28953 h 28575"/>
                <a:gd name="connsiteX1" fmla="*/ 7144 w 28575"/>
                <a:gd name="connsiteY1" fmla="*/ 20952 h 28575"/>
                <a:gd name="connsiteX2" fmla="*/ 9525 w 28575"/>
                <a:gd name="connsiteY2" fmla="*/ 14761 h 28575"/>
                <a:gd name="connsiteX3" fmla="*/ 22955 w 28575"/>
                <a:gd name="connsiteY3" fmla="*/ 7903 h 28575"/>
                <a:gd name="connsiteX4" fmla="*/ 23241 w 28575"/>
                <a:gd name="connsiteY4" fmla="*/ 23047 h 28575"/>
                <a:gd name="connsiteX5" fmla="*/ 17526 w 28575"/>
                <a:gd name="connsiteY5" fmla="*/ 2895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28575">
                  <a:moveTo>
                    <a:pt x="17526" y="28953"/>
                  </a:moveTo>
                  <a:cubicBezTo>
                    <a:pt x="14954" y="25714"/>
                    <a:pt x="11525" y="23047"/>
                    <a:pt x="7144" y="20952"/>
                  </a:cubicBezTo>
                  <a:cubicBezTo>
                    <a:pt x="7525" y="18952"/>
                    <a:pt x="8287" y="16856"/>
                    <a:pt x="9525" y="14761"/>
                  </a:cubicBezTo>
                  <a:cubicBezTo>
                    <a:pt x="13144" y="8665"/>
                    <a:pt x="19145" y="5617"/>
                    <a:pt x="22955" y="7903"/>
                  </a:cubicBezTo>
                  <a:cubicBezTo>
                    <a:pt x="26765" y="10189"/>
                    <a:pt x="26860" y="16952"/>
                    <a:pt x="23241" y="23047"/>
                  </a:cubicBezTo>
                  <a:cubicBezTo>
                    <a:pt x="21622" y="25619"/>
                    <a:pt x="19621" y="27715"/>
                    <a:pt x="17526" y="28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845C1A14-587F-46DA-A11B-10793395C8E7}"/>
                </a:ext>
              </a:extLst>
            </p:cNvPr>
            <p:cNvSpPr/>
            <p:nvPr/>
          </p:nvSpPr>
          <p:spPr>
            <a:xfrm>
              <a:off x="5301409" y="3110198"/>
              <a:ext cx="95250" cy="219075"/>
            </a:xfrm>
            <a:custGeom>
              <a:avLst/>
              <a:gdLst>
                <a:gd name="connsiteX0" fmla="*/ 69929 w 95250"/>
                <a:gd name="connsiteY0" fmla="*/ 7144 h 219075"/>
                <a:gd name="connsiteX1" fmla="*/ 26304 w 95250"/>
                <a:gd name="connsiteY1" fmla="*/ 213836 h 219075"/>
                <a:gd name="connsiteX2" fmla="*/ 42211 w 95250"/>
                <a:gd name="connsiteY2" fmla="*/ 93155 h 219075"/>
                <a:gd name="connsiteX3" fmla="*/ 79263 w 95250"/>
                <a:gd name="connsiteY3" fmla="*/ 45149 h 219075"/>
                <a:gd name="connsiteX4" fmla="*/ 91550 w 95250"/>
                <a:gd name="connsiteY4" fmla="*/ 7334 h 219075"/>
                <a:gd name="connsiteX5" fmla="*/ 69929 w 95250"/>
                <a:gd name="connsiteY5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219075">
                  <a:moveTo>
                    <a:pt x="69929" y="7144"/>
                  </a:moveTo>
                  <a:cubicBezTo>
                    <a:pt x="69929" y="7144"/>
                    <a:pt x="-34846" y="98679"/>
                    <a:pt x="26304" y="213836"/>
                  </a:cubicBezTo>
                  <a:cubicBezTo>
                    <a:pt x="26304" y="213836"/>
                    <a:pt x="13064" y="131636"/>
                    <a:pt x="42211" y="93155"/>
                  </a:cubicBezTo>
                  <a:cubicBezTo>
                    <a:pt x="59165" y="70676"/>
                    <a:pt x="71929" y="57912"/>
                    <a:pt x="79263" y="45149"/>
                  </a:cubicBezTo>
                  <a:cubicBezTo>
                    <a:pt x="93455" y="20288"/>
                    <a:pt x="91550" y="7334"/>
                    <a:pt x="91550" y="7334"/>
                  </a:cubicBezTo>
                  <a:lnTo>
                    <a:pt x="6992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81FB8A56-B21B-408B-A4B7-1D0EBF5D9C0A}"/>
                </a:ext>
              </a:extLst>
            </p:cNvPr>
            <p:cNvSpPr/>
            <p:nvPr/>
          </p:nvSpPr>
          <p:spPr>
            <a:xfrm>
              <a:off x="5500973" y="3054242"/>
              <a:ext cx="47625" cy="19050"/>
            </a:xfrm>
            <a:custGeom>
              <a:avLst/>
              <a:gdLst>
                <a:gd name="connsiteX0" fmla="*/ 7144 w 47625"/>
                <a:gd name="connsiteY0" fmla="*/ 12045 h 19050"/>
                <a:gd name="connsiteX1" fmla="*/ 46673 w 47625"/>
                <a:gd name="connsiteY1" fmla="*/ 10140 h 19050"/>
                <a:gd name="connsiteX2" fmla="*/ 7144 w 47625"/>
                <a:gd name="connsiteY2" fmla="*/ 1204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19050">
                  <a:moveTo>
                    <a:pt x="7144" y="12045"/>
                  </a:moveTo>
                  <a:cubicBezTo>
                    <a:pt x="7144" y="12045"/>
                    <a:pt x="29623" y="2425"/>
                    <a:pt x="46673" y="10140"/>
                  </a:cubicBezTo>
                  <a:cubicBezTo>
                    <a:pt x="46673" y="10140"/>
                    <a:pt x="18288" y="26904"/>
                    <a:pt x="7144" y="1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F51F2FEB-4502-4947-B857-F2403725EECC}"/>
                </a:ext>
              </a:extLst>
            </p:cNvPr>
            <p:cNvSpPr/>
            <p:nvPr/>
          </p:nvSpPr>
          <p:spPr>
            <a:xfrm>
              <a:off x="5521588" y="3404275"/>
              <a:ext cx="733425" cy="180975"/>
            </a:xfrm>
            <a:custGeom>
              <a:avLst/>
              <a:gdLst>
                <a:gd name="connsiteX0" fmla="*/ 727669 w 733425"/>
                <a:gd name="connsiteY0" fmla="*/ 173886 h 180975"/>
                <a:gd name="connsiteX1" fmla="*/ 10341 w 733425"/>
                <a:gd name="connsiteY1" fmla="*/ 1034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3425" h="180975">
                  <a:moveTo>
                    <a:pt x="727669" y="173886"/>
                  </a:moveTo>
                  <a:cubicBezTo>
                    <a:pt x="648802" y="170838"/>
                    <a:pt x="252753" y="218653"/>
                    <a:pt x="10341" y="10341"/>
                  </a:cubicBezTo>
                </a:path>
              </a:pathLst>
            </a:custGeom>
            <a:noFill/>
            <a:ln w="13788" cap="rnd">
              <a:solidFill>
                <a:srgbClr val="2C419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2307C69F-7E35-48CC-9C93-F9AF7F26B82C}"/>
                </a:ext>
              </a:extLst>
            </p:cNvPr>
            <p:cNvSpPr/>
            <p:nvPr/>
          </p:nvSpPr>
          <p:spPr>
            <a:xfrm>
              <a:off x="5454781" y="3271361"/>
              <a:ext cx="190500" cy="152400"/>
            </a:xfrm>
            <a:custGeom>
              <a:avLst/>
              <a:gdLst>
                <a:gd name="connsiteX0" fmla="*/ 191163 w 190500"/>
                <a:gd name="connsiteY0" fmla="*/ 82963 h 152400"/>
                <a:gd name="connsiteX1" fmla="*/ 57622 w 190500"/>
                <a:gd name="connsiteY1" fmla="*/ 135064 h 152400"/>
                <a:gd name="connsiteX2" fmla="*/ 16474 w 190500"/>
                <a:gd name="connsiteY2" fmla="*/ 7144 h 152400"/>
                <a:gd name="connsiteX3" fmla="*/ 121249 w 190500"/>
                <a:gd name="connsiteY3" fmla="*/ 65341 h 152400"/>
                <a:gd name="connsiteX4" fmla="*/ 191163 w 190500"/>
                <a:gd name="connsiteY4" fmla="*/ 82963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52400">
                  <a:moveTo>
                    <a:pt x="191163" y="82963"/>
                  </a:moveTo>
                  <a:cubicBezTo>
                    <a:pt x="191163" y="82963"/>
                    <a:pt x="137346" y="178594"/>
                    <a:pt x="57622" y="135064"/>
                  </a:cubicBezTo>
                  <a:cubicBezTo>
                    <a:pt x="-22102" y="91535"/>
                    <a:pt x="16474" y="7144"/>
                    <a:pt x="16474" y="7144"/>
                  </a:cubicBezTo>
                  <a:cubicBezTo>
                    <a:pt x="16474" y="7144"/>
                    <a:pt x="124297" y="61246"/>
                    <a:pt x="121249" y="65341"/>
                  </a:cubicBezTo>
                  <a:cubicBezTo>
                    <a:pt x="118296" y="69342"/>
                    <a:pt x="191163" y="82963"/>
                    <a:pt x="191163" y="829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E462A60A-1351-451A-8AD0-E19A3533F5C0}"/>
                </a:ext>
              </a:extLst>
            </p:cNvPr>
            <p:cNvSpPr/>
            <p:nvPr/>
          </p:nvSpPr>
          <p:spPr>
            <a:xfrm>
              <a:off x="5461566" y="3271265"/>
              <a:ext cx="190500" cy="133350"/>
            </a:xfrm>
            <a:custGeom>
              <a:avLst/>
              <a:gdLst>
                <a:gd name="connsiteX0" fmla="*/ 185425 w 190500"/>
                <a:gd name="connsiteY0" fmla="*/ 82487 h 133350"/>
                <a:gd name="connsiteX1" fmla="*/ 67601 w 190500"/>
                <a:gd name="connsiteY1" fmla="*/ 125540 h 133350"/>
                <a:gd name="connsiteX2" fmla="*/ 9784 w 190500"/>
                <a:gd name="connsiteY2" fmla="*/ 7144 h 133350"/>
                <a:gd name="connsiteX3" fmla="*/ 185425 w 190500"/>
                <a:gd name="connsiteY3" fmla="*/ 8248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33350">
                  <a:moveTo>
                    <a:pt x="185425" y="82487"/>
                  </a:moveTo>
                  <a:cubicBezTo>
                    <a:pt x="185425" y="82487"/>
                    <a:pt x="146849" y="150400"/>
                    <a:pt x="67601" y="125540"/>
                  </a:cubicBezTo>
                  <a:cubicBezTo>
                    <a:pt x="-11647" y="100679"/>
                    <a:pt x="9784" y="7144"/>
                    <a:pt x="9784" y="7144"/>
                  </a:cubicBezTo>
                  <a:cubicBezTo>
                    <a:pt x="9784" y="7144"/>
                    <a:pt x="120465" y="74486"/>
                    <a:pt x="185425" y="82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9B8B7211-0561-45F8-BABF-1265A3C6AB1B}"/>
                </a:ext>
              </a:extLst>
            </p:cNvPr>
            <p:cNvSpPr/>
            <p:nvPr/>
          </p:nvSpPr>
          <p:spPr>
            <a:xfrm>
              <a:off x="5461566" y="3271265"/>
              <a:ext cx="190500" cy="133350"/>
            </a:xfrm>
            <a:custGeom>
              <a:avLst/>
              <a:gdLst>
                <a:gd name="connsiteX0" fmla="*/ 185425 w 190500"/>
                <a:gd name="connsiteY0" fmla="*/ 82487 h 133350"/>
                <a:gd name="connsiteX1" fmla="*/ 67601 w 190500"/>
                <a:gd name="connsiteY1" fmla="*/ 125540 h 133350"/>
                <a:gd name="connsiteX2" fmla="*/ 9784 w 190500"/>
                <a:gd name="connsiteY2" fmla="*/ 7144 h 133350"/>
                <a:gd name="connsiteX3" fmla="*/ 185425 w 190500"/>
                <a:gd name="connsiteY3" fmla="*/ 8248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33350">
                  <a:moveTo>
                    <a:pt x="185425" y="82487"/>
                  </a:moveTo>
                  <a:cubicBezTo>
                    <a:pt x="185425" y="82487"/>
                    <a:pt x="146849" y="150400"/>
                    <a:pt x="67601" y="125540"/>
                  </a:cubicBezTo>
                  <a:cubicBezTo>
                    <a:pt x="-11647" y="100679"/>
                    <a:pt x="9784" y="7144"/>
                    <a:pt x="9784" y="7144"/>
                  </a:cubicBezTo>
                  <a:cubicBezTo>
                    <a:pt x="9784" y="7144"/>
                    <a:pt x="120465" y="74486"/>
                    <a:pt x="185425" y="82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4771B3CC-7BCA-43A0-A3FA-FB8C7ABB2F25}"/>
                </a:ext>
              </a:extLst>
            </p:cNvPr>
            <p:cNvSpPr/>
            <p:nvPr/>
          </p:nvSpPr>
          <p:spPr>
            <a:xfrm>
              <a:off x="4510945" y="3130010"/>
              <a:ext cx="180975" cy="228600"/>
            </a:xfrm>
            <a:custGeom>
              <a:avLst/>
              <a:gdLst>
                <a:gd name="connsiteX0" fmla="*/ 165068 w 180975"/>
                <a:gd name="connsiteY0" fmla="*/ 55721 h 228600"/>
                <a:gd name="connsiteX1" fmla="*/ 180975 w 180975"/>
                <a:gd name="connsiteY1" fmla="*/ 78486 h 228600"/>
                <a:gd name="connsiteX2" fmla="*/ 63246 w 180975"/>
                <a:gd name="connsiteY2" fmla="*/ 56483 h 228600"/>
                <a:gd name="connsiteX3" fmla="*/ 23432 w 180975"/>
                <a:gd name="connsiteY3" fmla="*/ 230696 h 228600"/>
                <a:gd name="connsiteX4" fmla="*/ 7144 w 180975"/>
                <a:gd name="connsiteY4" fmla="*/ 225266 h 228600"/>
                <a:gd name="connsiteX5" fmla="*/ 32480 w 180975"/>
                <a:gd name="connsiteY5" fmla="*/ 28861 h 228600"/>
                <a:gd name="connsiteX6" fmla="*/ 132398 w 180975"/>
                <a:gd name="connsiteY6" fmla="*/ 7144 h 228600"/>
                <a:gd name="connsiteX7" fmla="*/ 165068 w 180975"/>
                <a:gd name="connsiteY7" fmla="*/ 5572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975" h="228600">
                  <a:moveTo>
                    <a:pt x="165068" y="55721"/>
                  </a:moveTo>
                  <a:cubicBezTo>
                    <a:pt x="169545" y="62294"/>
                    <a:pt x="175736" y="70199"/>
                    <a:pt x="180975" y="78486"/>
                  </a:cubicBezTo>
                  <a:lnTo>
                    <a:pt x="63246" y="56483"/>
                  </a:lnTo>
                  <a:lnTo>
                    <a:pt x="23432" y="230696"/>
                  </a:lnTo>
                  <a:lnTo>
                    <a:pt x="7144" y="225266"/>
                  </a:lnTo>
                  <a:lnTo>
                    <a:pt x="32480" y="28861"/>
                  </a:lnTo>
                  <a:cubicBezTo>
                    <a:pt x="32480" y="28861"/>
                    <a:pt x="118586" y="12573"/>
                    <a:pt x="132398" y="7144"/>
                  </a:cubicBezTo>
                  <a:cubicBezTo>
                    <a:pt x="142970" y="23622"/>
                    <a:pt x="153924" y="39624"/>
                    <a:pt x="165068" y="557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635576B6-BF29-4395-BCE2-50A5FEB359DC}"/>
                </a:ext>
              </a:extLst>
            </p:cNvPr>
            <p:cNvSpPr/>
            <p:nvPr/>
          </p:nvSpPr>
          <p:spPr>
            <a:xfrm>
              <a:off x="4889659" y="3203924"/>
              <a:ext cx="200025" cy="333375"/>
            </a:xfrm>
            <a:custGeom>
              <a:avLst/>
              <a:gdLst>
                <a:gd name="connsiteX0" fmla="*/ 103727 w 200025"/>
                <a:gd name="connsiteY0" fmla="*/ 7144 h 333375"/>
                <a:gd name="connsiteX1" fmla="*/ 91916 w 200025"/>
                <a:gd name="connsiteY1" fmla="*/ 176403 h 333375"/>
                <a:gd name="connsiteX2" fmla="*/ 194310 w 200025"/>
                <a:gd name="connsiteY2" fmla="*/ 322517 h 333375"/>
                <a:gd name="connsiteX3" fmla="*/ 175832 w 200025"/>
                <a:gd name="connsiteY3" fmla="*/ 331565 h 333375"/>
                <a:gd name="connsiteX4" fmla="*/ 42101 w 200025"/>
                <a:gd name="connsiteY4" fmla="*/ 168688 h 333375"/>
                <a:gd name="connsiteX5" fmla="*/ 7144 w 200025"/>
                <a:gd name="connsiteY5" fmla="*/ 103537 h 333375"/>
                <a:gd name="connsiteX6" fmla="*/ 33719 w 200025"/>
                <a:gd name="connsiteY6" fmla="*/ 66199 h 333375"/>
                <a:gd name="connsiteX7" fmla="*/ 103727 w 200025"/>
                <a:gd name="connsiteY7" fmla="*/ 714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025" h="333375">
                  <a:moveTo>
                    <a:pt x="103727" y="7144"/>
                  </a:moveTo>
                  <a:cubicBezTo>
                    <a:pt x="93059" y="35052"/>
                    <a:pt x="59531" y="132112"/>
                    <a:pt x="91916" y="176403"/>
                  </a:cubicBezTo>
                  <a:cubicBezTo>
                    <a:pt x="130016" y="228410"/>
                    <a:pt x="194310" y="322517"/>
                    <a:pt x="194310" y="322517"/>
                  </a:cubicBezTo>
                  <a:lnTo>
                    <a:pt x="175832" y="331565"/>
                  </a:lnTo>
                  <a:lnTo>
                    <a:pt x="42101" y="168688"/>
                  </a:lnTo>
                  <a:lnTo>
                    <a:pt x="7144" y="103537"/>
                  </a:lnTo>
                  <a:cubicBezTo>
                    <a:pt x="15335" y="90678"/>
                    <a:pt x="24194" y="78200"/>
                    <a:pt x="33719" y="66199"/>
                  </a:cubicBezTo>
                  <a:cubicBezTo>
                    <a:pt x="56483" y="45720"/>
                    <a:pt x="79439" y="25527"/>
                    <a:pt x="10372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1F1EE018-A5CF-4740-B32C-D5A16ADB714E}"/>
                </a:ext>
              </a:extLst>
            </p:cNvPr>
            <p:cNvSpPr/>
            <p:nvPr/>
          </p:nvSpPr>
          <p:spPr>
            <a:xfrm>
              <a:off x="4713310" y="2712225"/>
              <a:ext cx="219075" cy="209550"/>
            </a:xfrm>
            <a:custGeom>
              <a:avLst/>
              <a:gdLst>
                <a:gd name="connsiteX0" fmla="*/ 7661 w 219075"/>
                <a:gd name="connsiteY0" fmla="*/ 193757 h 209550"/>
                <a:gd name="connsiteX1" fmla="*/ 7947 w 219075"/>
                <a:gd name="connsiteY1" fmla="*/ 172040 h 209550"/>
                <a:gd name="connsiteX2" fmla="*/ 12995 w 219075"/>
                <a:gd name="connsiteY2" fmla="*/ 151275 h 209550"/>
                <a:gd name="connsiteX3" fmla="*/ 39665 w 219075"/>
                <a:gd name="connsiteY3" fmla="*/ 116890 h 209550"/>
                <a:gd name="connsiteX4" fmla="*/ 79004 w 219075"/>
                <a:gd name="connsiteY4" fmla="*/ 103650 h 209550"/>
                <a:gd name="connsiteX5" fmla="*/ 96815 w 219075"/>
                <a:gd name="connsiteY5" fmla="*/ 102126 h 209550"/>
                <a:gd name="connsiteX6" fmla="*/ 113770 w 219075"/>
                <a:gd name="connsiteY6" fmla="*/ 98888 h 209550"/>
                <a:gd name="connsiteX7" fmla="*/ 176540 w 219075"/>
                <a:gd name="connsiteY7" fmla="*/ 69741 h 209550"/>
                <a:gd name="connsiteX8" fmla="*/ 198638 w 219075"/>
                <a:gd name="connsiteY8" fmla="*/ 44024 h 209550"/>
                <a:gd name="connsiteX9" fmla="*/ 205019 w 219075"/>
                <a:gd name="connsiteY9" fmla="*/ 11067 h 209550"/>
                <a:gd name="connsiteX10" fmla="*/ 205019 w 219075"/>
                <a:gd name="connsiteY10" fmla="*/ 10972 h 209550"/>
                <a:gd name="connsiteX11" fmla="*/ 208163 w 219075"/>
                <a:gd name="connsiteY11" fmla="*/ 7162 h 209550"/>
                <a:gd name="connsiteX12" fmla="*/ 211973 w 219075"/>
                <a:gd name="connsiteY12" fmla="*/ 10115 h 209550"/>
                <a:gd name="connsiteX13" fmla="*/ 207496 w 219075"/>
                <a:gd name="connsiteY13" fmla="*/ 48215 h 209550"/>
                <a:gd name="connsiteX14" fmla="*/ 184731 w 219075"/>
                <a:gd name="connsiteY14" fmla="*/ 79361 h 209550"/>
                <a:gd name="connsiteX15" fmla="*/ 118723 w 219075"/>
                <a:gd name="connsiteY15" fmla="*/ 116414 h 209550"/>
                <a:gd name="connsiteX16" fmla="*/ 100149 w 219075"/>
                <a:gd name="connsiteY16" fmla="*/ 121367 h 209550"/>
                <a:gd name="connsiteX17" fmla="*/ 81766 w 219075"/>
                <a:gd name="connsiteY17" fmla="*/ 124415 h 209550"/>
                <a:gd name="connsiteX18" fmla="*/ 53286 w 219075"/>
                <a:gd name="connsiteY18" fmla="*/ 136035 h 209550"/>
                <a:gd name="connsiteX19" fmla="*/ 37665 w 219075"/>
                <a:gd name="connsiteY19" fmla="*/ 159657 h 209550"/>
                <a:gd name="connsiteX20" fmla="*/ 35284 w 219075"/>
                <a:gd name="connsiteY20" fmla="*/ 174516 h 209550"/>
                <a:gd name="connsiteX21" fmla="*/ 36046 w 219075"/>
                <a:gd name="connsiteY21" fmla="*/ 189185 h 209550"/>
                <a:gd name="connsiteX22" fmla="*/ 36141 w 219075"/>
                <a:gd name="connsiteY22" fmla="*/ 189566 h 209550"/>
                <a:gd name="connsiteX23" fmla="*/ 24711 w 219075"/>
                <a:gd name="connsiteY23" fmla="*/ 206425 h 209550"/>
                <a:gd name="connsiteX24" fmla="*/ 7852 w 219075"/>
                <a:gd name="connsiteY24" fmla="*/ 194995 h 209550"/>
                <a:gd name="connsiteX25" fmla="*/ 7661 w 219075"/>
                <a:gd name="connsiteY25" fmla="*/ 19375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075" h="209550">
                  <a:moveTo>
                    <a:pt x="7661" y="193757"/>
                  </a:moveTo>
                  <a:cubicBezTo>
                    <a:pt x="6804" y="185470"/>
                    <a:pt x="7090" y="179183"/>
                    <a:pt x="7947" y="172040"/>
                  </a:cubicBezTo>
                  <a:cubicBezTo>
                    <a:pt x="8804" y="165086"/>
                    <a:pt x="10424" y="158038"/>
                    <a:pt x="12995" y="151275"/>
                  </a:cubicBezTo>
                  <a:cubicBezTo>
                    <a:pt x="17948" y="137750"/>
                    <a:pt x="27378" y="124986"/>
                    <a:pt x="39665" y="116890"/>
                  </a:cubicBezTo>
                  <a:cubicBezTo>
                    <a:pt x="51953" y="108698"/>
                    <a:pt x="65764" y="104984"/>
                    <a:pt x="79004" y="103650"/>
                  </a:cubicBezTo>
                  <a:cubicBezTo>
                    <a:pt x="86147" y="102983"/>
                    <a:pt x="91005" y="102983"/>
                    <a:pt x="96815" y="102126"/>
                  </a:cubicBezTo>
                  <a:cubicBezTo>
                    <a:pt x="102435" y="101364"/>
                    <a:pt x="108150" y="100221"/>
                    <a:pt x="113770" y="98888"/>
                  </a:cubicBezTo>
                  <a:cubicBezTo>
                    <a:pt x="136249" y="93363"/>
                    <a:pt x="158347" y="84029"/>
                    <a:pt x="176540" y="69741"/>
                  </a:cubicBezTo>
                  <a:cubicBezTo>
                    <a:pt x="185493" y="62597"/>
                    <a:pt x="193399" y="54025"/>
                    <a:pt x="198638" y="44024"/>
                  </a:cubicBezTo>
                  <a:cubicBezTo>
                    <a:pt x="204067" y="34022"/>
                    <a:pt x="206067" y="22497"/>
                    <a:pt x="205019" y="11067"/>
                  </a:cubicBezTo>
                  <a:lnTo>
                    <a:pt x="205019" y="10972"/>
                  </a:lnTo>
                  <a:cubicBezTo>
                    <a:pt x="204829" y="9067"/>
                    <a:pt x="206258" y="7352"/>
                    <a:pt x="208163" y="7162"/>
                  </a:cubicBezTo>
                  <a:cubicBezTo>
                    <a:pt x="209972" y="6971"/>
                    <a:pt x="211592" y="8305"/>
                    <a:pt x="211973" y="10115"/>
                  </a:cubicBezTo>
                  <a:cubicBezTo>
                    <a:pt x="214163" y="22688"/>
                    <a:pt x="212830" y="36308"/>
                    <a:pt x="207496" y="48215"/>
                  </a:cubicBezTo>
                  <a:cubicBezTo>
                    <a:pt x="202352" y="60311"/>
                    <a:pt x="194161" y="70598"/>
                    <a:pt x="184731" y="79361"/>
                  </a:cubicBezTo>
                  <a:cubicBezTo>
                    <a:pt x="165776" y="96697"/>
                    <a:pt x="142821" y="108413"/>
                    <a:pt x="118723" y="116414"/>
                  </a:cubicBezTo>
                  <a:cubicBezTo>
                    <a:pt x="112627" y="118319"/>
                    <a:pt x="106531" y="120033"/>
                    <a:pt x="100149" y="121367"/>
                  </a:cubicBezTo>
                  <a:cubicBezTo>
                    <a:pt x="94053" y="122795"/>
                    <a:pt x="86719" y="123557"/>
                    <a:pt x="81766" y="124415"/>
                  </a:cubicBezTo>
                  <a:cubicBezTo>
                    <a:pt x="71003" y="126320"/>
                    <a:pt x="60906" y="130034"/>
                    <a:pt x="53286" y="136035"/>
                  </a:cubicBezTo>
                  <a:cubicBezTo>
                    <a:pt x="45666" y="142036"/>
                    <a:pt x="40427" y="150132"/>
                    <a:pt x="37665" y="159657"/>
                  </a:cubicBezTo>
                  <a:cubicBezTo>
                    <a:pt x="36332" y="164420"/>
                    <a:pt x="35474" y="169373"/>
                    <a:pt x="35284" y="174516"/>
                  </a:cubicBezTo>
                  <a:cubicBezTo>
                    <a:pt x="34998" y="179374"/>
                    <a:pt x="35284" y="185375"/>
                    <a:pt x="36046" y="189185"/>
                  </a:cubicBezTo>
                  <a:lnTo>
                    <a:pt x="36141" y="189566"/>
                  </a:lnTo>
                  <a:cubicBezTo>
                    <a:pt x="37665" y="197376"/>
                    <a:pt x="32522" y="204901"/>
                    <a:pt x="24711" y="206425"/>
                  </a:cubicBezTo>
                  <a:cubicBezTo>
                    <a:pt x="16901" y="207949"/>
                    <a:pt x="9376" y="202805"/>
                    <a:pt x="7852" y="194995"/>
                  </a:cubicBezTo>
                  <a:cubicBezTo>
                    <a:pt x="7757" y="194614"/>
                    <a:pt x="7661" y="194138"/>
                    <a:pt x="7661" y="1937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2803B772-3D43-495A-BD5E-41603B008EB0}"/>
                </a:ext>
              </a:extLst>
            </p:cNvPr>
            <p:cNvSpPr/>
            <p:nvPr/>
          </p:nvSpPr>
          <p:spPr>
            <a:xfrm>
              <a:off x="4829585" y="2716786"/>
              <a:ext cx="38100" cy="95250"/>
            </a:xfrm>
            <a:custGeom>
              <a:avLst/>
              <a:gdLst>
                <a:gd name="connsiteX0" fmla="*/ 24545 w 38100"/>
                <a:gd name="connsiteY0" fmla="*/ 89088 h 95250"/>
                <a:gd name="connsiteX1" fmla="*/ 14353 w 38100"/>
                <a:gd name="connsiteY1" fmla="*/ 69752 h 95250"/>
                <a:gd name="connsiteX2" fmla="*/ 8734 w 38100"/>
                <a:gd name="connsiteY2" fmla="*/ 49559 h 95250"/>
                <a:gd name="connsiteX3" fmla="*/ 7210 w 38100"/>
                <a:gd name="connsiteY3" fmla="*/ 28985 h 95250"/>
                <a:gd name="connsiteX4" fmla="*/ 9591 w 38100"/>
                <a:gd name="connsiteY4" fmla="*/ 8887 h 95250"/>
                <a:gd name="connsiteX5" fmla="*/ 12068 w 38100"/>
                <a:gd name="connsiteY5" fmla="*/ 7173 h 95250"/>
                <a:gd name="connsiteX6" fmla="*/ 13782 w 38100"/>
                <a:gd name="connsiteY6" fmla="*/ 9268 h 95250"/>
                <a:gd name="connsiteX7" fmla="*/ 13782 w 38100"/>
                <a:gd name="connsiteY7" fmla="*/ 9364 h 95250"/>
                <a:gd name="connsiteX8" fmla="*/ 14735 w 38100"/>
                <a:gd name="connsiteY8" fmla="*/ 28509 h 95250"/>
                <a:gd name="connsiteX9" fmla="*/ 19211 w 38100"/>
                <a:gd name="connsiteY9" fmla="*/ 46797 h 95250"/>
                <a:gd name="connsiteX10" fmla="*/ 27022 w 38100"/>
                <a:gd name="connsiteY10" fmla="*/ 63561 h 95250"/>
                <a:gd name="connsiteX11" fmla="*/ 37595 w 38100"/>
                <a:gd name="connsiteY11" fmla="*/ 77563 h 95250"/>
                <a:gd name="connsiteX12" fmla="*/ 37690 w 38100"/>
                <a:gd name="connsiteY12" fmla="*/ 77753 h 95250"/>
                <a:gd name="connsiteX13" fmla="*/ 37880 w 38100"/>
                <a:gd name="connsiteY13" fmla="*/ 90040 h 95250"/>
                <a:gd name="connsiteX14" fmla="*/ 25593 w 38100"/>
                <a:gd name="connsiteY14" fmla="*/ 90231 h 95250"/>
                <a:gd name="connsiteX15" fmla="*/ 24545 w 38100"/>
                <a:gd name="connsiteY15" fmla="*/ 8908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100" h="95250">
                  <a:moveTo>
                    <a:pt x="24545" y="89088"/>
                  </a:moveTo>
                  <a:cubicBezTo>
                    <a:pt x="19783" y="82420"/>
                    <a:pt x="17021" y="76420"/>
                    <a:pt x="14353" y="69752"/>
                  </a:cubicBezTo>
                  <a:cubicBezTo>
                    <a:pt x="11782" y="63180"/>
                    <a:pt x="9877" y="56417"/>
                    <a:pt x="8734" y="49559"/>
                  </a:cubicBezTo>
                  <a:cubicBezTo>
                    <a:pt x="7591" y="42701"/>
                    <a:pt x="6924" y="35843"/>
                    <a:pt x="7210" y="28985"/>
                  </a:cubicBezTo>
                  <a:cubicBezTo>
                    <a:pt x="7305" y="22127"/>
                    <a:pt x="8353" y="15460"/>
                    <a:pt x="9591" y="8887"/>
                  </a:cubicBezTo>
                  <a:cubicBezTo>
                    <a:pt x="9781" y="7744"/>
                    <a:pt x="10924" y="6982"/>
                    <a:pt x="12068" y="7173"/>
                  </a:cubicBezTo>
                  <a:cubicBezTo>
                    <a:pt x="13115" y="7363"/>
                    <a:pt x="13782" y="8316"/>
                    <a:pt x="13782" y="9268"/>
                  </a:cubicBezTo>
                  <a:lnTo>
                    <a:pt x="13782" y="9364"/>
                  </a:lnTo>
                  <a:cubicBezTo>
                    <a:pt x="13592" y="15841"/>
                    <a:pt x="13687" y="22222"/>
                    <a:pt x="14735" y="28509"/>
                  </a:cubicBezTo>
                  <a:cubicBezTo>
                    <a:pt x="15496" y="34795"/>
                    <a:pt x="17211" y="40891"/>
                    <a:pt x="19211" y="46797"/>
                  </a:cubicBezTo>
                  <a:cubicBezTo>
                    <a:pt x="21212" y="52702"/>
                    <a:pt x="23974" y="58322"/>
                    <a:pt x="27022" y="63561"/>
                  </a:cubicBezTo>
                  <a:cubicBezTo>
                    <a:pt x="30070" y="68704"/>
                    <a:pt x="33975" y="74038"/>
                    <a:pt x="37595" y="77563"/>
                  </a:cubicBezTo>
                  <a:lnTo>
                    <a:pt x="37690" y="77753"/>
                  </a:lnTo>
                  <a:cubicBezTo>
                    <a:pt x="41119" y="81087"/>
                    <a:pt x="41214" y="86611"/>
                    <a:pt x="37880" y="90040"/>
                  </a:cubicBezTo>
                  <a:cubicBezTo>
                    <a:pt x="34546" y="93469"/>
                    <a:pt x="29022" y="93565"/>
                    <a:pt x="25593" y="90231"/>
                  </a:cubicBezTo>
                  <a:cubicBezTo>
                    <a:pt x="25117" y="89945"/>
                    <a:pt x="24831" y="89469"/>
                    <a:pt x="24545" y="890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295D11F1-FA1E-4CA1-86B9-429126915195}"/>
                </a:ext>
              </a:extLst>
            </p:cNvPr>
            <p:cNvSpPr/>
            <p:nvPr/>
          </p:nvSpPr>
          <p:spPr>
            <a:xfrm>
              <a:off x="4766273" y="2732638"/>
              <a:ext cx="57150" cy="104775"/>
            </a:xfrm>
            <a:custGeom>
              <a:avLst/>
              <a:gdLst>
                <a:gd name="connsiteX0" fmla="*/ 35660 w 57150"/>
                <a:gd name="connsiteY0" fmla="*/ 102287 h 104775"/>
                <a:gd name="connsiteX1" fmla="*/ 20230 w 57150"/>
                <a:gd name="connsiteY1" fmla="*/ 81141 h 104775"/>
                <a:gd name="connsiteX2" fmla="*/ 10705 w 57150"/>
                <a:gd name="connsiteY2" fmla="*/ 57900 h 104775"/>
                <a:gd name="connsiteX3" fmla="*/ 7180 w 57150"/>
                <a:gd name="connsiteY3" fmla="*/ 33421 h 104775"/>
                <a:gd name="connsiteX4" fmla="*/ 10038 w 57150"/>
                <a:gd name="connsiteY4" fmla="*/ 9418 h 104775"/>
                <a:gd name="connsiteX5" fmla="*/ 13562 w 57150"/>
                <a:gd name="connsiteY5" fmla="*/ 7227 h 104775"/>
                <a:gd name="connsiteX6" fmla="*/ 15848 w 57150"/>
                <a:gd name="connsiteY6" fmla="*/ 10180 h 104775"/>
                <a:gd name="connsiteX7" fmla="*/ 15848 w 57150"/>
                <a:gd name="connsiteY7" fmla="*/ 10466 h 104775"/>
                <a:gd name="connsiteX8" fmla="*/ 17563 w 57150"/>
                <a:gd name="connsiteY8" fmla="*/ 32469 h 104775"/>
                <a:gd name="connsiteX9" fmla="*/ 24706 w 57150"/>
                <a:gd name="connsiteY9" fmla="*/ 52757 h 104775"/>
                <a:gd name="connsiteX10" fmla="*/ 36422 w 57150"/>
                <a:gd name="connsiteY10" fmla="*/ 70378 h 104775"/>
                <a:gd name="connsiteX11" fmla="*/ 51091 w 57150"/>
                <a:gd name="connsiteY11" fmla="*/ 84094 h 104775"/>
                <a:gd name="connsiteX12" fmla="*/ 51281 w 57150"/>
                <a:gd name="connsiteY12" fmla="*/ 84189 h 104775"/>
                <a:gd name="connsiteX13" fmla="*/ 54424 w 57150"/>
                <a:gd name="connsiteY13" fmla="*/ 100953 h 104775"/>
                <a:gd name="connsiteX14" fmla="*/ 37660 w 57150"/>
                <a:gd name="connsiteY14" fmla="*/ 104097 h 104775"/>
                <a:gd name="connsiteX15" fmla="*/ 35660 w 57150"/>
                <a:gd name="connsiteY15" fmla="*/ 10228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150" h="104775">
                  <a:moveTo>
                    <a:pt x="35660" y="102287"/>
                  </a:moveTo>
                  <a:cubicBezTo>
                    <a:pt x="28897" y="95238"/>
                    <a:pt x="24516" y="88571"/>
                    <a:pt x="20230" y="81141"/>
                  </a:cubicBezTo>
                  <a:cubicBezTo>
                    <a:pt x="16134" y="73807"/>
                    <a:pt x="12895" y="65901"/>
                    <a:pt x="10705" y="57900"/>
                  </a:cubicBezTo>
                  <a:cubicBezTo>
                    <a:pt x="8419" y="49899"/>
                    <a:pt x="7180" y="41613"/>
                    <a:pt x="7180" y="33421"/>
                  </a:cubicBezTo>
                  <a:cubicBezTo>
                    <a:pt x="6895" y="25230"/>
                    <a:pt x="8323" y="17133"/>
                    <a:pt x="10038" y="9418"/>
                  </a:cubicBezTo>
                  <a:cubicBezTo>
                    <a:pt x="10419" y="7799"/>
                    <a:pt x="11943" y="6846"/>
                    <a:pt x="13562" y="7227"/>
                  </a:cubicBezTo>
                  <a:cubicBezTo>
                    <a:pt x="14991" y="7513"/>
                    <a:pt x="15848" y="8751"/>
                    <a:pt x="15848" y="10180"/>
                  </a:cubicBezTo>
                  <a:lnTo>
                    <a:pt x="15848" y="10466"/>
                  </a:lnTo>
                  <a:cubicBezTo>
                    <a:pt x="15753" y="17991"/>
                    <a:pt x="15848" y="25325"/>
                    <a:pt x="17563" y="32469"/>
                  </a:cubicBezTo>
                  <a:cubicBezTo>
                    <a:pt x="18991" y="39612"/>
                    <a:pt x="21468" y="46375"/>
                    <a:pt x="24706" y="52757"/>
                  </a:cubicBezTo>
                  <a:cubicBezTo>
                    <a:pt x="27945" y="59139"/>
                    <a:pt x="31850" y="65044"/>
                    <a:pt x="36422" y="70378"/>
                  </a:cubicBezTo>
                  <a:cubicBezTo>
                    <a:pt x="40804" y="75617"/>
                    <a:pt x="46423" y="80856"/>
                    <a:pt x="51091" y="84094"/>
                  </a:cubicBezTo>
                  <a:lnTo>
                    <a:pt x="51281" y="84189"/>
                  </a:lnTo>
                  <a:cubicBezTo>
                    <a:pt x="56806" y="87904"/>
                    <a:pt x="58234" y="95429"/>
                    <a:pt x="54424" y="100953"/>
                  </a:cubicBezTo>
                  <a:cubicBezTo>
                    <a:pt x="50710" y="106478"/>
                    <a:pt x="43185" y="107907"/>
                    <a:pt x="37660" y="104097"/>
                  </a:cubicBezTo>
                  <a:cubicBezTo>
                    <a:pt x="36898" y="103430"/>
                    <a:pt x="36232" y="102858"/>
                    <a:pt x="35660" y="1022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62C31965-EC40-4377-83FB-459FF4322986}"/>
                </a:ext>
              </a:extLst>
            </p:cNvPr>
            <p:cNvSpPr/>
            <p:nvPr/>
          </p:nvSpPr>
          <p:spPr>
            <a:xfrm>
              <a:off x="4876786" y="2757505"/>
              <a:ext cx="85725" cy="47625"/>
            </a:xfrm>
            <a:custGeom>
              <a:avLst/>
              <a:gdLst>
                <a:gd name="connsiteX0" fmla="*/ 20207 w 85725"/>
                <a:gd name="connsiteY0" fmla="*/ 26176 h 47625"/>
                <a:gd name="connsiteX1" fmla="*/ 36590 w 85725"/>
                <a:gd name="connsiteY1" fmla="*/ 31224 h 47625"/>
                <a:gd name="connsiteX2" fmla="*/ 54116 w 85725"/>
                <a:gd name="connsiteY2" fmla="*/ 30462 h 47625"/>
                <a:gd name="connsiteX3" fmla="*/ 70213 w 85725"/>
                <a:gd name="connsiteY3" fmla="*/ 22461 h 47625"/>
                <a:gd name="connsiteX4" fmla="*/ 82786 w 85725"/>
                <a:gd name="connsiteY4" fmla="*/ 8269 h 47625"/>
                <a:gd name="connsiteX5" fmla="*/ 82881 w 85725"/>
                <a:gd name="connsiteY5" fmla="*/ 8079 h 47625"/>
                <a:gd name="connsiteX6" fmla="*/ 85834 w 85725"/>
                <a:gd name="connsiteY6" fmla="*/ 7507 h 47625"/>
                <a:gd name="connsiteX7" fmla="*/ 86501 w 85725"/>
                <a:gd name="connsiteY7" fmla="*/ 10174 h 47625"/>
                <a:gd name="connsiteX8" fmla="*/ 75357 w 85725"/>
                <a:gd name="connsiteY8" fmla="*/ 27891 h 47625"/>
                <a:gd name="connsiteX9" fmla="*/ 57640 w 85725"/>
                <a:gd name="connsiteY9" fmla="*/ 40654 h 47625"/>
                <a:gd name="connsiteX10" fmla="*/ 35828 w 85725"/>
                <a:gd name="connsiteY10" fmla="*/ 45321 h 47625"/>
                <a:gd name="connsiteX11" fmla="*/ 13254 w 85725"/>
                <a:gd name="connsiteY11" fmla="*/ 42178 h 47625"/>
                <a:gd name="connsiteX12" fmla="*/ 7539 w 85725"/>
                <a:gd name="connsiteY12" fmla="*/ 31224 h 47625"/>
                <a:gd name="connsiteX13" fmla="*/ 18492 w 85725"/>
                <a:gd name="connsiteY13" fmla="*/ 25509 h 47625"/>
                <a:gd name="connsiteX14" fmla="*/ 19826 w 85725"/>
                <a:gd name="connsiteY14" fmla="*/ 26081 h 47625"/>
                <a:gd name="connsiteX15" fmla="*/ 20207 w 85725"/>
                <a:gd name="connsiteY15" fmla="*/ 2617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47625">
                  <a:moveTo>
                    <a:pt x="20207" y="26176"/>
                  </a:moveTo>
                  <a:cubicBezTo>
                    <a:pt x="24588" y="28462"/>
                    <a:pt x="30875" y="30367"/>
                    <a:pt x="36590" y="31224"/>
                  </a:cubicBezTo>
                  <a:cubicBezTo>
                    <a:pt x="42400" y="32082"/>
                    <a:pt x="48401" y="31891"/>
                    <a:pt x="54116" y="30462"/>
                  </a:cubicBezTo>
                  <a:cubicBezTo>
                    <a:pt x="59831" y="29034"/>
                    <a:pt x="65451" y="26462"/>
                    <a:pt x="70213" y="22461"/>
                  </a:cubicBezTo>
                  <a:cubicBezTo>
                    <a:pt x="75166" y="18747"/>
                    <a:pt x="79071" y="13603"/>
                    <a:pt x="82786" y="8269"/>
                  </a:cubicBezTo>
                  <a:lnTo>
                    <a:pt x="82881" y="8079"/>
                  </a:lnTo>
                  <a:cubicBezTo>
                    <a:pt x="83548" y="7126"/>
                    <a:pt x="84882" y="6840"/>
                    <a:pt x="85834" y="7507"/>
                  </a:cubicBezTo>
                  <a:cubicBezTo>
                    <a:pt x="86691" y="8079"/>
                    <a:pt x="86977" y="9222"/>
                    <a:pt x="86501" y="10174"/>
                  </a:cubicBezTo>
                  <a:cubicBezTo>
                    <a:pt x="83548" y="16365"/>
                    <a:pt x="80310" y="22652"/>
                    <a:pt x="75357" y="27891"/>
                  </a:cubicBezTo>
                  <a:cubicBezTo>
                    <a:pt x="70689" y="33415"/>
                    <a:pt x="64498" y="37701"/>
                    <a:pt x="57640" y="40654"/>
                  </a:cubicBezTo>
                  <a:cubicBezTo>
                    <a:pt x="50782" y="43607"/>
                    <a:pt x="43257" y="45131"/>
                    <a:pt x="35828" y="45321"/>
                  </a:cubicBezTo>
                  <a:cubicBezTo>
                    <a:pt x="28208" y="45417"/>
                    <a:pt x="21255" y="44655"/>
                    <a:pt x="13254" y="42178"/>
                  </a:cubicBezTo>
                  <a:cubicBezTo>
                    <a:pt x="8682" y="40749"/>
                    <a:pt x="6110" y="35796"/>
                    <a:pt x="7539" y="31224"/>
                  </a:cubicBezTo>
                  <a:cubicBezTo>
                    <a:pt x="8967" y="26652"/>
                    <a:pt x="13920" y="24081"/>
                    <a:pt x="18492" y="25509"/>
                  </a:cubicBezTo>
                  <a:cubicBezTo>
                    <a:pt x="18969" y="25700"/>
                    <a:pt x="19445" y="25890"/>
                    <a:pt x="19826" y="26081"/>
                  </a:cubicBezTo>
                  <a:lnTo>
                    <a:pt x="20207" y="261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C5660BC0-79F4-4CF9-9ABF-6AB4DA3CD79F}"/>
                </a:ext>
              </a:extLst>
            </p:cNvPr>
            <p:cNvSpPr/>
            <p:nvPr/>
          </p:nvSpPr>
          <p:spPr>
            <a:xfrm>
              <a:off x="4788872" y="2807957"/>
              <a:ext cx="95250" cy="47625"/>
            </a:xfrm>
            <a:custGeom>
              <a:avLst/>
              <a:gdLst>
                <a:gd name="connsiteX0" fmla="*/ 23158 w 95250"/>
                <a:gd name="connsiteY0" fmla="*/ 11061 h 47625"/>
                <a:gd name="connsiteX1" fmla="*/ 35445 w 95250"/>
                <a:gd name="connsiteY1" fmla="*/ 23063 h 47625"/>
                <a:gd name="connsiteX2" fmla="*/ 51447 w 95250"/>
                <a:gd name="connsiteY2" fmla="*/ 30397 h 47625"/>
                <a:gd name="connsiteX3" fmla="*/ 69354 w 95250"/>
                <a:gd name="connsiteY3" fmla="*/ 30587 h 47625"/>
                <a:gd name="connsiteX4" fmla="*/ 87071 w 95250"/>
                <a:gd name="connsiteY4" fmla="*/ 23634 h 47625"/>
                <a:gd name="connsiteX5" fmla="*/ 87261 w 95250"/>
                <a:gd name="connsiteY5" fmla="*/ 23539 h 47625"/>
                <a:gd name="connsiteX6" fmla="*/ 90119 w 95250"/>
                <a:gd name="connsiteY6" fmla="*/ 24396 h 47625"/>
                <a:gd name="connsiteX7" fmla="*/ 89547 w 95250"/>
                <a:gd name="connsiteY7" fmla="*/ 27063 h 47625"/>
                <a:gd name="connsiteX8" fmla="*/ 71545 w 95250"/>
                <a:gd name="connsiteY8" fmla="*/ 37731 h 47625"/>
                <a:gd name="connsiteX9" fmla="*/ 49923 w 95250"/>
                <a:gd name="connsiteY9" fmla="*/ 40970 h 47625"/>
                <a:gd name="connsiteX10" fmla="*/ 28397 w 95250"/>
                <a:gd name="connsiteY10" fmla="*/ 35159 h 47625"/>
                <a:gd name="connsiteX11" fmla="*/ 9728 w 95250"/>
                <a:gd name="connsiteY11" fmla="*/ 22015 h 47625"/>
                <a:gd name="connsiteX12" fmla="*/ 9632 w 95250"/>
                <a:gd name="connsiteY12" fmla="*/ 9728 h 47625"/>
                <a:gd name="connsiteX13" fmla="*/ 21920 w 95250"/>
                <a:gd name="connsiteY13" fmla="*/ 9632 h 47625"/>
                <a:gd name="connsiteX14" fmla="*/ 22872 w 95250"/>
                <a:gd name="connsiteY14" fmla="*/ 10775 h 47625"/>
                <a:gd name="connsiteX15" fmla="*/ 23158 w 95250"/>
                <a:gd name="connsiteY15" fmla="*/ 1106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250" h="47625">
                  <a:moveTo>
                    <a:pt x="23158" y="11061"/>
                  </a:moveTo>
                  <a:cubicBezTo>
                    <a:pt x="26015" y="15157"/>
                    <a:pt x="30778" y="19729"/>
                    <a:pt x="35445" y="23063"/>
                  </a:cubicBezTo>
                  <a:cubicBezTo>
                    <a:pt x="40303" y="26492"/>
                    <a:pt x="45637" y="29063"/>
                    <a:pt x="51447" y="30397"/>
                  </a:cubicBezTo>
                  <a:cubicBezTo>
                    <a:pt x="57162" y="31730"/>
                    <a:pt x="63353" y="32016"/>
                    <a:pt x="69354" y="30587"/>
                  </a:cubicBezTo>
                  <a:cubicBezTo>
                    <a:pt x="75545" y="29540"/>
                    <a:pt x="81356" y="26777"/>
                    <a:pt x="87071" y="23634"/>
                  </a:cubicBezTo>
                  <a:lnTo>
                    <a:pt x="87261" y="23539"/>
                  </a:lnTo>
                  <a:cubicBezTo>
                    <a:pt x="88309" y="22967"/>
                    <a:pt x="89547" y="23348"/>
                    <a:pt x="90119" y="24396"/>
                  </a:cubicBezTo>
                  <a:cubicBezTo>
                    <a:pt x="90595" y="25349"/>
                    <a:pt x="90309" y="26492"/>
                    <a:pt x="89547" y="27063"/>
                  </a:cubicBezTo>
                  <a:cubicBezTo>
                    <a:pt x="84118" y="31254"/>
                    <a:pt x="78308" y="35350"/>
                    <a:pt x="71545" y="37731"/>
                  </a:cubicBezTo>
                  <a:cubicBezTo>
                    <a:pt x="64877" y="40493"/>
                    <a:pt x="57353" y="41541"/>
                    <a:pt x="49923" y="40970"/>
                  </a:cubicBezTo>
                  <a:cubicBezTo>
                    <a:pt x="42494" y="40493"/>
                    <a:pt x="35159" y="38398"/>
                    <a:pt x="28397" y="35159"/>
                  </a:cubicBezTo>
                  <a:cubicBezTo>
                    <a:pt x="21634" y="31730"/>
                    <a:pt x="15728" y="27920"/>
                    <a:pt x="9728" y="22015"/>
                  </a:cubicBezTo>
                  <a:cubicBezTo>
                    <a:pt x="6299" y="18586"/>
                    <a:pt x="6299" y="13157"/>
                    <a:pt x="9632" y="9728"/>
                  </a:cubicBezTo>
                  <a:cubicBezTo>
                    <a:pt x="13061" y="6299"/>
                    <a:pt x="18491" y="6299"/>
                    <a:pt x="21920" y="9632"/>
                  </a:cubicBezTo>
                  <a:cubicBezTo>
                    <a:pt x="22301" y="10013"/>
                    <a:pt x="22586" y="10394"/>
                    <a:pt x="22872" y="10775"/>
                  </a:cubicBezTo>
                  <a:lnTo>
                    <a:pt x="23158" y="110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E873EF22-2FB9-4E63-993A-4058D8238096}"/>
                </a:ext>
              </a:extLst>
            </p:cNvPr>
            <p:cNvSpPr/>
            <p:nvPr/>
          </p:nvSpPr>
          <p:spPr>
            <a:xfrm>
              <a:off x="4463629" y="27157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/>
              </a:pathLst>
            </a:custGeom>
            <a:grpFill/>
            <a:ln w="4795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57C47957-FB82-4FD8-9811-73EC45AE5308}"/>
                </a:ext>
              </a:extLst>
            </p:cNvPr>
            <p:cNvSpPr/>
            <p:nvPr/>
          </p:nvSpPr>
          <p:spPr>
            <a:xfrm>
              <a:off x="4460081" y="2832801"/>
              <a:ext cx="600075" cy="742950"/>
            </a:xfrm>
            <a:custGeom>
              <a:avLst/>
              <a:gdLst>
                <a:gd name="connsiteX0" fmla="*/ 553022 w 600075"/>
                <a:gd name="connsiteY0" fmla="*/ 410651 h 742950"/>
                <a:gd name="connsiteX1" fmla="*/ 511016 w 600075"/>
                <a:gd name="connsiteY1" fmla="*/ 583149 h 742950"/>
                <a:gd name="connsiteX2" fmla="*/ 598075 w 600075"/>
                <a:gd name="connsiteY2" fmla="*/ 738788 h 742950"/>
                <a:gd name="connsiteX3" fmla="*/ 578358 w 600075"/>
                <a:gd name="connsiteY3" fmla="*/ 744884 h 742950"/>
                <a:gd name="connsiteX4" fmla="*/ 463010 w 600075"/>
                <a:gd name="connsiteY4" fmla="*/ 567909 h 742950"/>
                <a:gd name="connsiteX5" fmla="*/ 433864 w 600075"/>
                <a:gd name="connsiteY5" fmla="*/ 484946 h 742950"/>
                <a:gd name="connsiteX6" fmla="*/ 303276 w 600075"/>
                <a:gd name="connsiteY6" fmla="*/ 470849 h 742950"/>
                <a:gd name="connsiteX7" fmla="*/ 207359 w 600075"/>
                <a:gd name="connsiteY7" fmla="*/ 409508 h 742950"/>
                <a:gd name="connsiteX8" fmla="*/ 63151 w 600075"/>
                <a:gd name="connsiteY8" fmla="*/ 382362 h 742950"/>
                <a:gd name="connsiteX9" fmla="*/ 23432 w 600075"/>
                <a:gd name="connsiteY9" fmla="*/ 556289 h 742950"/>
                <a:gd name="connsiteX10" fmla="*/ 7144 w 600075"/>
                <a:gd name="connsiteY10" fmla="*/ 550764 h 742950"/>
                <a:gd name="connsiteX11" fmla="*/ 32480 w 600075"/>
                <a:gd name="connsiteY11" fmla="*/ 354644 h 742950"/>
                <a:gd name="connsiteX12" fmla="*/ 134303 w 600075"/>
                <a:gd name="connsiteY12" fmla="*/ 331880 h 742950"/>
                <a:gd name="connsiteX13" fmla="*/ 178784 w 600075"/>
                <a:gd name="connsiteY13" fmla="*/ 125378 h 742950"/>
                <a:gd name="connsiteX14" fmla="*/ 53150 w 600075"/>
                <a:gd name="connsiteY14" fmla="*/ 32604 h 742950"/>
                <a:gd name="connsiteX15" fmla="*/ 194024 w 600075"/>
                <a:gd name="connsiteY15" fmla="*/ 22412 h 742950"/>
                <a:gd name="connsiteX16" fmla="*/ 301466 w 600075"/>
                <a:gd name="connsiteY16" fmla="*/ 44606 h 742950"/>
                <a:gd name="connsiteX17" fmla="*/ 253746 w 600075"/>
                <a:gd name="connsiteY17" fmla="*/ 256632 h 742950"/>
                <a:gd name="connsiteX18" fmla="*/ 601409 w 600075"/>
                <a:gd name="connsiteY18" fmla="*/ 328260 h 742950"/>
                <a:gd name="connsiteX19" fmla="*/ 553022 w 600075"/>
                <a:gd name="connsiteY19" fmla="*/ 410651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0075" h="742950">
                  <a:moveTo>
                    <a:pt x="553022" y="410651"/>
                  </a:moveTo>
                  <a:cubicBezTo>
                    <a:pt x="553022" y="410651"/>
                    <a:pt x="481489" y="525809"/>
                    <a:pt x="511016" y="583149"/>
                  </a:cubicBezTo>
                  <a:cubicBezTo>
                    <a:pt x="540639" y="640394"/>
                    <a:pt x="598075" y="738788"/>
                    <a:pt x="598075" y="738788"/>
                  </a:cubicBezTo>
                  <a:lnTo>
                    <a:pt x="578358" y="744884"/>
                  </a:lnTo>
                  <a:lnTo>
                    <a:pt x="463010" y="567909"/>
                  </a:lnTo>
                  <a:lnTo>
                    <a:pt x="433864" y="484946"/>
                  </a:lnTo>
                  <a:cubicBezTo>
                    <a:pt x="433864" y="484946"/>
                    <a:pt x="375761" y="499710"/>
                    <a:pt x="303276" y="470849"/>
                  </a:cubicBezTo>
                  <a:cubicBezTo>
                    <a:pt x="230696" y="441989"/>
                    <a:pt x="207359" y="409508"/>
                    <a:pt x="207359" y="409508"/>
                  </a:cubicBezTo>
                  <a:lnTo>
                    <a:pt x="63151" y="382362"/>
                  </a:lnTo>
                  <a:lnTo>
                    <a:pt x="23432" y="556289"/>
                  </a:lnTo>
                  <a:lnTo>
                    <a:pt x="7144" y="550764"/>
                  </a:lnTo>
                  <a:lnTo>
                    <a:pt x="32480" y="354644"/>
                  </a:lnTo>
                  <a:cubicBezTo>
                    <a:pt x="32480" y="354644"/>
                    <a:pt x="135065" y="335309"/>
                    <a:pt x="134303" y="331880"/>
                  </a:cubicBezTo>
                  <a:cubicBezTo>
                    <a:pt x="120110" y="289589"/>
                    <a:pt x="115824" y="218913"/>
                    <a:pt x="178784" y="125378"/>
                  </a:cubicBezTo>
                  <a:cubicBezTo>
                    <a:pt x="104108" y="110804"/>
                    <a:pt x="70771" y="70418"/>
                    <a:pt x="53150" y="32604"/>
                  </a:cubicBezTo>
                  <a:cubicBezTo>
                    <a:pt x="53150" y="32604"/>
                    <a:pt x="131255" y="58607"/>
                    <a:pt x="194024" y="22412"/>
                  </a:cubicBezTo>
                  <a:cubicBezTo>
                    <a:pt x="239268" y="-3686"/>
                    <a:pt x="281083" y="3648"/>
                    <a:pt x="301466" y="44606"/>
                  </a:cubicBezTo>
                  <a:cubicBezTo>
                    <a:pt x="333280" y="108614"/>
                    <a:pt x="240697" y="195482"/>
                    <a:pt x="253746" y="256632"/>
                  </a:cubicBezTo>
                  <a:cubicBezTo>
                    <a:pt x="264795" y="308353"/>
                    <a:pt x="533972" y="429225"/>
                    <a:pt x="601409" y="328260"/>
                  </a:cubicBezTo>
                  <a:cubicBezTo>
                    <a:pt x="601313" y="328165"/>
                    <a:pt x="613982" y="401317"/>
                    <a:pt x="553022" y="4106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AA831CD1-ED69-4D87-B532-CB7605A5F939}"/>
                </a:ext>
              </a:extLst>
            </p:cNvPr>
            <p:cNvSpPr/>
            <p:nvPr/>
          </p:nvSpPr>
          <p:spPr>
            <a:xfrm>
              <a:off x="4738306" y="2873473"/>
              <a:ext cx="114300" cy="57150"/>
            </a:xfrm>
            <a:custGeom>
              <a:avLst/>
              <a:gdLst>
                <a:gd name="connsiteX0" fmla="*/ 7144 w 114300"/>
                <a:gd name="connsiteY0" fmla="*/ 34318 h 57150"/>
                <a:gd name="connsiteX1" fmla="*/ 55912 w 114300"/>
                <a:gd name="connsiteY1" fmla="*/ 7648 h 57150"/>
                <a:gd name="connsiteX2" fmla="*/ 108204 w 114300"/>
                <a:gd name="connsiteY2" fmla="*/ 21078 h 57150"/>
                <a:gd name="connsiteX3" fmla="*/ 68390 w 114300"/>
                <a:gd name="connsiteY3" fmla="*/ 53273 h 57150"/>
                <a:gd name="connsiteX4" fmla="*/ 7144 w 114300"/>
                <a:gd name="connsiteY4" fmla="*/ 3431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57150">
                  <a:moveTo>
                    <a:pt x="7144" y="34318"/>
                  </a:moveTo>
                  <a:cubicBezTo>
                    <a:pt x="7144" y="34318"/>
                    <a:pt x="27908" y="11363"/>
                    <a:pt x="55912" y="7648"/>
                  </a:cubicBezTo>
                  <a:cubicBezTo>
                    <a:pt x="84011" y="4029"/>
                    <a:pt x="108204" y="21078"/>
                    <a:pt x="108204" y="21078"/>
                  </a:cubicBezTo>
                  <a:cubicBezTo>
                    <a:pt x="108204" y="21078"/>
                    <a:pt x="97631" y="42795"/>
                    <a:pt x="68390" y="53273"/>
                  </a:cubicBezTo>
                  <a:cubicBezTo>
                    <a:pt x="37909" y="64227"/>
                    <a:pt x="7144" y="34318"/>
                    <a:pt x="7144" y="343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6AA85010-8E7B-4C18-8C68-5C33DC6DC90F}"/>
                </a:ext>
              </a:extLst>
            </p:cNvPr>
            <p:cNvSpPr/>
            <p:nvPr/>
          </p:nvSpPr>
          <p:spPr>
            <a:xfrm>
              <a:off x="4501054" y="2858382"/>
              <a:ext cx="47625" cy="28575"/>
            </a:xfrm>
            <a:custGeom>
              <a:avLst/>
              <a:gdLst>
                <a:gd name="connsiteX0" fmla="*/ 43705 w 47625"/>
                <a:gd name="connsiteY0" fmla="*/ 13882 h 28575"/>
                <a:gd name="connsiteX1" fmla="*/ 24369 w 47625"/>
                <a:gd name="connsiteY1" fmla="*/ 8357 h 28575"/>
                <a:gd name="connsiteX2" fmla="*/ 12844 w 47625"/>
                <a:gd name="connsiteY2" fmla="*/ 20740 h 28575"/>
                <a:gd name="connsiteX3" fmla="*/ 43705 w 47625"/>
                <a:gd name="connsiteY3" fmla="*/ 1388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28575">
                  <a:moveTo>
                    <a:pt x="43705" y="13882"/>
                  </a:moveTo>
                  <a:cubicBezTo>
                    <a:pt x="43705" y="13882"/>
                    <a:pt x="37228" y="11405"/>
                    <a:pt x="24369" y="8357"/>
                  </a:cubicBezTo>
                  <a:cubicBezTo>
                    <a:pt x="11510" y="5309"/>
                    <a:pt x="-206" y="7500"/>
                    <a:pt x="12844" y="20740"/>
                  </a:cubicBezTo>
                  <a:cubicBezTo>
                    <a:pt x="25893" y="33884"/>
                    <a:pt x="31608" y="31789"/>
                    <a:pt x="43705" y="138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1958F7EB-0058-46D3-A05F-A6A8AB27648B}"/>
                </a:ext>
              </a:extLst>
            </p:cNvPr>
            <p:cNvSpPr/>
            <p:nvPr/>
          </p:nvSpPr>
          <p:spPr>
            <a:xfrm>
              <a:off x="4657820" y="2880934"/>
              <a:ext cx="28575" cy="28575"/>
            </a:xfrm>
            <a:custGeom>
              <a:avLst/>
              <a:gdLst>
                <a:gd name="connsiteX0" fmla="*/ 17526 w 28575"/>
                <a:gd name="connsiteY0" fmla="*/ 28953 h 28575"/>
                <a:gd name="connsiteX1" fmla="*/ 7144 w 28575"/>
                <a:gd name="connsiteY1" fmla="*/ 20952 h 28575"/>
                <a:gd name="connsiteX2" fmla="*/ 9525 w 28575"/>
                <a:gd name="connsiteY2" fmla="*/ 14761 h 28575"/>
                <a:gd name="connsiteX3" fmla="*/ 22955 w 28575"/>
                <a:gd name="connsiteY3" fmla="*/ 7903 h 28575"/>
                <a:gd name="connsiteX4" fmla="*/ 23241 w 28575"/>
                <a:gd name="connsiteY4" fmla="*/ 23047 h 28575"/>
                <a:gd name="connsiteX5" fmla="*/ 17526 w 28575"/>
                <a:gd name="connsiteY5" fmla="*/ 2895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28575">
                  <a:moveTo>
                    <a:pt x="17526" y="28953"/>
                  </a:moveTo>
                  <a:cubicBezTo>
                    <a:pt x="14954" y="25714"/>
                    <a:pt x="11525" y="23047"/>
                    <a:pt x="7144" y="20952"/>
                  </a:cubicBezTo>
                  <a:cubicBezTo>
                    <a:pt x="7525" y="18952"/>
                    <a:pt x="8287" y="16856"/>
                    <a:pt x="9525" y="14761"/>
                  </a:cubicBezTo>
                  <a:cubicBezTo>
                    <a:pt x="13144" y="8665"/>
                    <a:pt x="19145" y="5617"/>
                    <a:pt x="22955" y="7903"/>
                  </a:cubicBezTo>
                  <a:cubicBezTo>
                    <a:pt x="26765" y="10189"/>
                    <a:pt x="26860" y="16951"/>
                    <a:pt x="23241" y="23047"/>
                  </a:cubicBezTo>
                  <a:cubicBezTo>
                    <a:pt x="21622" y="25714"/>
                    <a:pt x="19621" y="27715"/>
                    <a:pt x="17526" y="28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29CF5D54-2BEE-40BE-98DD-B23F17BDD45C}"/>
                </a:ext>
              </a:extLst>
            </p:cNvPr>
            <p:cNvSpPr/>
            <p:nvPr/>
          </p:nvSpPr>
          <p:spPr>
            <a:xfrm>
              <a:off x="4567984" y="2950844"/>
              <a:ext cx="95250" cy="219075"/>
            </a:xfrm>
            <a:custGeom>
              <a:avLst/>
              <a:gdLst>
                <a:gd name="connsiteX0" fmla="*/ 69929 w 95250"/>
                <a:gd name="connsiteY0" fmla="*/ 7144 h 219075"/>
                <a:gd name="connsiteX1" fmla="*/ 26304 w 95250"/>
                <a:gd name="connsiteY1" fmla="*/ 213836 h 219075"/>
                <a:gd name="connsiteX2" fmla="*/ 42211 w 95250"/>
                <a:gd name="connsiteY2" fmla="*/ 93155 h 219075"/>
                <a:gd name="connsiteX3" fmla="*/ 79263 w 95250"/>
                <a:gd name="connsiteY3" fmla="*/ 45149 h 219075"/>
                <a:gd name="connsiteX4" fmla="*/ 91550 w 95250"/>
                <a:gd name="connsiteY4" fmla="*/ 7334 h 219075"/>
                <a:gd name="connsiteX5" fmla="*/ 69929 w 95250"/>
                <a:gd name="connsiteY5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219075">
                  <a:moveTo>
                    <a:pt x="69929" y="7144"/>
                  </a:moveTo>
                  <a:cubicBezTo>
                    <a:pt x="69929" y="7144"/>
                    <a:pt x="-34846" y="98679"/>
                    <a:pt x="26304" y="213836"/>
                  </a:cubicBezTo>
                  <a:cubicBezTo>
                    <a:pt x="26304" y="213836"/>
                    <a:pt x="13064" y="131636"/>
                    <a:pt x="42211" y="93155"/>
                  </a:cubicBezTo>
                  <a:cubicBezTo>
                    <a:pt x="59165" y="70676"/>
                    <a:pt x="71929" y="57912"/>
                    <a:pt x="79263" y="45149"/>
                  </a:cubicBezTo>
                  <a:cubicBezTo>
                    <a:pt x="93455" y="20288"/>
                    <a:pt x="91550" y="7334"/>
                    <a:pt x="91550" y="7334"/>
                  </a:cubicBezTo>
                  <a:lnTo>
                    <a:pt x="6992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5F11E8E1-8950-4743-B2E5-9D5E6376AB6E}"/>
                </a:ext>
              </a:extLst>
            </p:cNvPr>
            <p:cNvSpPr/>
            <p:nvPr/>
          </p:nvSpPr>
          <p:spPr>
            <a:xfrm>
              <a:off x="4767644" y="2894889"/>
              <a:ext cx="47625" cy="19050"/>
            </a:xfrm>
            <a:custGeom>
              <a:avLst/>
              <a:gdLst>
                <a:gd name="connsiteX0" fmla="*/ 7144 w 47625"/>
                <a:gd name="connsiteY0" fmla="*/ 12045 h 19050"/>
                <a:gd name="connsiteX1" fmla="*/ 46672 w 47625"/>
                <a:gd name="connsiteY1" fmla="*/ 10140 h 19050"/>
                <a:gd name="connsiteX2" fmla="*/ 7144 w 47625"/>
                <a:gd name="connsiteY2" fmla="*/ 1204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19050">
                  <a:moveTo>
                    <a:pt x="7144" y="12045"/>
                  </a:moveTo>
                  <a:cubicBezTo>
                    <a:pt x="7144" y="12045"/>
                    <a:pt x="29623" y="2425"/>
                    <a:pt x="46672" y="10140"/>
                  </a:cubicBezTo>
                  <a:cubicBezTo>
                    <a:pt x="46672" y="10235"/>
                    <a:pt x="18288" y="26904"/>
                    <a:pt x="7144" y="1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67962AD7-892B-4A42-9FB8-C1B0B991211C}"/>
                </a:ext>
              </a:extLst>
            </p:cNvPr>
            <p:cNvSpPr/>
            <p:nvPr/>
          </p:nvSpPr>
          <p:spPr>
            <a:xfrm>
              <a:off x="4788258" y="3244922"/>
              <a:ext cx="733425" cy="180975"/>
            </a:xfrm>
            <a:custGeom>
              <a:avLst/>
              <a:gdLst>
                <a:gd name="connsiteX0" fmla="*/ 729765 w 733425"/>
                <a:gd name="connsiteY0" fmla="*/ 175791 h 180975"/>
                <a:gd name="connsiteX1" fmla="*/ 10341 w 733425"/>
                <a:gd name="connsiteY1" fmla="*/ 1034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3425" h="180975">
                  <a:moveTo>
                    <a:pt x="729765" y="175791"/>
                  </a:moveTo>
                  <a:cubicBezTo>
                    <a:pt x="650898" y="172743"/>
                    <a:pt x="252753" y="218653"/>
                    <a:pt x="10341" y="10341"/>
                  </a:cubicBezTo>
                </a:path>
              </a:pathLst>
            </a:custGeom>
            <a:noFill/>
            <a:ln w="13788" cap="rnd">
              <a:solidFill>
                <a:srgbClr val="2C419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B5692871-623E-4964-908A-CB817EF89C15}"/>
                </a:ext>
              </a:extLst>
            </p:cNvPr>
            <p:cNvSpPr/>
            <p:nvPr/>
          </p:nvSpPr>
          <p:spPr>
            <a:xfrm>
              <a:off x="4721451" y="3112008"/>
              <a:ext cx="190500" cy="152400"/>
            </a:xfrm>
            <a:custGeom>
              <a:avLst/>
              <a:gdLst>
                <a:gd name="connsiteX0" fmla="*/ 191163 w 190500"/>
                <a:gd name="connsiteY0" fmla="*/ 82963 h 152400"/>
                <a:gd name="connsiteX1" fmla="*/ 57622 w 190500"/>
                <a:gd name="connsiteY1" fmla="*/ 135065 h 152400"/>
                <a:gd name="connsiteX2" fmla="*/ 16474 w 190500"/>
                <a:gd name="connsiteY2" fmla="*/ 7144 h 152400"/>
                <a:gd name="connsiteX3" fmla="*/ 121249 w 190500"/>
                <a:gd name="connsiteY3" fmla="*/ 65342 h 152400"/>
                <a:gd name="connsiteX4" fmla="*/ 191163 w 190500"/>
                <a:gd name="connsiteY4" fmla="*/ 82963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52400">
                  <a:moveTo>
                    <a:pt x="191163" y="82963"/>
                  </a:moveTo>
                  <a:cubicBezTo>
                    <a:pt x="191163" y="82963"/>
                    <a:pt x="137346" y="178594"/>
                    <a:pt x="57622" y="135065"/>
                  </a:cubicBezTo>
                  <a:cubicBezTo>
                    <a:pt x="-22102" y="91535"/>
                    <a:pt x="16474" y="7144"/>
                    <a:pt x="16474" y="7144"/>
                  </a:cubicBezTo>
                  <a:cubicBezTo>
                    <a:pt x="16474" y="7144"/>
                    <a:pt x="124297" y="61246"/>
                    <a:pt x="121249" y="65342"/>
                  </a:cubicBezTo>
                  <a:cubicBezTo>
                    <a:pt x="118201" y="69342"/>
                    <a:pt x="191163" y="82963"/>
                    <a:pt x="191163" y="829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364391D4-32CC-448B-BEDE-D01AF61D50AE}"/>
                </a:ext>
              </a:extLst>
            </p:cNvPr>
            <p:cNvSpPr/>
            <p:nvPr/>
          </p:nvSpPr>
          <p:spPr>
            <a:xfrm>
              <a:off x="4728141" y="3111912"/>
              <a:ext cx="190500" cy="133350"/>
            </a:xfrm>
            <a:custGeom>
              <a:avLst/>
              <a:gdLst>
                <a:gd name="connsiteX0" fmla="*/ 185425 w 190500"/>
                <a:gd name="connsiteY0" fmla="*/ 82487 h 133350"/>
                <a:gd name="connsiteX1" fmla="*/ 67601 w 190500"/>
                <a:gd name="connsiteY1" fmla="*/ 125540 h 133350"/>
                <a:gd name="connsiteX2" fmla="*/ 9784 w 190500"/>
                <a:gd name="connsiteY2" fmla="*/ 7144 h 133350"/>
                <a:gd name="connsiteX3" fmla="*/ 185425 w 190500"/>
                <a:gd name="connsiteY3" fmla="*/ 8248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33350">
                  <a:moveTo>
                    <a:pt x="185425" y="82487"/>
                  </a:moveTo>
                  <a:cubicBezTo>
                    <a:pt x="185425" y="82487"/>
                    <a:pt x="146849" y="150400"/>
                    <a:pt x="67601" y="125540"/>
                  </a:cubicBezTo>
                  <a:cubicBezTo>
                    <a:pt x="-11647" y="100679"/>
                    <a:pt x="9784" y="7144"/>
                    <a:pt x="9784" y="7144"/>
                  </a:cubicBezTo>
                  <a:cubicBezTo>
                    <a:pt x="9784" y="7144"/>
                    <a:pt x="120465" y="74486"/>
                    <a:pt x="185425" y="82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88B024B0-B774-4FC0-8A4F-E679736B3417}"/>
                </a:ext>
              </a:extLst>
            </p:cNvPr>
            <p:cNvSpPr/>
            <p:nvPr/>
          </p:nvSpPr>
          <p:spPr>
            <a:xfrm>
              <a:off x="4728141" y="3111912"/>
              <a:ext cx="190500" cy="133350"/>
            </a:xfrm>
            <a:custGeom>
              <a:avLst/>
              <a:gdLst>
                <a:gd name="connsiteX0" fmla="*/ 185425 w 190500"/>
                <a:gd name="connsiteY0" fmla="*/ 82487 h 133350"/>
                <a:gd name="connsiteX1" fmla="*/ 67601 w 190500"/>
                <a:gd name="connsiteY1" fmla="*/ 125540 h 133350"/>
                <a:gd name="connsiteX2" fmla="*/ 9784 w 190500"/>
                <a:gd name="connsiteY2" fmla="*/ 7144 h 133350"/>
                <a:gd name="connsiteX3" fmla="*/ 185425 w 190500"/>
                <a:gd name="connsiteY3" fmla="*/ 8248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33350">
                  <a:moveTo>
                    <a:pt x="185425" y="82487"/>
                  </a:moveTo>
                  <a:cubicBezTo>
                    <a:pt x="185425" y="82487"/>
                    <a:pt x="146849" y="150400"/>
                    <a:pt x="67601" y="125540"/>
                  </a:cubicBezTo>
                  <a:cubicBezTo>
                    <a:pt x="-11647" y="100679"/>
                    <a:pt x="9784" y="7144"/>
                    <a:pt x="9784" y="7144"/>
                  </a:cubicBezTo>
                  <a:cubicBezTo>
                    <a:pt x="9784" y="7144"/>
                    <a:pt x="120465" y="74486"/>
                    <a:pt x="185425" y="82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65" name="Freeform: Shape 864">
            <a:extLst>
              <a:ext uri="{FF2B5EF4-FFF2-40B4-BE49-F238E27FC236}">
                <a16:creationId xmlns:a16="http://schemas.microsoft.com/office/drawing/2014/main" id="{385F5AE0-F7EB-42F8-A3CC-2174CABF8125}"/>
              </a:ext>
            </a:extLst>
          </p:cNvPr>
          <p:cNvSpPr/>
          <p:nvPr/>
        </p:nvSpPr>
        <p:spPr>
          <a:xfrm>
            <a:off x="281061" y="-158029"/>
            <a:ext cx="6563014" cy="3772099"/>
          </a:xfrm>
          <a:custGeom>
            <a:avLst/>
            <a:gdLst>
              <a:gd name="connsiteX0" fmla="*/ 0 w 6563014"/>
              <a:gd name="connsiteY0" fmla="*/ 0 h 3772099"/>
              <a:gd name="connsiteX1" fmla="*/ 6563014 w 6563014"/>
              <a:gd name="connsiteY1" fmla="*/ 0 h 3772099"/>
              <a:gd name="connsiteX2" fmla="*/ 6563014 w 6563014"/>
              <a:gd name="connsiteY2" fmla="*/ 596919 h 3772099"/>
              <a:gd name="connsiteX3" fmla="*/ 6449563 w 6563014"/>
              <a:gd name="connsiteY3" fmla="*/ 555395 h 3772099"/>
              <a:gd name="connsiteX4" fmla="*/ 5814939 w 6563014"/>
              <a:gd name="connsiteY4" fmla="*/ 459449 h 3772099"/>
              <a:gd name="connsiteX5" fmla="*/ 3680814 w 6563014"/>
              <a:gd name="connsiteY5" fmla="*/ 2593575 h 3772099"/>
              <a:gd name="connsiteX6" fmla="*/ 3680814 w 6563014"/>
              <a:gd name="connsiteY6" fmla="*/ 3772099 h 3772099"/>
              <a:gd name="connsiteX7" fmla="*/ 0 w 6563014"/>
              <a:gd name="connsiteY7" fmla="*/ 3772099 h 3772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63014" h="3772099">
                <a:moveTo>
                  <a:pt x="0" y="0"/>
                </a:moveTo>
                <a:lnTo>
                  <a:pt x="6563014" y="0"/>
                </a:lnTo>
                <a:lnTo>
                  <a:pt x="6563014" y="596919"/>
                </a:lnTo>
                <a:lnTo>
                  <a:pt x="6449563" y="555395"/>
                </a:lnTo>
                <a:cubicBezTo>
                  <a:pt x="6249086" y="493040"/>
                  <a:pt x="6035935" y="459449"/>
                  <a:pt x="5814939" y="459449"/>
                </a:cubicBezTo>
                <a:cubicBezTo>
                  <a:pt x="4636295" y="459449"/>
                  <a:pt x="3680814" y="1414930"/>
                  <a:pt x="3680814" y="2593575"/>
                </a:cubicBezTo>
                <a:lnTo>
                  <a:pt x="3680814" y="3772099"/>
                </a:lnTo>
                <a:lnTo>
                  <a:pt x="0" y="37720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3872FA0-78F5-4DDD-8A07-9ADB2E0C66DD}"/>
              </a:ext>
            </a:extLst>
          </p:cNvPr>
          <p:cNvGrpSpPr/>
          <p:nvPr/>
        </p:nvGrpSpPr>
        <p:grpSpPr>
          <a:xfrm>
            <a:off x="2971138" y="558054"/>
            <a:ext cx="5455529" cy="4424333"/>
            <a:chOff x="2971138" y="558054"/>
            <a:chExt cx="5455529" cy="4424333"/>
          </a:xfrm>
        </p:grpSpPr>
        <p:grpSp>
          <p:nvGrpSpPr>
            <p:cNvPr id="545" name="Group 544">
              <a:extLst>
                <a:ext uri="{FF2B5EF4-FFF2-40B4-BE49-F238E27FC236}">
                  <a16:creationId xmlns:a16="http://schemas.microsoft.com/office/drawing/2014/main" id="{071B94C5-E0DE-4189-AD5D-1CEFF4EB5AAC}"/>
                </a:ext>
              </a:extLst>
            </p:cNvPr>
            <p:cNvGrpSpPr/>
            <p:nvPr/>
          </p:nvGrpSpPr>
          <p:grpSpPr>
            <a:xfrm>
              <a:off x="4696578" y="558054"/>
              <a:ext cx="2960668" cy="2290678"/>
              <a:chOff x="4384780" y="1375646"/>
              <a:chExt cx="4376236" cy="3385908"/>
            </a:xfrm>
          </p:grpSpPr>
          <p:grpSp>
            <p:nvGrpSpPr>
              <p:cNvPr id="537" name="Group 536">
                <a:extLst>
                  <a:ext uri="{FF2B5EF4-FFF2-40B4-BE49-F238E27FC236}">
                    <a16:creationId xmlns:a16="http://schemas.microsoft.com/office/drawing/2014/main" id="{638DFD41-8367-4110-92A0-F347C0231AC9}"/>
                  </a:ext>
                </a:extLst>
              </p:cNvPr>
              <p:cNvGrpSpPr/>
              <p:nvPr/>
            </p:nvGrpSpPr>
            <p:grpSpPr>
              <a:xfrm>
                <a:off x="6373805" y="315962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38" name="Oval 537">
                  <a:extLst>
                    <a:ext uri="{FF2B5EF4-FFF2-40B4-BE49-F238E27FC236}">
                      <a16:creationId xmlns:a16="http://schemas.microsoft.com/office/drawing/2014/main" id="{D8EB283F-CDEF-4798-A296-5983D1AFEC93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9" name="Oval 538">
                  <a:extLst>
                    <a:ext uri="{FF2B5EF4-FFF2-40B4-BE49-F238E27FC236}">
                      <a16:creationId xmlns:a16="http://schemas.microsoft.com/office/drawing/2014/main" id="{C0BE067E-4275-44CA-A2D3-9214B3A7E111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0" name="Oval 539">
                  <a:extLst>
                    <a:ext uri="{FF2B5EF4-FFF2-40B4-BE49-F238E27FC236}">
                      <a16:creationId xmlns:a16="http://schemas.microsoft.com/office/drawing/2014/main" id="{D39355F2-7E94-491D-8707-3903D571B20B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1" name="Oval 540">
                  <a:extLst>
                    <a:ext uri="{FF2B5EF4-FFF2-40B4-BE49-F238E27FC236}">
                      <a16:creationId xmlns:a16="http://schemas.microsoft.com/office/drawing/2014/main" id="{1F230E25-3D23-407E-9283-60B28505F0CD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2" name="Oval 541">
                  <a:extLst>
                    <a:ext uri="{FF2B5EF4-FFF2-40B4-BE49-F238E27FC236}">
                      <a16:creationId xmlns:a16="http://schemas.microsoft.com/office/drawing/2014/main" id="{295CFE32-B3A8-4520-A3AD-573E51D65F70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3" name="Oval 542">
                  <a:extLst>
                    <a:ext uri="{FF2B5EF4-FFF2-40B4-BE49-F238E27FC236}">
                      <a16:creationId xmlns:a16="http://schemas.microsoft.com/office/drawing/2014/main" id="{6460F0A4-A762-423F-BE63-BF9DFB83697C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89" name="Group 488">
                <a:extLst>
                  <a:ext uri="{FF2B5EF4-FFF2-40B4-BE49-F238E27FC236}">
                    <a16:creationId xmlns:a16="http://schemas.microsoft.com/office/drawing/2014/main" id="{2FAD89D1-1F93-4C4F-83FA-E1625332739B}"/>
                  </a:ext>
                </a:extLst>
              </p:cNvPr>
              <p:cNvGrpSpPr/>
              <p:nvPr/>
            </p:nvGrpSpPr>
            <p:grpSpPr>
              <a:xfrm>
                <a:off x="4900609" y="164958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487" name="Oval 486">
                  <a:extLst>
                    <a:ext uri="{FF2B5EF4-FFF2-40B4-BE49-F238E27FC236}">
                      <a16:creationId xmlns:a16="http://schemas.microsoft.com/office/drawing/2014/main" id="{97BE790E-CC3B-4309-8F9F-4E2C98CF0467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8" name="Oval 487">
                  <a:extLst>
                    <a:ext uri="{FF2B5EF4-FFF2-40B4-BE49-F238E27FC236}">
                      <a16:creationId xmlns:a16="http://schemas.microsoft.com/office/drawing/2014/main" id="{678C4812-EFD7-433B-BE17-2B6F3111EBF4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0" name="Oval 489">
                  <a:extLst>
                    <a:ext uri="{FF2B5EF4-FFF2-40B4-BE49-F238E27FC236}">
                      <a16:creationId xmlns:a16="http://schemas.microsoft.com/office/drawing/2014/main" id="{305D9614-A641-47DE-ADE2-B6D58815C31B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1" name="Oval 490">
                  <a:extLst>
                    <a:ext uri="{FF2B5EF4-FFF2-40B4-BE49-F238E27FC236}">
                      <a16:creationId xmlns:a16="http://schemas.microsoft.com/office/drawing/2014/main" id="{C975E779-7563-4569-A197-3D38696F4459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2" name="Oval 491">
                  <a:extLst>
                    <a:ext uri="{FF2B5EF4-FFF2-40B4-BE49-F238E27FC236}">
                      <a16:creationId xmlns:a16="http://schemas.microsoft.com/office/drawing/2014/main" id="{5BB64531-7DD2-4E60-B8B1-E00AEF3E4E8C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3" name="Oval 492">
                  <a:extLst>
                    <a:ext uri="{FF2B5EF4-FFF2-40B4-BE49-F238E27FC236}">
                      <a16:creationId xmlns:a16="http://schemas.microsoft.com/office/drawing/2014/main" id="{6BCFED97-30E3-4EFB-8ED7-65191E1322EF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91266CAE-4441-4B3E-A581-D9BA86565717}"/>
                  </a:ext>
                </a:extLst>
              </p:cNvPr>
              <p:cNvGrpSpPr/>
              <p:nvPr/>
            </p:nvGrpSpPr>
            <p:grpSpPr>
              <a:xfrm>
                <a:off x="4384780" y="2440541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03" name="Oval 502">
                  <a:extLst>
                    <a:ext uri="{FF2B5EF4-FFF2-40B4-BE49-F238E27FC236}">
                      <a16:creationId xmlns:a16="http://schemas.microsoft.com/office/drawing/2014/main" id="{15D42405-DFAF-4F8F-80D2-C1F72112E51D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4" name="Oval 503">
                  <a:extLst>
                    <a:ext uri="{FF2B5EF4-FFF2-40B4-BE49-F238E27FC236}">
                      <a16:creationId xmlns:a16="http://schemas.microsoft.com/office/drawing/2014/main" id="{FE50BE59-EE05-4EB0-840A-01BFFCEAE4ED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5" name="Oval 504">
                  <a:extLst>
                    <a:ext uri="{FF2B5EF4-FFF2-40B4-BE49-F238E27FC236}">
                      <a16:creationId xmlns:a16="http://schemas.microsoft.com/office/drawing/2014/main" id="{150B56C9-E5E0-451A-98A6-F695404F26FF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6" name="Oval 505">
                  <a:extLst>
                    <a:ext uri="{FF2B5EF4-FFF2-40B4-BE49-F238E27FC236}">
                      <a16:creationId xmlns:a16="http://schemas.microsoft.com/office/drawing/2014/main" id="{A6DEF63F-2697-4709-BE63-400D49E705F5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7" name="Oval 506">
                  <a:extLst>
                    <a:ext uri="{FF2B5EF4-FFF2-40B4-BE49-F238E27FC236}">
                      <a16:creationId xmlns:a16="http://schemas.microsoft.com/office/drawing/2014/main" id="{2F2D1806-58CE-4897-94B5-1C61E2BA73F4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8" name="Oval 507">
                  <a:extLst>
                    <a:ext uri="{FF2B5EF4-FFF2-40B4-BE49-F238E27FC236}">
                      <a16:creationId xmlns:a16="http://schemas.microsoft.com/office/drawing/2014/main" id="{E6898C18-FEA9-4E0F-9F16-90FA766561BB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09" name="Group 508">
                <a:extLst>
                  <a:ext uri="{FF2B5EF4-FFF2-40B4-BE49-F238E27FC236}">
                    <a16:creationId xmlns:a16="http://schemas.microsoft.com/office/drawing/2014/main" id="{A317F935-A265-4E72-9D4E-087E024DE65C}"/>
                  </a:ext>
                </a:extLst>
              </p:cNvPr>
              <p:cNvGrpSpPr/>
              <p:nvPr/>
            </p:nvGrpSpPr>
            <p:grpSpPr>
              <a:xfrm>
                <a:off x="6405065" y="2283971"/>
                <a:ext cx="2355951" cy="1656484"/>
                <a:chOff x="4900608" y="1649588"/>
                <a:chExt cx="3853566" cy="2709469"/>
              </a:xfrm>
            </p:grpSpPr>
            <p:sp>
              <p:nvSpPr>
                <p:cNvPr id="510" name="Oval 509">
                  <a:extLst>
                    <a:ext uri="{FF2B5EF4-FFF2-40B4-BE49-F238E27FC236}">
                      <a16:creationId xmlns:a16="http://schemas.microsoft.com/office/drawing/2014/main" id="{54BFA93A-991F-4136-9F33-CEF936D46510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1" name="Oval 510">
                  <a:extLst>
                    <a:ext uri="{FF2B5EF4-FFF2-40B4-BE49-F238E27FC236}">
                      <a16:creationId xmlns:a16="http://schemas.microsoft.com/office/drawing/2014/main" id="{CF608756-47EF-435C-9ED4-83B8288D8F42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2" name="Oval 511">
                  <a:extLst>
                    <a:ext uri="{FF2B5EF4-FFF2-40B4-BE49-F238E27FC236}">
                      <a16:creationId xmlns:a16="http://schemas.microsoft.com/office/drawing/2014/main" id="{88D94E90-5628-43B5-9295-A794C9B79C59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3" name="Oval 512">
                  <a:extLst>
                    <a:ext uri="{FF2B5EF4-FFF2-40B4-BE49-F238E27FC236}">
                      <a16:creationId xmlns:a16="http://schemas.microsoft.com/office/drawing/2014/main" id="{DA8E4190-2CF6-452E-9A1A-04AD0AC00F31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4" name="Oval 513">
                  <a:extLst>
                    <a:ext uri="{FF2B5EF4-FFF2-40B4-BE49-F238E27FC236}">
                      <a16:creationId xmlns:a16="http://schemas.microsoft.com/office/drawing/2014/main" id="{F6819503-34FF-4448-AF6F-A180EA56BBCA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5" name="Oval 514">
                  <a:extLst>
                    <a:ext uri="{FF2B5EF4-FFF2-40B4-BE49-F238E27FC236}">
                      <a16:creationId xmlns:a16="http://schemas.microsoft.com/office/drawing/2014/main" id="{960DD723-EED3-4B08-93DD-98E596766F86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8" name="Oval 647">
                  <a:extLst>
                    <a:ext uri="{FF2B5EF4-FFF2-40B4-BE49-F238E27FC236}">
                      <a16:creationId xmlns:a16="http://schemas.microsoft.com/office/drawing/2014/main" id="{FBC5E371-EB26-4833-BF75-59A878B30962}"/>
                    </a:ext>
                  </a:extLst>
                </p:cNvPr>
                <p:cNvSpPr/>
                <p:nvPr/>
              </p:nvSpPr>
              <p:spPr>
                <a:xfrm>
                  <a:off x="8261679" y="1879096"/>
                  <a:ext cx="121285" cy="1212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9" name="Oval 648">
                  <a:extLst>
                    <a:ext uri="{FF2B5EF4-FFF2-40B4-BE49-F238E27FC236}">
                      <a16:creationId xmlns:a16="http://schemas.microsoft.com/office/drawing/2014/main" id="{475C963B-8B93-4F62-8D5F-817E146BA786}"/>
                    </a:ext>
                  </a:extLst>
                </p:cNvPr>
                <p:cNvSpPr/>
                <p:nvPr/>
              </p:nvSpPr>
              <p:spPr>
                <a:xfrm>
                  <a:off x="8435465" y="2710526"/>
                  <a:ext cx="121285" cy="1212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0" name="Oval 649">
                  <a:extLst>
                    <a:ext uri="{FF2B5EF4-FFF2-40B4-BE49-F238E27FC236}">
                      <a16:creationId xmlns:a16="http://schemas.microsoft.com/office/drawing/2014/main" id="{6D16B5A4-12EF-462A-B74A-52E9625E8835}"/>
                    </a:ext>
                  </a:extLst>
                </p:cNvPr>
                <p:cNvSpPr/>
                <p:nvPr/>
              </p:nvSpPr>
              <p:spPr>
                <a:xfrm>
                  <a:off x="8632889" y="4237771"/>
                  <a:ext cx="121285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16" name="Group 515">
                <a:extLst>
                  <a:ext uri="{FF2B5EF4-FFF2-40B4-BE49-F238E27FC236}">
                    <a16:creationId xmlns:a16="http://schemas.microsoft.com/office/drawing/2014/main" id="{9FF7D48D-0274-4F4A-90BB-04A151AC28C1}"/>
                  </a:ext>
                </a:extLst>
              </p:cNvPr>
              <p:cNvGrpSpPr/>
              <p:nvPr/>
            </p:nvGrpSpPr>
            <p:grpSpPr>
              <a:xfrm>
                <a:off x="6539111" y="1375646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17" name="Oval 516">
                  <a:extLst>
                    <a:ext uri="{FF2B5EF4-FFF2-40B4-BE49-F238E27FC236}">
                      <a16:creationId xmlns:a16="http://schemas.microsoft.com/office/drawing/2014/main" id="{01C26DFC-E3E9-4755-9187-BAC76811B042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8" name="Oval 517">
                  <a:extLst>
                    <a:ext uri="{FF2B5EF4-FFF2-40B4-BE49-F238E27FC236}">
                      <a16:creationId xmlns:a16="http://schemas.microsoft.com/office/drawing/2014/main" id="{87A9AF4F-AC6B-46D8-8367-C94A4B0FA9A0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9" name="Oval 518">
                  <a:extLst>
                    <a:ext uri="{FF2B5EF4-FFF2-40B4-BE49-F238E27FC236}">
                      <a16:creationId xmlns:a16="http://schemas.microsoft.com/office/drawing/2014/main" id="{E5E4C0AF-8F64-4EC6-9093-11EC15438FB9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0" name="Oval 519">
                  <a:extLst>
                    <a:ext uri="{FF2B5EF4-FFF2-40B4-BE49-F238E27FC236}">
                      <a16:creationId xmlns:a16="http://schemas.microsoft.com/office/drawing/2014/main" id="{B92F495C-AD35-4712-A4EC-7F744214C7C6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1" name="Oval 520">
                  <a:extLst>
                    <a:ext uri="{FF2B5EF4-FFF2-40B4-BE49-F238E27FC236}">
                      <a16:creationId xmlns:a16="http://schemas.microsoft.com/office/drawing/2014/main" id="{308E1F8D-80EE-4CD3-87F8-39A40E239E7B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2" name="Oval 521">
                  <a:extLst>
                    <a:ext uri="{FF2B5EF4-FFF2-40B4-BE49-F238E27FC236}">
                      <a16:creationId xmlns:a16="http://schemas.microsoft.com/office/drawing/2014/main" id="{86F7EDF7-A5A0-44C6-8564-53937D35C94A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23" name="Group 522">
                <a:extLst>
                  <a:ext uri="{FF2B5EF4-FFF2-40B4-BE49-F238E27FC236}">
                    <a16:creationId xmlns:a16="http://schemas.microsoft.com/office/drawing/2014/main" id="{2EA4EFA0-742C-48EE-BFB6-8D2DEEE6A25A}"/>
                  </a:ext>
                </a:extLst>
              </p:cNvPr>
              <p:cNvGrpSpPr/>
              <p:nvPr/>
            </p:nvGrpSpPr>
            <p:grpSpPr>
              <a:xfrm>
                <a:off x="5438887" y="421867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24" name="Oval 523">
                  <a:extLst>
                    <a:ext uri="{FF2B5EF4-FFF2-40B4-BE49-F238E27FC236}">
                      <a16:creationId xmlns:a16="http://schemas.microsoft.com/office/drawing/2014/main" id="{E7F89834-28F8-43B6-9055-9613AB733628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5" name="Oval 524">
                  <a:extLst>
                    <a:ext uri="{FF2B5EF4-FFF2-40B4-BE49-F238E27FC236}">
                      <a16:creationId xmlns:a16="http://schemas.microsoft.com/office/drawing/2014/main" id="{83DE2FC1-DFE3-49F0-811A-76B92086AE67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6" name="Oval 525">
                  <a:extLst>
                    <a:ext uri="{FF2B5EF4-FFF2-40B4-BE49-F238E27FC236}">
                      <a16:creationId xmlns:a16="http://schemas.microsoft.com/office/drawing/2014/main" id="{58725449-D97F-4899-B319-6CAC7226905E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7" name="Oval 526">
                  <a:extLst>
                    <a:ext uri="{FF2B5EF4-FFF2-40B4-BE49-F238E27FC236}">
                      <a16:creationId xmlns:a16="http://schemas.microsoft.com/office/drawing/2014/main" id="{48E0CD0D-AE74-4C74-B365-71A6E572438E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8" name="Oval 527">
                  <a:extLst>
                    <a:ext uri="{FF2B5EF4-FFF2-40B4-BE49-F238E27FC236}">
                      <a16:creationId xmlns:a16="http://schemas.microsoft.com/office/drawing/2014/main" id="{41A5E797-7026-426B-B701-19FEEE1BA837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9" name="Oval 528">
                  <a:extLst>
                    <a:ext uri="{FF2B5EF4-FFF2-40B4-BE49-F238E27FC236}">
                      <a16:creationId xmlns:a16="http://schemas.microsoft.com/office/drawing/2014/main" id="{0F9053B0-44F7-4D1D-8A32-42693D005B96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30" name="Group 529">
                <a:extLst>
                  <a:ext uri="{FF2B5EF4-FFF2-40B4-BE49-F238E27FC236}">
                    <a16:creationId xmlns:a16="http://schemas.microsoft.com/office/drawing/2014/main" id="{5E17832C-C8A1-44C5-AA09-822402045996}"/>
                  </a:ext>
                </a:extLst>
              </p:cNvPr>
              <p:cNvGrpSpPr/>
              <p:nvPr/>
            </p:nvGrpSpPr>
            <p:grpSpPr>
              <a:xfrm>
                <a:off x="4459643" y="320643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31" name="Oval 530">
                  <a:extLst>
                    <a:ext uri="{FF2B5EF4-FFF2-40B4-BE49-F238E27FC236}">
                      <a16:creationId xmlns:a16="http://schemas.microsoft.com/office/drawing/2014/main" id="{6C893117-B010-472F-A7F5-CC577E980522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2" name="Oval 531">
                  <a:extLst>
                    <a:ext uri="{FF2B5EF4-FFF2-40B4-BE49-F238E27FC236}">
                      <a16:creationId xmlns:a16="http://schemas.microsoft.com/office/drawing/2014/main" id="{41DBF02B-976D-4108-870B-DDF37FCCB311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3" name="Oval 532">
                  <a:extLst>
                    <a:ext uri="{FF2B5EF4-FFF2-40B4-BE49-F238E27FC236}">
                      <a16:creationId xmlns:a16="http://schemas.microsoft.com/office/drawing/2014/main" id="{2A9C5776-F88F-4617-8CEA-EE2CD72F764E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4" name="Oval 533">
                  <a:extLst>
                    <a:ext uri="{FF2B5EF4-FFF2-40B4-BE49-F238E27FC236}">
                      <a16:creationId xmlns:a16="http://schemas.microsoft.com/office/drawing/2014/main" id="{62457AB2-23A0-4F24-B7BF-15E703B413ED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5" name="Oval 534">
                  <a:extLst>
                    <a:ext uri="{FF2B5EF4-FFF2-40B4-BE49-F238E27FC236}">
                      <a16:creationId xmlns:a16="http://schemas.microsoft.com/office/drawing/2014/main" id="{2A76C754-0287-4663-A754-A012AD25A1B3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6" name="Oval 535">
                  <a:extLst>
                    <a:ext uri="{FF2B5EF4-FFF2-40B4-BE49-F238E27FC236}">
                      <a16:creationId xmlns:a16="http://schemas.microsoft.com/office/drawing/2014/main" id="{73125320-B5E0-4FA5-A117-A96D9CB5C1DE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546" name="Group 545">
              <a:extLst>
                <a:ext uri="{FF2B5EF4-FFF2-40B4-BE49-F238E27FC236}">
                  <a16:creationId xmlns:a16="http://schemas.microsoft.com/office/drawing/2014/main" id="{E89BE950-8693-4B49-9175-D2394BAB2704}"/>
                </a:ext>
              </a:extLst>
            </p:cNvPr>
            <p:cNvGrpSpPr/>
            <p:nvPr/>
          </p:nvGrpSpPr>
          <p:grpSpPr>
            <a:xfrm>
              <a:off x="2971138" y="2691709"/>
              <a:ext cx="2887355" cy="2290678"/>
              <a:chOff x="4384780" y="1375646"/>
              <a:chExt cx="4267870" cy="3385908"/>
            </a:xfrm>
          </p:grpSpPr>
          <p:grpSp>
            <p:nvGrpSpPr>
              <p:cNvPr id="547" name="Group 546">
                <a:extLst>
                  <a:ext uri="{FF2B5EF4-FFF2-40B4-BE49-F238E27FC236}">
                    <a16:creationId xmlns:a16="http://schemas.microsoft.com/office/drawing/2014/main" id="{7549D625-F0DB-49A6-BDB4-F1D5C099E6C7}"/>
                  </a:ext>
                </a:extLst>
              </p:cNvPr>
              <p:cNvGrpSpPr/>
              <p:nvPr/>
            </p:nvGrpSpPr>
            <p:grpSpPr>
              <a:xfrm>
                <a:off x="6373805" y="315962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90" name="Oval 589">
                  <a:extLst>
                    <a:ext uri="{FF2B5EF4-FFF2-40B4-BE49-F238E27FC236}">
                      <a16:creationId xmlns:a16="http://schemas.microsoft.com/office/drawing/2014/main" id="{6F5C2A3C-1D36-4258-A768-919C09BF4290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1" name="Oval 590">
                  <a:extLst>
                    <a:ext uri="{FF2B5EF4-FFF2-40B4-BE49-F238E27FC236}">
                      <a16:creationId xmlns:a16="http://schemas.microsoft.com/office/drawing/2014/main" id="{289FE1D1-9080-44B5-B120-D3F497567DDD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2" name="Oval 591">
                  <a:extLst>
                    <a:ext uri="{FF2B5EF4-FFF2-40B4-BE49-F238E27FC236}">
                      <a16:creationId xmlns:a16="http://schemas.microsoft.com/office/drawing/2014/main" id="{AB749145-E1E9-48E7-90D3-7AB86B73E91D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3" name="Oval 592">
                  <a:extLst>
                    <a:ext uri="{FF2B5EF4-FFF2-40B4-BE49-F238E27FC236}">
                      <a16:creationId xmlns:a16="http://schemas.microsoft.com/office/drawing/2014/main" id="{6FBAA5E1-D905-44A8-A0F0-E54F9F1BF9A1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4" name="Oval 593">
                  <a:extLst>
                    <a:ext uri="{FF2B5EF4-FFF2-40B4-BE49-F238E27FC236}">
                      <a16:creationId xmlns:a16="http://schemas.microsoft.com/office/drawing/2014/main" id="{D5B6A801-3CF2-491D-AACB-50B67D1274B5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5" name="Oval 594">
                  <a:extLst>
                    <a:ext uri="{FF2B5EF4-FFF2-40B4-BE49-F238E27FC236}">
                      <a16:creationId xmlns:a16="http://schemas.microsoft.com/office/drawing/2014/main" id="{95ACDF4A-C807-4C69-BD3A-1863DA5FFA29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48" name="Group 547">
                <a:extLst>
                  <a:ext uri="{FF2B5EF4-FFF2-40B4-BE49-F238E27FC236}">
                    <a16:creationId xmlns:a16="http://schemas.microsoft.com/office/drawing/2014/main" id="{FE44F240-CB59-4EED-BB36-A870845E0C8D}"/>
                  </a:ext>
                </a:extLst>
              </p:cNvPr>
              <p:cNvGrpSpPr/>
              <p:nvPr/>
            </p:nvGrpSpPr>
            <p:grpSpPr>
              <a:xfrm>
                <a:off x="4900609" y="164958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84" name="Oval 583">
                  <a:extLst>
                    <a:ext uri="{FF2B5EF4-FFF2-40B4-BE49-F238E27FC236}">
                      <a16:creationId xmlns:a16="http://schemas.microsoft.com/office/drawing/2014/main" id="{FC93ED67-8C30-45B4-A1B6-F25E4E734644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5" name="Oval 584">
                  <a:extLst>
                    <a:ext uri="{FF2B5EF4-FFF2-40B4-BE49-F238E27FC236}">
                      <a16:creationId xmlns:a16="http://schemas.microsoft.com/office/drawing/2014/main" id="{0F1A9122-B99C-4F49-83F9-E7513F538ECC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6" name="Oval 585">
                  <a:extLst>
                    <a:ext uri="{FF2B5EF4-FFF2-40B4-BE49-F238E27FC236}">
                      <a16:creationId xmlns:a16="http://schemas.microsoft.com/office/drawing/2014/main" id="{D6FB5F6B-9DA1-45D5-882C-C92D30B6EE1F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7" name="Oval 586">
                  <a:extLst>
                    <a:ext uri="{FF2B5EF4-FFF2-40B4-BE49-F238E27FC236}">
                      <a16:creationId xmlns:a16="http://schemas.microsoft.com/office/drawing/2014/main" id="{1A8943B6-0CE4-47F9-A4E6-A577249BF685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8" name="Oval 587">
                  <a:extLst>
                    <a:ext uri="{FF2B5EF4-FFF2-40B4-BE49-F238E27FC236}">
                      <a16:creationId xmlns:a16="http://schemas.microsoft.com/office/drawing/2014/main" id="{B7256C55-5714-4D1E-96EA-893CBD63CDDB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9" name="Oval 588">
                  <a:extLst>
                    <a:ext uri="{FF2B5EF4-FFF2-40B4-BE49-F238E27FC236}">
                      <a16:creationId xmlns:a16="http://schemas.microsoft.com/office/drawing/2014/main" id="{A01DE64D-C916-414D-A492-FE3BFE1876CA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49" name="Group 548">
                <a:extLst>
                  <a:ext uri="{FF2B5EF4-FFF2-40B4-BE49-F238E27FC236}">
                    <a16:creationId xmlns:a16="http://schemas.microsoft.com/office/drawing/2014/main" id="{DC916C08-4F25-4A29-9578-E89C78CBCA5B}"/>
                  </a:ext>
                </a:extLst>
              </p:cNvPr>
              <p:cNvGrpSpPr/>
              <p:nvPr/>
            </p:nvGrpSpPr>
            <p:grpSpPr>
              <a:xfrm>
                <a:off x="4384780" y="2440541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78" name="Oval 577">
                  <a:extLst>
                    <a:ext uri="{FF2B5EF4-FFF2-40B4-BE49-F238E27FC236}">
                      <a16:creationId xmlns:a16="http://schemas.microsoft.com/office/drawing/2014/main" id="{D0CAA6EA-4C29-420A-9272-82D644ACFAF9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9" name="Oval 578">
                  <a:extLst>
                    <a:ext uri="{FF2B5EF4-FFF2-40B4-BE49-F238E27FC236}">
                      <a16:creationId xmlns:a16="http://schemas.microsoft.com/office/drawing/2014/main" id="{044C1058-1ABA-443B-89B7-74F0BA93DEFA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0" name="Oval 579">
                  <a:extLst>
                    <a:ext uri="{FF2B5EF4-FFF2-40B4-BE49-F238E27FC236}">
                      <a16:creationId xmlns:a16="http://schemas.microsoft.com/office/drawing/2014/main" id="{99BB613A-129C-4B9A-AA2C-6DD11D9A1526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1" name="Oval 580">
                  <a:extLst>
                    <a:ext uri="{FF2B5EF4-FFF2-40B4-BE49-F238E27FC236}">
                      <a16:creationId xmlns:a16="http://schemas.microsoft.com/office/drawing/2014/main" id="{14444706-4C20-476D-B8A4-BE8379CA95B4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2" name="Oval 581">
                  <a:extLst>
                    <a:ext uri="{FF2B5EF4-FFF2-40B4-BE49-F238E27FC236}">
                      <a16:creationId xmlns:a16="http://schemas.microsoft.com/office/drawing/2014/main" id="{279667D5-4980-4750-8E2F-897506A0785C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3" name="Oval 582">
                  <a:extLst>
                    <a:ext uri="{FF2B5EF4-FFF2-40B4-BE49-F238E27FC236}">
                      <a16:creationId xmlns:a16="http://schemas.microsoft.com/office/drawing/2014/main" id="{F9A96F35-3F08-4EDE-9320-3BE72386A7A1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50" name="Group 549">
                <a:extLst>
                  <a:ext uri="{FF2B5EF4-FFF2-40B4-BE49-F238E27FC236}">
                    <a16:creationId xmlns:a16="http://schemas.microsoft.com/office/drawing/2014/main" id="{47FBC1DD-A014-4C2E-AF35-C0CAB86A279F}"/>
                  </a:ext>
                </a:extLst>
              </p:cNvPr>
              <p:cNvGrpSpPr/>
              <p:nvPr/>
            </p:nvGrpSpPr>
            <p:grpSpPr>
              <a:xfrm>
                <a:off x="6405067" y="2283972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72" name="Oval 571">
                  <a:extLst>
                    <a:ext uri="{FF2B5EF4-FFF2-40B4-BE49-F238E27FC236}">
                      <a16:creationId xmlns:a16="http://schemas.microsoft.com/office/drawing/2014/main" id="{B2BB5BF5-ACA2-4092-BDDA-395608EF8CB1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3" name="Oval 572">
                  <a:extLst>
                    <a:ext uri="{FF2B5EF4-FFF2-40B4-BE49-F238E27FC236}">
                      <a16:creationId xmlns:a16="http://schemas.microsoft.com/office/drawing/2014/main" id="{249446B4-FAD8-4B15-A2AD-B307C3473911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4" name="Oval 573">
                  <a:extLst>
                    <a:ext uri="{FF2B5EF4-FFF2-40B4-BE49-F238E27FC236}">
                      <a16:creationId xmlns:a16="http://schemas.microsoft.com/office/drawing/2014/main" id="{E949EF7F-5E45-4D71-8884-B0732FA8E6F9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5" name="Oval 574">
                  <a:extLst>
                    <a:ext uri="{FF2B5EF4-FFF2-40B4-BE49-F238E27FC236}">
                      <a16:creationId xmlns:a16="http://schemas.microsoft.com/office/drawing/2014/main" id="{3134B0D1-14F7-450E-876C-9F3D9BB3A42C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6" name="Oval 575">
                  <a:extLst>
                    <a:ext uri="{FF2B5EF4-FFF2-40B4-BE49-F238E27FC236}">
                      <a16:creationId xmlns:a16="http://schemas.microsoft.com/office/drawing/2014/main" id="{104F5256-9B3F-4E0F-AB58-684D60BE0179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7" name="Oval 576">
                  <a:extLst>
                    <a:ext uri="{FF2B5EF4-FFF2-40B4-BE49-F238E27FC236}">
                      <a16:creationId xmlns:a16="http://schemas.microsoft.com/office/drawing/2014/main" id="{6D983503-6DD7-4F41-9D82-C8A19FA5F662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51" name="Group 550">
                <a:extLst>
                  <a:ext uri="{FF2B5EF4-FFF2-40B4-BE49-F238E27FC236}">
                    <a16:creationId xmlns:a16="http://schemas.microsoft.com/office/drawing/2014/main" id="{07BF9E8B-530C-46F9-BC53-07BCA8F617C6}"/>
                  </a:ext>
                </a:extLst>
              </p:cNvPr>
              <p:cNvGrpSpPr/>
              <p:nvPr/>
            </p:nvGrpSpPr>
            <p:grpSpPr>
              <a:xfrm>
                <a:off x="6539112" y="1375646"/>
                <a:ext cx="2113538" cy="2648676"/>
                <a:chOff x="4900608" y="1649588"/>
                <a:chExt cx="3457056" cy="4332368"/>
              </a:xfrm>
            </p:grpSpPr>
            <p:sp>
              <p:nvSpPr>
                <p:cNvPr id="566" name="Oval 565">
                  <a:extLst>
                    <a:ext uri="{FF2B5EF4-FFF2-40B4-BE49-F238E27FC236}">
                      <a16:creationId xmlns:a16="http://schemas.microsoft.com/office/drawing/2014/main" id="{00379B10-0525-4043-A103-A1DB640652C4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7" name="Oval 566">
                  <a:extLst>
                    <a:ext uri="{FF2B5EF4-FFF2-40B4-BE49-F238E27FC236}">
                      <a16:creationId xmlns:a16="http://schemas.microsoft.com/office/drawing/2014/main" id="{0A748D92-F222-45A3-B6FF-605F44DE2D24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8" name="Oval 567">
                  <a:extLst>
                    <a:ext uri="{FF2B5EF4-FFF2-40B4-BE49-F238E27FC236}">
                      <a16:creationId xmlns:a16="http://schemas.microsoft.com/office/drawing/2014/main" id="{3AB48733-5BF5-4547-A2B2-779EBD0BE082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9" name="Oval 568">
                  <a:extLst>
                    <a:ext uri="{FF2B5EF4-FFF2-40B4-BE49-F238E27FC236}">
                      <a16:creationId xmlns:a16="http://schemas.microsoft.com/office/drawing/2014/main" id="{E920C852-80B8-4F7F-AB38-0851E0B60FC6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0" name="Oval 569">
                  <a:extLst>
                    <a:ext uri="{FF2B5EF4-FFF2-40B4-BE49-F238E27FC236}">
                      <a16:creationId xmlns:a16="http://schemas.microsoft.com/office/drawing/2014/main" id="{64DC8722-2134-41C4-B839-3A4773123B04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1" name="Oval 570">
                  <a:extLst>
                    <a:ext uri="{FF2B5EF4-FFF2-40B4-BE49-F238E27FC236}">
                      <a16:creationId xmlns:a16="http://schemas.microsoft.com/office/drawing/2014/main" id="{0FDC4361-5AB9-4882-91E8-509F2A5AFE67}"/>
                    </a:ext>
                  </a:extLst>
                </p:cNvPr>
                <p:cNvSpPr/>
                <p:nvPr/>
              </p:nvSpPr>
              <p:spPr>
                <a:xfrm>
                  <a:off x="7668370" y="3368864"/>
                  <a:ext cx="121285" cy="1212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6" name="Oval 645">
                  <a:extLst>
                    <a:ext uri="{FF2B5EF4-FFF2-40B4-BE49-F238E27FC236}">
                      <a16:creationId xmlns:a16="http://schemas.microsoft.com/office/drawing/2014/main" id="{37581549-D3E9-40E9-8E14-DAF8B42579B0}"/>
                    </a:ext>
                  </a:extLst>
                </p:cNvPr>
                <p:cNvSpPr/>
                <p:nvPr/>
              </p:nvSpPr>
              <p:spPr>
                <a:xfrm>
                  <a:off x="8236379" y="5860671"/>
                  <a:ext cx="121285" cy="1212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7" name="Oval 646">
                  <a:extLst>
                    <a:ext uri="{FF2B5EF4-FFF2-40B4-BE49-F238E27FC236}">
                      <a16:creationId xmlns:a16="http://schemas.microsoft.com/office/drawing/2014/main" id="{23CA4EAF-B80C-480C-82D1-9B97DC39F9C9}"/>
                    </a:ext>
                  </a:extLst>
                </p:cNvPr>
                <p:cNvSpPr/>
                <p:nvPr/>
              </p:nvSpPr>
              <p:spPr>
                <a:xfrm>
                  <a:off x="7641531" y="4562742"/>
                  <a:ext cx="121285" cy="1212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52" name="Group 551">
                <a:extLst>
                  <a:ext uri="{FF2B5EF4-FFF2-40B4-BE49-F238E27FC236}">
                    <a16:creationId xmlns:a16="http://schemas.microsoft.com/office/drawing/2014/main" id="{F4F8866B-9AFA-4FC5-8349-08C9E83F7AC3}"/>
                  </a:ext>
                </a:extLst>
              </p:cNvPr>
              <p:cNvGrpSpPr/>
              <p:nvPr/>
            </p:nvGrpSpPr>
            <p:grpSpPr>
              <a:xfrm>
                <a:off x="5438887" y="421867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60" name="Oval 559">
                  <a:extLst>
                    <a:ext uri="{FF2B5EF4-FFF2-40B4-BE49-F238E27FC236}">
                      <a16:creationId xmlns:a16="http://schemas.microsoft.com/office/drawing/2014/main" id="{F413F20C-5BC6-4029-9B6F-6316EC4F327C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1" name="Oval 560">
                  <a:extLst>
                    <a:ext uri="{FF2B5EF4-FFF2-40B4-BE49-F238E27FC236}">
                      <a16:creationId xmlns:a16="http://schemas.microsoft.com/office/drawing/2014/main" id="{CD8EFB03-03E5-442D-A93D-784591848B2C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2" name="Oval 561">
                  <a:extLst>
                    <a:ext uri="{FF2B5EF4-FFF2-40B4-BE49-F238E27FC236}">
                      <a16:creationId xmlns:a16="http://schemas.microsoft.com/office/drawing/2014/main" id="{C2191E82-7C9E-463B-8ABA-DD41F36E24FD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3" name="Oval 562">
                  <a:extLst>
                    <a:ext uri="{FF2B5EF4-FFF2-40B4-BE49-F238E27FC236}">
                      <a16:creationId xmlns:a16="http://schemas.microsoft.com/office/drawing/2014/main" id="{EA9566A1-4B9A-4EEF-992F-3920101AD399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4" name="Oval 563">
                  <a:extLst>
                    <a:ext uri="{FF2B5EF4-FFF2-40B4-BE49-F238E27FC236}">
                      <a16:creationId xmlns:a16="http://schemas.microsoft.com/office/drawing/2014/main" id="{CB44A7CA-A56B-4369-8776-37F38497F4D8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5" name="Oval 564">
                  <a:extLst>
                    <a:ext uri="{FF2B5EF4-FFF2-40B4-BE49-F238E27FC236}">
                      <a16:creationId xmlns:a16="http://schemas.microsoft.com/office/drawing/2014/main" id="{371D865A-3578-4736-986E-F2CFBF678912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53" name="Group 552">
                <a:extLst>
                  <a:ext uri="{FF2B5EF4-FFF2-40B4-BE49-F238E27FC236}">
                    <a16:creationId xmlns:a16="http://schemas.microsoft.com/office/drawing/2014/main" id="{9B33BAB3-46D1-4210-A2A9-FD622EAC2C5C}"/>
                  </a:ext>
                </a:extLst>
              </p:cNvPr>
              <p:cNvGrpSpPr/>
              <p:nvPr/>
            </p:nvGrpSpPr>
            <p:grpSpPr>
              <a:xfrm>
                <a:off x="4459643" y="320643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554" name="Oval 553">
                  <a:extLst>
                    <a:ext uri="{FF2B5EF4-FFF2-40B4-BE49-F238E27FC236}">
                      <a16:creationId xmlns:a16="http://schemas.microsoft.com/office/drawing/2014/main" id="{A3F9628A-F857-4959-9F40-8CA369375B81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5" name="Oval 554">
                  <a:extLst>
                    <a:ext uri="{FF2B5EF4-FFF2-40B4-BE49-F238E27FC236}">
                      <a16:creationId xmlns:a16="http://schemas.microsoft.com/office/drawing/2014/main" id="{AA56C00A-9AED-4D5D-BC61-B2B89A7F74DC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6" name="Oval 555">
                  <a:extLst>
                    <a:ext uri="{FF2B5EF4-FFF2-40B4-BE49-F238E27FC236}">
                      <a16:creationId xmlns:a16="http://schemas.microsoft.com/office/drawing/2014/main" id="{1E6D2F3C-BF0C-4702-AA72-2F9C1D702835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7" name="Oval 556">
                  <a:extLst>
                    <a:ext uri="{FF2B5EF4-FFF2-40B4-BE49-F238E27FC236}">
                      <a16:creationId xmlns:a16="http://schemas.microsoft.com/office/drawing/2014/main" id="{25CD5835-D05C-4CED-8038-C1911F790F58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8" name="Oval 557">
                  <a:extLst>
                    <a:ext uri="{FF2B5EF4-FFF2-40B4-BE49-F238E27FC236}">
                      <a16:creationId xmlns:a16="http://schemas.microsoft.com/office/drawing/2014/main" id="{A35E17C0-3FE4-4E9C-A7BF-EE88B3724536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9" name="Oval 558">
                  <a:extLst>
                    <a:ext uri="{FF2B5EF4-FFF2-40B4-BE49-F238E27FC236}">
                      <a16:creationId xmlns:a16="http://schemas.microsoft.com/office/drawing/2014/main" id="{68683884-D1FF-446A-B43D-53E9B9F51F30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BF928DAD-9062-4564-A581-CAF5A0A45606}"/>
                </a:ext>
              </a:extLst>
            </p:cNvPr>
            <p:cNvGrpSpPr/>
            <p:nvPr/>
          </p:nvGrpSpPr>
          <p:grpSpPr>
            <a:xfrm>
              <a:off x="5940305" y="2488060"/>
              <a:ext cx="2486362" cy="2290678"/>
              <a:chOff x="4384780" y="1375646"/>
              <a:chExt cx="3675153" cy="3385908"/>
            </a:xfrm>
          </p:grpSpPr>
          <p:grpSp>
            <p:nvGrpSpPr>
              <p:cNvPr id="597" name="Group 596">
                <a:extLst>
                  <a:ext uri="{FF2B5EF4-FFF2-40B4-BE49-F238E27FC236}">
                    <a16:creationId xmlns:a16="http://schemas.microsoft.com/office/drawing/2014/main" id="{CBEA53AC-8800-4D1C-A785-DB530378AA64}"/>
                  </a:ext>
                </a:extLst>
              </p:cNvPr>
              <p:cNvGrpSpPr/>
              <p:nvPr/>
            </p:nvGrpSpPr>
            <p:grpSpPr>
              <a:xfrm>
                <a:off x="6373805" y="315962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640" name="Oval 639">
                  <a:extLst>
                    <a:ext uri="{FF2B5EF4-FFF2-40B4-BE49-F238E27FC236}">
                      <a16:creationId xmlns:a16="http://schemas.microsoft.com/office/drawing/2014/main" id="{2A3B21C9-C1DD-46FC-9A9F-7AA1C84FA7C1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1" name="Oval 640">
                  <a:extLst>
                    <a:ext uri="{FF2B5EF4-FFF2-40B4-BE49-F238E27FC236}">
                      <a16:creationId xmlns:a16="http://schemas.microsoft.com/office/drawing/2014/main" id="{96FACF3F-D6FF-4DC2-AF1C-B85151238E60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2" name="Oval 641">
                  <a:extLst>
                    <a:ext uri="{FF2B5EF4-FFF2-40B4-BE49-F238E27FC236}">
                      <a16:creationId xmlns:a16="http://schemas.microsoft.com/office/drawing/2014/main" id="{8F4DF7D1-28B8-486D-8517-B8EB18342A83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3" name="Oval 642">
                  <a:extLst>
                    <a:ext uri="{FF2B5EF4-FFF2-40B4-BE49-F238E27FC236}">
                      <a16:creationId xmlns:a16="http://schemas.microsoft.com/office/drawing/2014/main" id="{6FC404D8-E7DB-4DEB-9C8B-DA510A8CD7E1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4" name="Oval 643">
                  <a:extLst>
                    <a:ext uri="{FF2B5EF4-FFF2-40B4-BE49-F238E27FC236}">
                      <a16:creationId xmlns:a16="http://schemas.microsoft.com/office/drawing/2014/main" id="{0238A21D-D602-4B81-8B46-88F03D5A6537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5" name="Oval 644">
                  <a:extLst>
                    <a:ext uri="{FF2B5EF4-FFF2-40B4-BE49-F238E27FC236}">
                      <a16:creationId xmlns:a16="http://schemas.microsoft.com/office/drawing/2014/main" id="{167C80EA-E888-42E7-8ED2-50F6A231271F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98" name="Group 597">
                <a:extLst>
                  <a:ext uri="{FF2B5EF4-FFF2-40B4-BE49-F238E27FC236}">
                    <a16:creationId xmlns:a16="http://schemas.microsoft.com/office/drawing/2014/main" id="{198A1DBE-7D4D-41D4-B55B-42DF3605615B}"/>
                  </a:ext>
                </a:extLst>
              </p:cNvPr>
              <p:cNvGrpSpPr/>
              <p:nvPr/>
            </p:nvGrpSpPr>
            <p:grpSpPr>
              <a:xfrm>
                <a:off x="4900609" y="164958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634" name="Oval 633">
                  <a:extLst>
                    <a:ext uri="{FF2B5EF4-FFF2-40B4-BE49-F238E27FC236}">
                      <a16:creationId xmlns:a16="http://schemas.microsoft.com/office/drawing/2014/main" id="{14BB86D7-6E35-4C20-9349-731BD7C02E35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5" name="Oval 634">
                  <a:extLst>
                    <a:ext uri="{FF2B5EF4-FFF2-40B4-BE49-F238E27FC236}">
                      <a16:creationId xmlns:a16="http://schemas.microsoft.com/office/drawing/2014/main" id="{246BBA30-873A-4902-A325-B787146D38A3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6" name="Oval 635">
                  <a:extLst>
                    <a:ext uri="{FF2B5EF4-FFF2-40B4-BE49-F238E27FC236}">
                      <a16:creationId xmlns:a16="http://schemas.microsoft.com/office/drawing/2014/main" id="{E7C3AE30-E68B-44E0-8018-E7CEE85BC8AD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7" name="Oval 636">
                  <a:extLst>
                    <a:ext uri="{FF2B5EF4-FFF2-40B4-BE49-F238E27FC236}">
                      <a16:creationId xmlns:a16="http://schemas.microsoft.com/office/drawing/2014/main" id="{C805E82E-3160-41D0-B95E-96C8DE06B464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8" name="Oval 637">
                  <a:extLst>
                    <a:ext uri="{FF2B5EF4-FFF2-40B4-BE49-F238E27FC236}">
                      <a16:creationId xmlns:a16="http://schemas.microsoft.com/office/drawing/2014/main" id="{896A9446-8539-46A0-AE48-FB8E3F8A2285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9" name="Oval 638">
                  <a:extLst>
                    <a:ext uri="{FF2B5EF4-FFF2-40B4-BE49-F238E27FC236}">
                      <a16:creationId xmlns:a16="http://schemas.microsoft.com/office/drawing/2014/main" id="{4DCF86BD-F6C9-44CB-A24F-D10EBB4B5C71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99" name="Group 598">
                <a:extLst>
                  <a:ext uri="{FF2B5EF4-FFF2-40B4-BE49-F238E27FC236}">
                    <a16:creationId xmlns:a16="http://schemas.microsoft.com/office/drawing/2014/main" id="{5E6EE072-572A-4FAE-83C5-50D8EA095B10}"/>
                  </a:ext>
                </a:extLst>
              </p:cNvPr>
              <p:cNvGrpSpPr/>
              <p:nvPr/>
            </p:nvGrpSpPr>
            <p:grpSpPr>
              <a:xfrm>
                <a:off x="4384780" y="2440541"/>
                <a:ext cx="1520822" cy="542881"/>
                <a:chOff x="4900608" y="1649588"/>
                <a:chExt cx="2487567" cy="887976"/>
              </a:xfrm>
            </p:grpSpPr>
            <p:sp>
              <p:nvSpPr>
                <p:cNvPr id="628" name="Oval 627">
                  <a:extLst>
                    <a:ext uri="{FF2B5EF4-FFF2-40B4-BE49-F238E27FC236}">
                      <a16:creationId xmlns:a16="http://schemas.microsoft.com/office/drawing/2014/main" id="{A8D04B2D-4D40-4135-AB6D-12F73B945CFB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9" name="Oval 628">
                  <a:extLst>
                    <a:ext uri="{FF2B5EF4-FFF2-40B4-BE49-F238E27FC236}">
                      <a16:creationId xmlns:a16="http://schemas.microsoft.com/office/drawing/2014/main" id="{64614AB8-D296-4225-8204-5DD91BC02032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0" name="Oval 629">
                  <a:extLst>
                    <a:ext uri="{FF2B5EF4-FFF2-40B4-BE49-F238E27FC236}">
                      <a16:creationId xmlns:a16="http://schemas.microsoft.com/office/drawing/2014/main" id="{66A8CF24-8421-49F2-BA5A-054301C7FDAE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1" name="Oval 630">
                  <a:extLst>
                    <a:ext uri="{FF2B5EF4-FFF2-40B4-BE49-F238E27FC236}">
                      <a16:creationId xmlns:a16="http://schemas.microsoft.com/office/drawing/2014/main" id="{1FEF692E-A54E-44AB-95F8-458786281942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2" name="Oval 631">
                  <a:extLst>
                    <a:ext uri="{FF2B5EF4-FFF2-40B4-BE49-F238E27FC236}">
                      <a16:creationId xmlns:a16="http://schemas.microsoft.com/office/drawing/2014/main" id="{F3489621-127E-491F-A241-CB263009DAEC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3" name="Oval 632">
                  <a:extLst>
                    <a:ext uri="{FF2B5EF4-FFF2-40B4-BE49-F238E27FC236}">
                      <a16:creationId xmlns:a16="http://schemas.microsoft.com/office/drawing/2014/main" id="{C08168DD-984F-416C-AD9C-605B8C2F346A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00" name="Group 599">
                <a:extLst>
                  <a:ext uri="{FF2B5EF4-FFF2-40B4-BE49-F238E27FC236}">
                    <a16:creationId xmlns:a16="http://schemas.microsoft.com/office/drawing/2014/main" id="{E149706D-4798-437B-8409-DE01B6CC7CC9}"/>
                  </a:ext>
                </a:extLst>
              </p:cNvPr>
              <p:cNvGrpSpPr/>
              <p:nvPr/>
            </p:nvGrpSpPr>
            <p:grpSpPr>
              <a:xfrm>
                <a:off x="6405067" y="2283972"/>
                <a:ext cx="1520822" cy="542881"/>
                <a:chOff x="4900608" y="1649588"/>
                <a:chExt cx="2487567" cy="887976"/>
              </a:xfrm>
            </p:grpSpPr>
            <p:sp>
              <p:nvSpPr>
                <p:cNvPr id="622" name="Oval 621">
                  <a:extLst>
                    <a:ext uri="{FF2B5EF4-FFF2-40B4-BE49-F238E27FC236}">
                      <a16:creationId xmlns:a16="http://schemas.microsoft.com/office/drawing/2014/main" id="{FE2865BF-C3BE-4D28-BEDD-BF0B81DCC7CF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3" name="Oval 622">
                  <a:extLst>
                    <a:ext uri="{FF2B5EF4-FFF2-40B4-BE49-F238E27FC236}">
                      <a16:creationId xmlns:a16="http://schemas.microsoft.com/office/drawing/2014/main" id="{59D610A7-290B-47D2-8B7C-0E15B08F80B8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4" name="Oval 623">
                  <a:extLst>
                    <a:ext uri="{FF2B5EF4-FFF2-40B4-BE49-F238E27FC236}">
                      <a16:creationId xmlns:a16="http://schemas.microsoft.com/office/drawing/2014/main" id="{80A6F3E6-5A00-40B9-B1B1-7415EFE72E95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5" name="Oval 624">
                  <a:extLst>
                    <a:ext uri="{FF2B5EF4-FFF2-40B4-BE49-F238E27FC236}">
                      <a16:creationId xmlns:a16="http://schemas.microsoft.com/office/drawing/2014/main" id="{0200A6C3-9286-4D5A-A029-C4BA896541F4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6" name="Oval 625">
                  <a:extLst>
                    <a:ext uri="{FF2B5EF4-FFF2-40B4-BE49-F238E27FC236}">
                      <a16:creationId xmlns:a16="http://schemas.microsoft.com/office/drawing/2014/main" id="{18B6E785-E902-4DB8-9EEB-3C434410B6DA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7" name="Oval 626">
                  <a:extLst>
                    <a:ext uri="{FF2B5EF4-FFF2-40B4-BE49-F238E27FC236}">
                      <a16:creationId xmlns:a16="http://schemas.microsoft.com/office/drawing/2014/main" id="{9F4472F7-62DA-4AA5-9EF3-723EF4BD6FE6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01" name="Group 600">
                <a:extLst>
                  <a:ext uri="{FF2B5EF4-FFF2-40B4-BE49-F238E27FC236}">
                    <a16:creationId xmlns:a16="http://schemas.microsoft.com/office/drawing/2014/main" id="{532B53AD-CA40-47AB-BC68-BE55C8F8453C}"/>
                  </a:ext>
                </a:extLst>
              </p:cNvPr>
              <p:cNvGrpSpPr/>
              <p:nvPr/>
            </p:nvGrpSpPr>
            <p:grpSpPr>
              <a:xfrm>
                <a:off x="6539111" y="1375646"/>
                <a:ext cx="1520822" cy="542881"/>
                <a:chOff x="4900608" y="1649588"/>
                <a:chExt cx="2487567" cy="887976"/>
              </a:xfrm>
            </p:grpSpPr>
            <p:sp>
              <p:nvSpPr>
                <p:cNvPr id="616" name="Oval 615">
                  <a:extLst>
                    <a:ext uri="{FF2B5EF4-FFF2-40B4-BE49-F238E27FC236}">
                      <a16:creationId xmlns:a16="http://schemas.microsoft.com/office/drawing/2014/main" id="{5640BA1A-A7BB-4540-85D0-25AE6E449565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7" name="Oval 616">
                  <a:extLst>
                    <a:ext uri="{FF2B5EF4-FFF2-40B4-BE49-F238E27FC236}">
                      <a16:creationId xmlns:a16="http://schemas.microsoft.com/office/drawing/2014/main" id="{FFD3FADE-9EA4-44CF-B7A6-607E8CAB770C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8" name="Oval 617">
                  <a:extLst>
                    <a:ext uri="{FF2B5EF4-FFF2-40B4-BE49-F238E27FC236}">
                      <a16:creationId xmlns:a16="http://schemas.microsoft.com/office/drawing/2014/main" id="{9B56B6D7-0C88-4628-BD14-DA3173DA3DF5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9" name="Oval 618">
                  <a:extLst>
                    <a:ext uri="{FF2B5EF4-FFF2-40B4-BE49-F238E27FC236}">
                      <a16:creationId xmlns:a16="http://schemas.microsoft.com/office/drawing/2014/main" id="{00BD7C4F-78B5-4043-AC17-854DD7D72AFD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0" name="Oval 619">
                  <a:extLst>
                    <a:ext uri="{FF2B5EF4-FFF2-40B4-BE49-F238E27FC236}">
                      <a16:creationId xmlns:a16="http://schemas.microsoft.com/office/drawing/2014/main" id="{CB8D9166-F6A5-4B4D-BA15-A3FE25BC57AC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1" name="Oval 620">
                  <a:extLst>
                    <a:ext uri="{FF2B5EF4-FFF2-40B4-BE49-F238E27FC236}">
                      <a16:creationId xmlns:a16="http://schemas.microsoft.com/office/drawing/2014/main" id="{8E19B187-D057-4EF7-AD75-897FE382E651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02" name="Group 601">
                <a:extLst>
                  <a:ext uri="{FF2B5EF4-FFF2-40B4-BE49-F238E27FC236}">
                    <a16:creationId xmlns:a16="http://schemas.microsoft.com/office/drawing/2014/main" id="{29EE75C5-9C67-4A68-A758-D232A3B1FC67}"/>
                  </a:ext>
                </a:extLst>
              </p:cNvPr>
              <p:cNvGrpSpPr/>
              <p:nvPr/>
            </p:nvGrpSpPr>
            <p:grpSpPr>
              <a:xfrm>
                <a:off x="5438887" y="421867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610" name="Oval 609">
                  <a:extLst>
                    <a:ext uri="{FF2B5EF4-FFF2-40B4-BE49-F238E27FC236}">
                      <a16:creationId xmlns:a16="http://schemas.microsoft.com/office/drawing/2014/main" id="{79DEE869-4488-4940-A075-FE7E8DEFA3A1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1" name="Oval 610">
                  <a:extLst>
                    <a:ext uri="{FF2B5EF4-FFF2-40B4-BE49-F238E27FC236}">
                      <a16:creationId xmlns:a16="http://schemas.microsoft.com/office/drawing/2014/main" id="{BE2F402C-B146-475D-984C-8586C2385659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2" name="Oval 611">
                  <a:extLst>
                    <a:ext uri="{FF2B5EF4-FFF2-40B4-BE49-F238E27FC236}">
                      <a16:creationId xmlns:a16="http://schemas.microsoft.com/office/drawing/2014/main" id="{B171D669-53F0-4FBB-A2BC-DC22AB0820F9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3" name="Oval 612">
                  <a:extLst>
                    <a:ext uri="{FF2B5EF4-FFF2-40B4-BE49-F238E27FC236}">
                      <a16:creationId xmlns:a16="http://schemas.microsoft.com/office/drawing/2014/main" id="{C62E6BBA-AABC-4DAD-96B6-F02532E55FAE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4" name="Oval 613">
                  <a:extLst>
                    <a:ext uri="{FF2B5EF4-FFF2-40B4-BE49-F238E27FC236}">
                      <a16:creationId xmlns:a16="http://schemas.microsoft.com/office/drawing/2014/main" id="{ED795CB8-0EDF-48B0-8B76-737DF31304F6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5" name="Oval 614">
                  <a:extLst>
                    <a:ext uri="{FF2B5EF4-FFF2-40B4-BE49-F238E27FC236}">
                      <a16:creationId xmlns:a16="http://schemas.microsoft.com/office/drawing/2014/main" id="{74A57A75-5E9C-4FBD-A3AD-06F9E3C72B8E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03" name="Group 602">
                <a:extLst>
                  <a:ext uri="{FF2B5EF4-FFF2-40B4-BE49-F238E27FC236}">
                    <a16:creationId xmlns:a16="http://schemas.microsoft.com/office/drawing/2014/main" id="{8ECEF431-77FA-492D-BBF5-402D3EE5F75D}"/>
                  </a:ext>
                </a:extLst>
              </p:cNvPr>
              <p:cNvGrpSpPr/>
              <p:nvPr/>
            </p:nvGrpSpPr>
            <p:grpSpPr>
              <a:xfrm>
                <a:off x="4459643" y="320643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604" name="Oval 603">
                  <a:extLst>
                    <a:ext uri="{FF2B5EF4-FFF2-40B4-BE49-F238E27FC236}">
                      <a16:creationId xmlns:a16="http://schemas.microsoft.com/office/drawing/2014/main" id="{413A9AC8-735A-440A-AC8E-2FA0540C358A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5" name="Oval 604">
                  <a:extLst>
                    <a:ext uri="{FF2B5EF4-FFF2-40B4-BE49-F238E27FC236}">
                      <a16:creationId xmlns:a16="http://schemas.microsoft.com/office/drawing/2014/main" id="{3E5B505E-CE63-41C2-A28C-98CFCB41A574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6" name="Oval 605">
                  <a:extLst>
                    <a:ext uri="{FF2B5EF4-FFF2-40B4-BE49-F238E27FC236}">
                      <a16:creationId xmlns:a16="http://schemas.microsoft.com/office/drawing/2014/main" id="{D7BB907D-8E79-40F1-949D-887458398F3C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7" name="Oval 606">
                  <a:extLst>
                    <a:ext uri="{FF2B5EF4-FFF2-40B4-BE49-F238E27FC236}">
                      <a16:creationId xmlns:a16="http://schemas.microsoft.com/office/drawing/2014/main" id="{DA1E90BA-D35F-4220-B19C-36C88F4BD84B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8" name="Oval 607">
                  <a:extLst>
                    <a:ext uri="{FF2B5EF4-FFF2-40B4-BE49-F238E27FC236}">
                      <a16:creationId xmlns:a16="http://schemas.microsoft.com/office/drawing/2014/main" id="{C78FB482-6293-4A1F-BB90-CFEC08B78075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9" name="Oval 608">
                  <a:extLst>
                    <a:ext uri="{FF2B5EF4-FFF2-40B4-BE49-F238E27FC236}">
                      <a16:creationId xmlns:a16="http://schemas.microsoft.com/office/drawing/2014/main" id="{50436B18-2C7C-41AB-80B2-9D90479AE532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1022" name="Group 1021">
            <a:extLst>
              <a:ext uri="{FF2B5EF4-FFF2-40B4-BE49-F238E27FC236}">
                <a16:creationId xmlns:a16="http://schemas.microsoft.com/office/drawing/2014/main" id="{0AA46A24-9629-4CF7-B01E-FCBB58974278}"/>
              </a:ext>
            </a:extLst>
          </p:cNvPr>
          <p:cNvGrpSpPr/>
          <p:nvPr/>
        </p:nvGrpSpPr>
        <p:grpSpPr>
          <a:xfrm>
            <a:off x="2979474" y="558054"/>
            <a:ext cx="5455529" cy="4424333"/>
            <a:chOff x="2971138" y="558054"/>
            <a:chExt cx="5455529" cy="4424333"/>
          </a:xfrm>
        </p:grpSpPr>
        <p:grpSp>
          <p:nvGrpSpPr>
            <p:cNvPr id="1023" name="Group 1022">
              <a:extLst>
                <a:ext uri="{FF2B5EF4-FFF2-40B4-BE49-F238E27FC236}">
                  <a16:creationId xmlns:a16="http://schemas.microsoft.com/office/drawing/2014/main" id="{103B383B-4646-4163-8B97-02DB929DD792}"/>
                </a:ext>
              </a:extLst>
            </p:cNvPr>
            <p:cNvGrpSpPr/>
            <p:nvPr/>
          </p:nvGrpSpPr>
          <p:grpSpPr>
            <a:xfrm>
              <a:off x="4696578" y="558054"/>
              <a:ext cx="2960668" cy="2290678"/>
              <a:chOff x="4384780" y="1375646"/>
              <a:chExt cx="4376236" cy="3385908"/>
            </a:xfrm>
          </p:grpSpPr>
          <p:grpSp>
            <p:nvGrpSpPr>
              <p:cNvPr id="1126" name="Group 1125">
                <a:extLst>
                  <a:ext uri="{FF2B5EF4-FFF2-40B4-BE49-F238E27FC236}">
                    <a16:creationId xmlns:a16="http://schemas.microsoft.com/office/drawing/2014/main" id="{3D9471B0-D9E9-4F02-B9BD-483D11AEF65F}"/>
                  </a:ext>
                </a:extLst>
              </p:cNvPr>
              <p:cNvGrpSpPr/>
              <p:nvPr/>
            </p:nvGrpSpPr>
            <p:grpSpPr>
              <a:xfrm>
                <a:off x="6373805" y="315962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172" name="Oval 1171">
                  <a:extLst>
                    <a:ext uri="{FF2B5EF4-FFF2-40B4-BE49-F238E27FC236}">
                      <a16:creationId xmlns:a16="http://schemas.microsoft.com/office/drawing/2014/main" id="{8CE4A276-A040-4724-987B-26159DAB1BA7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3" name="Oval 1172">
                  <a:extLst>
                    <a:ext uri="{FF2B5EF4-FFF2-40B4-BE49-F238E27FC236}">
                      <a16:creationId xmlns:a16="http://schemas.microsoft.com/office/drawing/2014/main" id="{51E4CAAF-A9D1-43D7-B749-C86429D2855B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4" name="Oval 1173">
                  <a:extLst>
                    <a:ext uri="{FF2B5EF4-FFF2-40B4-BE49-F238E27FC236}">
                      <a16:creationId xmlns:a16="http://schemas.microsoft.com/office/drawing/2014/main" id="{BBAA5BC3-659B-46D3-AB3A-FBCA969238BA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5" name="Oval 1174">
                  <a:extLst>
                    <a:ext uri="{FF2B5EF4-FFF2-40B4-BE49-F238E27FC236}">
                      <a16:creationId xmlns:a16="http://schemas.microsoft.com/office/drawing/2014/main" id="{A54507FC-5D18-411E-8C83-E497F5383FC3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6" name="Oval 1175">
                  <a:extLst>
                    <a:ext uri="{FF2B5EF4-FFF2-40B4-BE49-F238E27FC236}">
                      <a16:creationId xmlns:a16="http://schemas.microsoft.com/office/drawing/2014/main" id="{E5D4A97B-9CAA-4014-8970-2C64CB8903CF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7" name="Oval 1176">
                  <a:extLst>
                    <a:ext uri="{FF2B5EF4-FFF2-40B4-BE49-F238E27FC236}">
                      <a16:creationId xmlns:a16="http://schemas.microsoft.com/office/drawing/2014/main" id="{2332FA4D-C8C2-46A9-BE28-1EE0610337DF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27" name="Group 1126">
                <a:extLst>
                  <a:ext uri="{FF2B5EF4-FFF2-40B4-BE49-F238E27FC236}">
                    <a16:creationId xmlns:a16="http://schemas.microsoft.com/office/drawing/2014/main" id="{7A7BCD56-4450-4EE6-B1A9-BB970BDCA605}"/>
                  </a:ext>
                </a:extLst>
              </p:cNvPr>
              <p:cNvGrpSpPr/>
              <p:nvPr/>
            </p:nvGrpSpPr>
            <p:grpSpPr>
              <a:xfrm>
                <a:off x="4900609" y="164958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166" name="Oval 1165">
                  <a:extLst>
                    <a:ext uri="{FF2B5EF4-FFF2-40B4-BE49-F238E27FC236}">
                      <a16:creationId xmlns:a16="http://schemas.microsoft.com/office/drawing/2014/main" id="{2779EDF6-1DA6-4E0A-A286-505328C33520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7" name="Oval 1166">
                  <a:extLst>
                    <a:ext uri="{FF2B5EF4-FFF2-40B4-BE49-F238E27FC236}">
                      <a16:creationId xmlns:a16="http://schemas.microsoft.com/office/drawing/2014/main" id="{716C29A9-437F-4A99-A92D-E7D90BFD4F76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8" name="Oval 1167">
                  <a:extLst>
                    <a:ext uri="{FF2B5EF4-FFF2-40B4-BE49-F238E27FC236}">
                      <a16:creationId xmlns:a16="http://schemas.microsoft.com/office/drawing/2014/main" id="{E270AB87-9860-41A5-99E7-858B3734698C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9" name="Oval 1168">
                  <a:extLst>
                    <a:ext uri="{FF2B5EF4-FFF2-40B4-BE49-F238E27FC236}">
                      <a16:creationId xmlns:a16="http://schemas.microsoft.com/office/drawing/2014/main" id="{1C3EBB07-64A3-4E48-8D7C-F1813AC4CF8F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0" name="Oval 1169">
                  <a:extLst>
                    <a:ext uri="{FF2B5EF4-FFF2-40B4-BE49-F238E27FC236}">
                      <a16:creationId xmlns:a16="http://schemas.microsoft.com/office/drawing/2014/main" id="{05F0AB55-7566-47A1-A04E-0188C6CE3377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1" name="Oval 1170">
                  <a:extLst>
                    <a:ext uri="{FF2B5EF4-FFF2-40B4-BE49-F238E27FC236}">
                      <a16:creationId xmlns:a16="http://schemas.microsoft.com/office/drawing/2014/main" id="{65A54BD3-5CF5-422A-8302-3C0043D6DF9E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28" name="Group 1127">
                <a:extLst>
                  <a:ext uri="{FF2B5EF4-FFF2-40B4-BE49-F238E27FC236}">
                    <a16:creationId xmlns:a16="http://schemas.microsoft.com/office/drawing/2014/main" id="{D274C0BC-1165-4E93-A315-DD951F9D6722}"/>
                  </a:ext>
                </a:extLst>
              </p:cNvPr>
              <p:cNvGrpSpPr/>
              <p:nvPr/>
            </p:nvGrpSpPr>
            <p:grpSpPr>
              <a:xfrm>
                <a:off x="4384780" y="2440541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160" name="Oval 1159">
                  <a:extLst>
                    <a:ext uri="{FF2B5EF4-FFF2-40B4-BE49-F238E27FC236}">
                      <a16:creationId xmlns:a16="http://schemas.microsoft.com/office/drawing/2014/main" id="{A19A4EA3-4ED9-42D9-90B8-ED9FFAEE4E03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1" name="Oval 1160">
                  <a:extLst>
                    <a:ext uri="{FF2B5EF4-FFF2-40B4-BE49-F238E27FC236}">
                      <a16:creationId xmlns:a16="http://schemas.microsoft.com/office/drawing/2014/main" id="{86AD5B90-91C0-4FB8-B701-82B61235A3D9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2" name="Oval 1161">
                  <a:extLst>
                    <a:ext uri="{FF2B5EF4-FFF2-40B4-BE49-F238E27FC236}">
                      <a16:creationId xmlns:a16="http://schemas.microsoft.com/office/drawing/2014/main" id="{8B9FEA89-3A47-418C-9092-F61962365DEC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3" name="Oval 1162">
                  <a:extLst>
                    <a:ext uri="{FF2B5EF4-FFF2-40B4-BE49-F238E27FC236}">
                      <a16:creationId xmlns:a16="http://schemas.microsoft.com/office/drawing/2014/main" id="{838F7237-6DC5-4042-97A5-74C2F59E7F92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4" name="Oval 1163">
                  <a:extLst>
                    <a:ext uri="{FF2B5EF4-FFF2-40B4-BE49-F238E27FC236}">
                      <a16:creationId xmlns:a16="http://schemas.microsoft.com/office/drawing/2014/main" id="{1565B607-EFFB-44A4-85D9-1C470F3E4D08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5" name="Oval 1164">
                  <a:extLst>
                    <a:ext uri="{FF2B5EF4-FFF2-40B4-BE49-F238E27FC236}">
                      <a16:creationId xmlns:a16="http://schemas.microsoft.com/office/drawing/2014/main" id="{5CBDA485-6CB5-486D-9F37-A3026BA2D974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29" name="Group 1128">
                <a:extLst>
                  <a:ext uri="{FF2B5EF4-FFF2-40B4-BE49-F238E27FC236}">
                    <a16:creationId xmlns:a16="http://schemas.microsoft.com/office/drawing/2014/main" id="{EB26512F-6E60-408F-97A3-AE503778B284}"/>
                  </a:ext>
                </a:extLst>
              </p:cNvPr>
              <p:cNvGrpSpPr/>
              <p:nvPr/>
            </p:nvGrpSpPr>
            <p:grpSpPr>
              <a:xfrm>
                <a:off x="6405065" y="2283971"/>
                <a:ext cx="2355951" cy="1656484"/>
                <a:chOff x="4900608" y="1649588"/>
                <a:chExt cx="3853566" cy="2709469"/>
              </a:xfrm>
            </p:grpSpPr>
            <p:sp>
              <p:nvSpPr>
                <p:cNvPr id="1151" name="Oval 1150">
                  <a:extLst>
                    <a:ext uri="{FF2B5EF4-FFF2-40B4-BE49-F238E27FC236}">
                      <a16:creationId xmlns:a16="http://schemas.microsoft.com/office/drawing/2014/main" id="{35CB1787-9272-48E4-9AC8-0D81AED7F3FC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2" name="Oval 1151">
                  <a:extLst>
                    <a:ext uri="{FF2B5EF4-FFF2-40B4-BE49-F238E27FC236}">
                      <a16:creationId xmlns:a16="http://schemas.microsoft.com/office/drawing/2014/main" id="{89F0FA75-265F-470F-810A-73CC60E1B783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3" name="Oval 1152">
                  <a:extLst>
                    <a:ext uri="{FF2B5EF4-FFF2-40B4-BE49-F238E27FC236}">
                      <a16:creationId xmlns:a16="http://schemas.microsoft.com/office/drawing/2014/main" id="{B478A0C6-6082-4D79-B362-542AA0BF1CBA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4" name="Oval 1153">
                  <a:extLst>
                    <a:ext uri="{FF2B5EF4-FFF2-40B4-BE49-F238E27FC236}">
                      <a16:creationId xmlns:a16="http://schemas.microsoft.com/office/drawing/2014/main" id="{BB33747E-653F-447C-BD43-15127B5A4555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5" name="Oval 1154">
                  <a:extLst>
                    <a:ext uri="{FF2B5EF4-FFF2-40B4-BE49-F238E27FC236}">
                      <a16:creationId xmlns:a16="http://schemas.microsoft.com/office/drawing/2014/main" id="{C0E72E6D-AFF0-45EC-A84C-87EFBB227508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6" name="Oval 1155">
                  <a:extLst>
                    <a:ext uri="{FF2B5EF4-FFF2-40B4-BE49-F238E27FC236}">
                      <a16:creationId xmlns:a16="http://schemas.microsoft.com/office/drawing/2014/main" id="{35BC2ABE-37EB-46C1-A9B6-73BA6E215F3F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7" name="Oval 1156">
                  <a:extLst>
                    <a:ext uri="{FF2B5EF4-FFF2-40B4-BE49-F238E27FC236}">
                      <a16:creationId xmlns:a16="http://schemas.microsoft.com/office/drawing/2014/main" id="{B35C5951-82B2-4E10-A01F-8E9B88F3ABEB}"/>
                    </a:ext>
                  </a:extLst>
                </p:cNvPr>
                <p:cNvSpPr/>
                <p:nvPr/>
              </p:nvSpPr>
              <p:spPr>
                <a:xfrm>
                  <a:off x="8261679" y="1879096"/>
                  <a:ext cx="121285" cy="1212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8" name="Oval 1157">
                  <a:extLst>
                    <a:ext uri="{FF2B5EF4-FFF2-40B4-BE49-F238E27FC236}">
                      <a16:creationId xmlns:a16="http://schemas.microsoft.com/office/drawing/2014/main" id="{13E5B767-9F46-4D8B-A65C-7A2938FD806E}"/>
                    </a:ext>
                  </a:extLst>
                </p:cNvPr>
                <p:cNvSpPr/>
                <p:nvPr/>
              </p:nvSpPr>
              <p:spPr>
                <a:xfrm>
                  <a:off x="8435465" y="2710526"/>
                  <a:ext cx="121285" cy="1212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9" name="Oval 1158">
                  <a:extLst>
                    <a:ext uri="{FF2B5EF4-FFF2-40B4-BE49-F238E27FC236}">
                      <a16:creationId xmlns:a16="http://schemas.microsoft.com/office/drawing/2014/main" id="{51CB5406-08EC-4010-BAC1-42ED3B2CEF40}"/>
                    </a:ext>
                  </a:extLst>
                </p:cNvPr>
                <p:cNvSpPr/>
                <p:nvPr/>
              </p:nvSpPr>
              <p:spPr>
                <a:xfrm>
                  <a:off x="8632889" y="4237771"/>
                  <a:ext cx="121285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30" name="Group 1129">
                <a:extLst>
                  <a:ext uri="{FF2B5EF4-FFF2-40B4-BE49-F238E27FC236}">
                    <a16:creationId xmlns:a16="http://schemas.microsoft.com/office/drawing/2014/main" id="{2399E74A-C12E-45E6-9820-F6A883E2884C}"/>
                  </a:ext>
                </a:extLst>
              </p:cNvPr>
              <p:cNvGrpSpPr/>
              <p:nvPr/>
            </p:nvGrpSpPr>
            <p:grpSpPr>
              <a:xfrm>
                <a:off x="6539111" y="1375646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145" name="Oval 1144">
                  <a:extLst>
                    <a:ext uri="{FF2B5EF4-FFF2-40B4-BE49-F238E27FC236}">
                      <a16:creationId xmlns:a16="http://schemas.microsoft.com/office/drawing/2014/main" id="{65FF069A-31EE-4138-B92B-8E0B9CE14A5B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6" name="Oval 1145">
                  <a:extLst>
                    <a:ext uri="{FF2B5EF4-FFF2-40B4-BE49-F238E27FC236}">
                      <a16:creationId xmlns:a16="http://schemas.microsoft.com/office/drawing/2014/main" id="{C81A40B3-13B9-4E75-8504-B169808B5BAA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7" name="Oval 1146">
                  <a:extLst>
                    <a:ext uri="{FF2B5EF4-FFF2-40B4-BE49-F238E27FC236}">
                      <a16:creationId xmlns:a16="http://schemas.microsoft.com/office/drawing/2014/main" id="{EB6FA0B3-C065-446D-B066-52C14ECD47AA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8" name="Oval 1147">
                  <a:extLst>
                    <a:ext uri="{FF2B5EF4-FFF2-40B4-BE49-F238E27FC236}">
                      <a16:creationId xmlns:a16="http://schemas.microsoft.com/office/drawing/2014/main" id="{CD18C425-0C6B-4B3F-A0ED-E0C56C6F0881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9" name="Oval 1148">
                  <a:extLst>
                    <a:ext uri="{FF2B5EF4-FFF2-40B4-BE49-F238E27FC236}">
                      <a16:creationId xmlns:a16="http://schemas.microsoft.com/office/drawing/2014/main" id="{0EA0C292-8478-4CD0-9303-E4604E5A43FF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0" name="Oval 1149">
                  <a:extLst>
                    <a:ext uri="{FF2B5EF4-FFF2-40B4-BE49-F238E27FC236}">
                      <a16:creationId xmlns:a16="http://schemas.microsoft.com/office/drawing/2014/main" id="{D0036E64-0141-4106-A060-C2B9E0EF3932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31" name="Group 1130">
                <a:extLst>
                  <a:ext uri="{FF2B5EF4-FFF2-40B4-BE49-F238E27FC236}">
                    <a16:creationId xmlns:a16="http://schemas.microsoft.com/office/drawing/2014/main" id="{DA3662BA-A7EA-4B7A-B881-D1152916E58D}"/>
                  </a:ext>
                </a:extLst>
              </p:cNvPr>
              <p:cNvGrpSpPr/>
              <p:nvPr/>
            </p:nvGrpSpPr>
            <p:grpSpPr>
              <a:xfrm>
                <a:off x="5438887" y="421867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139" name="Oval 1138">
                  <a:extLst>
                    <a:ext uri="{FF2B5EF4-FFF2-40B4-BE49-F238E27FC236}">
                      <a16:creationId xmlns:a16="http://schemas.microsoft.com/office/drawing/2014/main" id="{67D694D9-E063-43B3-928E-B9219EDF1E80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0" name="Oval 1139">
                  <a:extLst>
                    <a:ext uri="{FF2B5EF4-FFF2-40B4-BE49-F238E27FC236}">
                      <a16:creationId xmlns:a16="http://schemas.microsoft.com/office/drawing/2014/main" id="{149F8E6F-67F0-4560-8F80-3075795135E5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1" name="Oval 1140">
                  <a:extLst>
                    <a:ext uri="{FF2B5EF4-FFF2-40B4-BE49-F238E27FC236}">
                      <a16:creationId xmlns:a16="http://schemas.microsoft.com/office/drawing/2014/main" id="{27E76BB5-E212-4E1E-B33C-F226516CC201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2" name="Oval 1141">
                  <a:extLst>
                    <a:ext uri="{FF2B5EF4-FFF2-40B4-BE49-F238E27FC236}">
                      <a16:creationId xmlns:a16="http://schemas.microsoft.com/office/drawing/2014/main" id="{16C8BD4A-64A6-4921-8F67-C0CC359E6906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3" name="Oval 1142">
                  <a:extLst>
                    <a:ext uri="{FF2B5EF4-FFF2-40B4-BE49-F238E27FC236}">
                      <a16:creationId xmlns:a16="http://schemas.microsoft.com/office/drawing/2014/main" id="{1BF30188-EF87-41A7-883F-9071B6B00EAA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4" name="Oval 1143">
                  <a:extLst>
                    <a:ext uri="{FF2B5EF4-FFF2-40B4-BE49-F238E27FC236}">
                      <a16:creationId xmlns:a16="http://schemas.microsoft.com/office/drawing/2014/main" id="{74188E3E-98ED-42AC-AC79-C7218ABE9295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32" name="Group 1131">
                <a:extLst>
                  <a:ext uri="{FF2B5EF4-FFF2-40B4-BE49-F238E27FC236}">
                    <a16:creationId xmlns:a16="http://schemas.microsoft.com/office/drawing/2014/main" id="{A7546789-CDF4-4F71-9CD1-E4DB8267064E}"/>
                  </a:ext>
                </a:extLst>
              </p:cNvPr>
              <p:cNvGrpSpPr/>
              <p:nvPr/>
            </p:nvGrpSpPr>
            <p:grpSpPr>
              <a:xfrm>
                <a:off x="4459643" y="320643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133" name="Oval 1132">
                  <a:extLst>
                    <a:ext uri="{FF2B5EF4-FFF2-40B4-BE49-F238E27FC236}">
                      <a16:creationId xmlns:a16="http://schemas.microsoft.com/office/drawing/2014/main" id="{78C7D994-D1C5-4CB1-B381-072AF6DC7704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4" name="Oval 1133">
                  <a:extLst>
                    <a:ext uri="{FF2B5EF4-FFF2-40B4-BE49-F238E27FC236}">
                      <a16:creationId xmlns:a16="http://schemas.microsoft.com/office/drawing/2014/main" id="{EAA42853-4A13-41A9-9F89-943C5277C037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5" name="Oval 1134">
                  <a:extLst>
                    <a:ext uri="{FF2B5EF4-FFF2-40B4-BE49-F238E27FC236}">
                      <a16:creationId xmlns:a16="http://schemas.microsoft.com/office/drawing/2014/main" id="{DBB7E26B-DA2C-4B0C-9276-956CD62C3352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6" name="Oval 1135">
                  <a:extLst>
                    <a:ext uri="{FF2B5EF4-FFF2-40B4-BE49-F238E27FC236}">
                      <a16:creationId xmlns:a16="http://schemas.microsoft.com/office/drawing/2014/main" id="{35C56145-C0D9-4FAD-AB4C-4B2A7E1E42F2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7" name="Oval 1136">
                  <a:extLst>
                    <a:ext uri="{FF2B5EF4-FFF2-40B4-BE49-F238E27FC236}">
                      <a16:creationId xmlns:a16="http://schemas.microsoft.com/office/drawing/2014/main" id="{FF889857-C690-494D-A448-C2E3FEDC6690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8" name="Oval 1137">
                  <a:extLst>
                    <a:ext uri="{FF2B5EF4-FFF2-40B4-BE49-F238E27FC236}">
                      <a16:creationId xmlns:a16="http://schemas.microsoft.com/office/drawing/2014/main" id="{12E96A83-FA32-43C0-AC64-E3C3ABE1E437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024" name="Group 1023">
              <a:extLst>
                <a:ext uri="{FF2B5EF4-FFF2-40B4-BE49-F238E27FC236}">
                  <a16:creationId xmlns:a16="http://schemas.microsoft.com/office/drawing/2014/main" id="{857A83AB-B255-4170-A83C-E4C974A3021F}"/>
                </a:ext>
              </a:extLst>
            </p:cNvPr>
            <p:cNvGrpSpPr/>
            <p:nvPr/>
          </p:nvGrpSpPr>
          <p:grpSpPr>
            <a:xfrm>
              <a:off x="2971138" y="2691709"/>
              <a:ext cx="2887355" cy="2290678"/>
              <a:chOff x="4384780" y="1375646"/>
              <a:chExt cx="4267870" cy="3385908"/>
            </a:xfrm>
          </p:grpSpPr>
          <p:grpSp>
            <p:nvGrpSpPr>
              <p:cNvPr id="1075" name="Group 1074">
                <a:extLst>
                  <a:ext uri="{FF2B5EF4-FFF2-40B4-BE49-F238E27FC236}">
                    <a16:creationId xmlns:a16="http://schemas.microsoft.com/office/drawing/2014/main" id="{954D7829-5203-47CB-AD40-14504684F4AF}"/>
                  </a:ext>
                </a:extLst>
              </p:cNvPr>
              <p:cNvGrpSpPr/>
              <p:nvPr/>
            </p:nvGrpSpPr>
            <p:grpSpPr>
              <a:xfrm>
                <a:off x="6373805" y="315962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120" name="Oval 1119">
                  <a:extLst>
                    <a:ext uri="{FF2B5EF4-FFF2-40B4-BE49-F238E27FC236}">
                      <a16:creationId xmlns:a16="http://schemas.microsoft.com/office/drawing/2014/main" id="{440F0E85-9CA8-4583-93CE-6F9A2FEBE216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1" name="Oval 1120">
                  <a:extLst>
                    <a:ext uri="{FF2B5EF4-FFF2-40B4-BE49-F238E27FC236}">
                      <a16:creationId xmlns:a16="http://schemas.microsoft.com/office/drawing/2014/main" id="{1FC95C50-F0A6-48BC-A1F1-C93BCC5F0EA2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2" name="Oval 1121">
                  <a:extLst>
                    <a:ext uri="{FF2B5EF4-FFF2-40B4-BE49-F238E27FC236}">
                      <a16:creationId xmlns:a16="http://schemas.microsoft.com/office/drawing/2014/main" id="{71AAB8CA-58F8-4D81-A775-16BB0F2896FD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3" name="Oval 1122">
                  <a:extLst>
                    <a:ext uri="{FF2B5EF4-FFF2-40B4-BE49-F238E27FC236}">
                      <a16:creationId xmlns:a16="http://schemas.microsoft.com/office/drawing/2014/main" id="{5C026B3E-D6E3-418E-95EE-2695A19FBAE0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4" name="Oval 1123">
                  <a:extLst>
                    <a:ext uri="{FF2B5EF4-FFF2-40B4-BE49-F238E27FC236}">
                      <a16:creationId xmlns:a16="http://schemas.microsoft.com/office/drawing/2014/main" id="{3829FFD6-50F6-4296-BA0E-2472CD98918C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5" name="Oval 1124">
                  <a:extLst>
                    <a:ext uri="{FF2B5EF4-FFF2-40B4-BE49-F238E27FC236}">
                      <a16:creationId xmlns:a16="http://schemas.microsoft.com/office/drawing/2014/main" id="{88607F8F-43F2-4F1C-B3FF-E028E4A56E7E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76" name="Group 1075">
                <a:extLst>
                  <a:ext uri="{FF2B5EF4-FFF2-40B4-BE49-F238E27FC236}">
                    <a16:creationId xmlns:a16="http://schemas.microsoft.com/office/drawing/2014/main" id="{63A1B525-F6DD-4647-A708-B69B6AD99D47}"/>
                  </a:ext>
                </a:extLst>
              </p:cNvPr>
              <p:cNvGrpSpPr/>
              <p:nvPr/>
            </p:nvGrpSpPr>
            <p:grpSpPr>
              <a:xfrm>
                <a:off x="4900609" y="164958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114" name="Oval 1113">
                  <a:extLst>
                    <a:ext uri="{FF2B5EF4-FFF2-40B4-BE49-F238E27FC236}">
                      <a16:creationId xmlns:a16="http://schemas.microsoft.com/office/drawing/2014/main" id="{BBF2D5D7-9FF1-4709-9C4E-075D68D078D1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5" name="Oval 1114">
                  <a:extLst>
                    <a:ext uri="{FF2B5EF4-FFF2-40B4-BE49-F238E27FC236}">
                      <a16:creationId xmlns:a16="http://schemas.microsoft.com/office/drawing/2014/main" id="{565F98BA-B733-433F-B0BF-C4914DB39102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6" name="Oval 1115">
                  <a:extLst>
                    <a:ext uri="{FF2B5EF4-FFF2-40B4-BE49-F238E27FC236}">
                      <a16:creationId xmlns:a16="http://schemas.microsoft.com/office/drawing/2014/main" id="{F0AA99B6-DAF2-41FD-BB46-5BBBF5D45716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7" name="Oval 1116">
                  <a:extLst>
                    <a:ext uri="{FF2B5EF4-FFF2-40B4-BE49-F238E27FC236}">
                      <a16:creationId xmlns:a16="http://schemas.microsoft.com/office/drawing/2014/main" id="{70C6B632-D7AF-40C2-A714-041CA2FBD006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8" name="Oval 1117">
                  <a:extLst>
                    <a:ext uri="{FF2B5EF4-FFF2-40B4-BE49-F238E27FC236}">
                      <a16:creationId xmlns:a16="http://schemas.microsoft.com/office/drawing/2014/main" id="{437DF637-B3FF-460C-B4D4-384DE3A4CF40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9" name="Oval 1118">
                  <a:extLst>
                    <a:ext uri="{FF2B5EF4-FFF2-40B4-BE49-F238E27FC236}">
                      <a16:creationId xmlns:a16="http://schemas.microsoft.com/office/drawing/2014/main" id="{C8B7628B-6FC6-4C27-8A66-7D28340C966C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77" name="Group 1076">
                <a:extLst>
                  <a:ext uri="{FF2B5EF4-FFF2-40B4-BE49-F238E27FC236}">
                    <a16:creationId xmlns:a16="http://schemas.microsoft.com/office/drawing/2014/main" id="{0C0F4C41-FF87-4F11-B03A-760C5E316A28}"/>
                  </a:ext>
                </a:extLst>
              </p:cNvPr>
              <p:cNvGrpSpPr/>
              <p:nvPr/>
            </p:nvGrpSpPr>
            <p:grpSpPr>
              <a:xfrm>
                <a:off x="4384780" y="2440541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108" name="Oval 1107">
                  <a:extLst>
                    <a:ext uri="{FF2B5EF4-FFF2-40B4-BE49-F238E27FC236}">
                      <a16:creationId xmlns:a16="http://schemas.microsoft.com/office/drawing/2014/main" id="{113AF55E-7ECD-445C-9D44-FB237E171AE0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9" name="Oval 1108">
                  <a:extLst>
                    <a:ext uri="{FF2B5EF4-FFF2-40B4-BE49-F238E27FC236}">
                      <a16:creationId xmlns:a16="http://schemas.microsoft.com/office/drawing/2014/main" id="{2ED12703-84F9-4A33-962B-D08023A52689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0" name="Oval 1109">
                  <a:extLst>
                    <a:ext uri="{FF2B5EF4-FFF2-40B4-BE49-F238E27FC236}">
                      <a16:creationId xmlns:a16="http://schemas.microsoft.com/office/drawing/2014/main" id="{1D07D15D-17E5-4F2F-8295-02ACB800114F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1" name="Oval 1110">
                  <a:extLst>
                    <a:ext uri="{FF2B5EF4-FFF2-40B4-BE49-F238E27FC236}">
                      <a16:creationId xmlns:a16="http://schemas.microsoft.com/office/drawing/2014/main" id="{48A2CCC4-2A32-427E-A53B-853199E06DB9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2" name="Oval 1111">
                  <a:extLst>
                    <a:ext uri="{FF2B5EF4-FFF2-40B4-BE49-F238E27FC236}">
                      <a16:creationId xmlns:a16="http://schemas.microsoft.com/office/drawing/2014/main" id="{4BE9BCDB-C081-4415-85B1-BB855566DFC1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3" name="Oval 1112">
                  <a:extLst>
                    <a:ext uri="{FF2B5EF4-FFF2-40B4-BE49-F238E27FC236}">
                      <a16:creationId xmlns:a16="http://schemas.microsoft.com/office/drawing/2014/main" id="{83F83F9C-419D-41DF-9A1C-2BCEA3019A97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78" name="Group 1077">
                <a:extLst>
                  <a:ext uri="{FF2B5EF4-FFF2-40B4-BE49-F238E27FC236}">
                    <a16:creationId xmlns:a16="http://schemas.microsoft.com/office/drawing/2014/main" id="{39B0A588-39EB-4808-A20C-C3D33E6C4BC4}"/>
                  </a:ext>
                </a:extLst>
              </p:cNvPr>
              <p:cNvGrpSpPr/>
              <p:nvPr/>
            </p:nvGrpSpPr>
            <p:grpSpPr>
              <a:xfrm>
                <a:off x="6405067" y="2283972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102" name="Oval 1101">
                  <a:extLst>
                    <a:ext uri="{FF2B5EF4-FFF2-40B4-BE49-F238E27FC236}">
                      <a16:creationId xmlns:a16="http://schemas.microsoft.com/office/drawing/2014/main" id="{D1335452-2F05-4BD8-A1F9-5F9879BC1EB9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3" name="Oval 1102">
                  <a:extLst>
                    <a:ext uri="{FF2B5EF4-FFF2-40B4-BE49-F238E27FC236}">
                      <a16:creationId xmlns:a16="http://schemas.microsoft.com/office/drawing/2014/main" id="{18D3DA23-3782-445F-993B-1D9DE07B2FF3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4" name="Oval 1103">
                  <a:extLst>
                    <a:ext uri="{FF2B5EF4-FFF2-40B4-BE49-F238E27FC236}">
                      <a16:creationId xmlns:a16="http://schemas.microsoft.com/office/drawing/2014/main" id="{661E5BD7-1D1F-4E4D-BED4-F1184789B5A4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5" name="Oval 1104">
                  <a:extLst>
                    <a:ext uri="{FF2B5EF4-FFF2-40B4-BE49-F238E27FC236}">
                      <a16:creationId xmlns:a16="http://schemas.microsoft.com/office/drawing/2014/main" id="{BD594675-7E11-4E02-819D-057266BD76D4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6" name="Oval 1105">
                  <a:extLst>
                    <a:ext uri="{FF2B5EF4-FFF2-40B4-BE49-F238E27FC236}">
                      <a16:creationId xmlns:a16="http://schemas.microsoft.com/office/drawing/2014/main" id="{3F8BB79A-22F4-48E2-BE35-A57C69270F21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7" name="Oval 1106">
                  <a:extLst>
                    <a:ext uri="{FF2B5EF4-FFF2-40B4-BE49-F238E27FC236}">
                      <a16:creationId xmlns:a16="http://schemas.microsoft.com/office/drawing/2014/main" id="{30C5C89D-DBA6-4904-B446-AF07F5A6DAAD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79" name="Group 1078">
                <a:extLst>
                  <a:ext uri="{FF2B5EF4-FFF2-40B4-BE49-F238E27FC236}">
                    <a16:creationId xmlns:a16="http://schemas.microsoft.com/office/drawing/2014/main" id="{479FA692-91DF-4F8E-9ABA-B057F7E57260}"/>
                  </a:ext>
                </a:extLst>
              </p:cNvPr>
              <p:cNvGrpSpPr/>
              <p:nvPr/>
            </p:nvGrpSpPr>
            <p:grpSpPr>
              <a:xfrm>
                <a:off x="6539112" y="1375646"/>
                <a:ext cx="2113538" cy="2648676"/>
                <a:chOff x="4900608" y="1649588"/>
                <a:chExt cx="3457056" cy="4332368"/>
              </a:xfrm>
            </p:grpSpPr>
            <p:sp>
              <p:nvSpPr>
                <p:cNvPr id="1094" name="Oval 1093">
                  <a:extLst>
                    <a:ext uri="{FF2B5EF4-FFF2-40B4-BE49-F238E27FC236}">
                      <a16:creationId xmlns:a16="http://schemas.microsoft.com/office/drawing/2014/main" id="{6A7925A6-3BE0-4443-A8D1-24F4ED614EC6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5" name="Oval 1094">
                  <a:extLst>
                    <a:ext uri="{FF2B5EF4-FFF2-40B4-BE49-F238E27FC236}">
                      <a16:creationId xmlns:a16="http://schemas.microsoft.com/office/drawing/2014/main" id="{CFEDCB80-46A2-400D-BA95-33878A69DFFA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6" name="Oval 1095">
                  <a:extLst>
                    <a:ext uri="{FF2B5EF4-FFF2-40B4-BE49-F238E27FC236}">
                      <a16:creationId xmlns:a16="http://schemas.microsoft.com/office/drawing/2014/main" id="{87716B15-2994-46FF-92DA-0F2802CED862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7" name="Oval 1096">
                  <a:extLst>
                    <a:ext uri="{FF2B5EF4-FFF2-40B4-BE49-F238E27FC236}">
                      <a16:creationId xmlns:a16="http://schemas.microsoft.com/office/drawing/2014/main" id="{4E4695EC-EA2F-4054-9C6D-69EF4821AABB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8" name="Oval 1097">
                  <a:extLst>
                    <a:ext uri="{FF2B5EF4-FFF2-40B4-BE49-F238E27FC236}">
                      <a16:creationId xmlns:a16="http://schemas.microsoft.com/office/drawing/2014/main" id="{33DB9768-3016-43D6-8487-B4404EE49D41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9" name="Oval 1098">
                  <a:extLst>
                    <a:ext uri="{FF2B5EF4-FFF2-40B4-BE49-F238E27FC236}">
                      <a16:creationId xmlns:a16="http://schemas.microsoft.com/office/drawing/2014/main" id="{536E19D6-B3A1-4263-9C05-3075C9F88A17}"/>
                    </a:ext>
                  </a:extLst>
                </p:cNvPr>
                <p:cNvSpPr/>
                <p:nvPr/>
              </p:nvSpPr>
              <p:spPr>
                <a:xfrm>
                  <a:off x="7668370" y="3368864"/>
                  <a:ext cx="121285" cy="1212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0" name="Oval 1099">
                  <a:extLst>
                    <a:ext uri="{FF2B5EF4-FFF2-40B4-BE49-F238E27FC236}">
                      <a16:creationId xmlns:a16="http://schemas.microsoft.com/office/drawing/2014/main" id="{63B92041-15F0-4D5C-820E-33C3EA81CF38}"/>
                    </a:ext>
                  </a:extLst>
                </p:cNvPr>
                <p:cNvSpPr/>
                <p:nvPr/>
              </p:nvSpPr>
              <p:spPr>
                <a:xfrm>
                  <a:off x="8236379" y="5860671"/>
                  <a:ext cx="121285" cy="1212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1" name="Oval 1100">
                  <a:extLst>
                    <a:ext uri="{FF2B5EF4-FFF2-40B4-BE49-F238E27FC236}">
                      <a16:creationId xmlns:a16="http://schemas.microsoft.com/office/drawing/2014/main" id="{5BBF1E63-90CB-4E3A-9454-7604AC3C10B5}"/>
                    </a:ext>
                  </a:extLst>
                </p:cNvPr>
                <p:cNvSpPr/>
                <p:nvPr/>
              </p:nvSpPr>
              <p:spPr>
                <a:xfrm>
                  <a:off x="7641531" y="4562742"/>
                  <a:ext cx="121285" cy="1212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80" name="Group 1079">
                <a:extLst>
                  <a:ext uri="{FF2B5EF4-FFF2-40B4-BE49-F238E27FC236}">
                    <a16:creationId xmlns:a16="http://schemas.microsoft.com/office/drawing/2014/main" id="{FC0C5BF9-6AC4-4228-BE2D-2C22252138D7}"/>
                  </a:ext>
                </a:extLst>
              </p:cNvPr>
              <p:cNvGrpSpPr/>
              <p:nvPr/>
            </p:nvGrpSpPr>
            <p:grpSpPr>
              <a:xfrm>
                <a:off x="5438887" y="421867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088" name="Oval 1087">
                  <a:extLst>
                    <a:ext uri="{FF2B5EF4-FFF2-40B4-BE49-F238E27FC236}">
                      <a16:creationId xmlns:a16="http://schemas.microsoft.com/office/drawing/2014/main" id="{E2510B29-AB1D-440D-A7A5-A56B4C0CCCB1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9" name="Oval 1088">
                  <a:extLst>
                    <a:ext uri="{FF2B5EF4-FFF2-40B4-BE49-F238E27FC236}">
                      <a16:creationId xmlns:a16="http://schemas.microsoft.com/office/drawing/2014/main" id="{905E8B75-1FA4-4D78-BF0E-4D74DBC1DBA7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0" name="Oval 1089">
                  <a:extLst>
                    <a:ext uri="{FF2B5EF4-FFF2-40B4-BE49-F238E27FC236}">
                      <a16:creationId xmlns:a16="http://schemas.microsoft.com/office/drawing/2014/main" id="{9E22AF0F-C279-4BB1-9DB7-34B43EE0CDB4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1" name="Oval 1090">
                  <a:extLst>
                    <a:ext uri="{FF2B5EF4-FFF2-40B4-BE49-F238E27FC236}">
                      <a16:creationId xmlns:a16="http://schemas.microsoft.com/office/drawing/2014/main" id="{1FE969C5-0748-4446-B522-4839DB497EAB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2" name="Oval 1091">
                  <a:extLst>
                    <a:ext uri="{FF2B5EF4-FFF2-40B4-BE49-F238E27FC236}">
                      <a16:creationId xmlns:a16="http://schemas.microsoft.com/office/drawing/2014/main" id="{64D4288A-7667-4454-9FBD-D64C9E6799C0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3" name="Oval 1092">
                  <a:extLst>
                    <a:ext uri="{FF2B5EF4-FFF2-40B4-BE49-F238E27FC236}">
                      <a16:creationId xmlns:a16="http://schemas.microsoft.com/office/drawing/2014/main" id="{8544E656-6691-4B48-93B6-430FB90C610D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81" name="Group 1080">
                <a:extLst>
                  <a:ext uri="{FF2B5EF4-FFF2-40B4-BE49-F238E27FC236}">
                    <a16:creationId xmlns:a16="http://schemas.microsoft.com/office/drawing/2014/main" id="{CF916D37-C805-47F6-91EE-9E59776D3909}"/>
                  </a:ext>
                </a:extLst>
              </p:cNvPr>
              <p:cNvGrpSpPr/>
              <p:nvPr/>
            </p:nvGrpSpPr>
            <p:grpSpPr>
              <a:xfrm>
                <a:off x="4459643" y="320643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082" name="Oval 1081">
                  <a:extLst>
                    <a:ext uri="{FF2B5EF4-FFF2-40B4-BE49-F238E27FC236}">
                      <a16:creationId xmlns:a16="http://schemas.microsoft.com/office/drawing/2014/main" id="{6A60E7EE-3262-47F5-80B3-1A1E5ED00E75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3" name="Oval 1082">
                  <a:extLst>
                    <a:ext uri="{FF2B5EF4-FFF2-40B4-BE49-F238E27FC236}">
                      <a16:creationId xmlns:a16="http://schemas.microsoft.com/office/drawing/2014/main" id="{6DF11B6B-01BE-4756-8B26-7BF04F332F2F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4" name="Oval 1083">
                  <a:extLst>
                    <a:ext uri="{FF2B5EF4-FFF2-40B4-BE49-F238E27FC236}">
                      <a16:creationId xmlns:a16="http://schemas.microsoft.com/office/drawing/2014/main" id="{6BBFBEA5-5D4B-4E36-B088-126857AF938F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5" name="Oval 1084">
                  <a:extLst>
                    <a:ext uri="{FF2B5EF4-FFF2-40B4-BE49-F238E27FC236}">
                      <a16:creationId xmlns:a16="http://schemas.microsoft.com/office/drawing/2014/main" id="{31CFCD37-8B0B-4BC8-9AA7-5623B76C51AC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6" name="Oval 1085">
                  <a:extLst>
                    <a:ext uri="{FF2B5EF4-FFF2-40B4-BE49-F238E27FC236}">
                      <a16:creationId xmlns:a16="http://schemas.microsoft.com/office/drawing/2014/main" id="{4E701D75-0868-4477-854D-E3EE17A0BB78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7" name="Oval 1086">
                  <a:extLst>
                    <a:ext uri="{FF2B5EF4-FFF2-40B4-BE49-F238E27FC236}">
                      <a16:creationId xmlns:a16="http://schemas.microsoft.com/office/drawing/2014/main" id="{0F64D233-49DC-4A34-B095-0C3E83F2D19B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025" name="Group 1024">
              <a:extLst>
                <a:ext uri="{FF2B5EF4-FFF2-40B4-BE49-F238E27FC236}">
                  <a16:creationId xmlns:a16="http://schemas.microsoft.com/office/drawing/2014/main" id="{6B51255E-B14A-413F-B7A4-B40D6D97CB14}"/>
                </a:ext>
              </a:extLst>
            </p:cNvPr>
            <p:cNvGrpSpPr/>
            <p:nvPr/>
          </p:nvGrpSpPr>
          <p:grpSpPr>
            <a:xfrm>
              <a:off x="5940305" y="2488060"/>
              <a:ext cx="2486362" cy="2290678"/>
              <a:chOff x="4384780" y="1375646"/>
              <a:chExt cx="3675153" cy="3385908"/>
            </a:xfrm>
          </p:grpSpPr>
          <p:grpSp>
            <p:nvGrpSpPr>
              <p:cNvPr id="1026" name="Group 1025">
                <a:extLst>
                  <a:ext uri="{FF2B5EF4-FFF2-40B4-BE49-F238E27FC236}">
                    <a16:creationId xmlns:a16="http://schemas.microsoft.com/office/drawing/2014/main" id="{605B395B-24BA-4EFF-A600-D0449DF7EEB7}"/>
                  </a:ext>
                </a:extLst>
              </p:cNvPr>
              <p:cNvGrpSpPr/>
              <p:nvPr/>
            </p:nvGrpSpPr>
            <p:grpSpPr>
              <a:xfrm>
                <a:off x="6373805" y="315962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069" name="Oval 1068">
                  <a:extLst>
                    <a:ext uri="{FF2B5EF4-FFF2-40B4-BE49-F238E27FC236}">
                      <a16:creationId xmlns:a16="http://schemas.microsoft.com/office/drawing/2014/main" id="{58015313-7395-4329-9448-6491F1AEE5B4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0" name="Oval 1069">
                  <a:extLst>
                    <a:ext uri="{FF2B5EF4-FFF2-40B4-BE49-F238E27FC236}">
                      <a16:creationId xmlns:a16="http://schemas.microsoft.com/office/drawing/2014/main" id="{58D37A7D-1932-4B8E-93C6-4BB3954FAD6A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1" name="Oval 1070">
                  <a:extLst>
                    <a:ext uri="{FF2B5EF4-FFF2-40B4-BE49-F238E27FC236}">
                      <a16:creationId xmlns:a16="http://schemas.microsoft.com/office/drawing/2014/main" id="{A8267AE9-8C05-4BDA-B994-923F2F6A3D86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2" name="Oval 1071">
                  <a:extLst>
                    <a:ext uri="{FF2B5EF4-FFF2-40B4-BE49-F238E27FC236}">
                      <a16:creationId xmlns:a16="http://schemas.microsoft.com/office/drawing/2014/main" id="{15296997-8985-4A09-AB70-7A970CB65905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3" name="Oval 1072">
                  <a:extLst>
                    <a:ext uri="{FF2B5EF4-FFF2-40B4-BE49-F238E27FC236}">
                      <a16:creationId xmlns:a16="http://schemas.microsoft.com/office/drawing/2014/main" id="{D7719E24-0494-45E6-BA5B-A1E3CDCDB284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4" name="Oval 1073">
                  <a:extLst>
                    <a:ext uri="{FF2B5EF4-FFF2-40B4-BE49-F238E27FC236}">
                      <a16:creationId xmlns:a16="http://schemas.microsoft.com/office/drawing/2014/main" id="{78239335-9BA4-419B-88A9-651B27220334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27" name="Group 1026">
                <a:extLst>
                  <a:ext uri="{FF2B5EF4-FFF2-40B4-BE49-F238E27FC236}">
                    <a16:creationId xmlns:a16="http://schemas.microsoft.com/office/drawing/2014/main" id="{19E0CBB8-6F17-43C5-B558-6830C407B6F6}"/>
                  </a:ext>
                </a:extLst>
              </p:cNvPr>
              <p:cNvGrpSpPr/>
              <p:nvPr/>
            </p:nvGrpSpPr>
            <p:grpSpPr>
              <a:xfrm>
                <a:off x="4900609" y="1649588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063" name="Oval 1062">
                  <a:extLst>
                    <a:ext uri="{FF2B5EF4-FFF2-40B4-BE49-F238E27FC236}">
                      <a16:creationId xmlns:a16="http://schemas.microsoft.com/office/drawing/2014/main" id="{6D720C8A-2990-4960-8738-0B483B46CEEF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4" name="Oval 1063">
                  <a:extLst>
                    <a:ext uri="{FF2B5EF4-FFF2-40B4-BE49-F238E27FC236}">
                      <a16:creationId xmlns:a16="http://schemas.microsoft.com/office/drawing/2014/main" id="{F35E5995-E242-4CA9-8116-FC8FC0FB129D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5" name="Oval 1064">
                  <a:extLst>
                    <a:ext uri="{FF2B5EF4-FFF2-40B4-BE49-F238E27FC236}">
                      <a16:creationId xmlns:a16="http://schemas.microsoft.com/office/drawing/2014/main" id="{E67A403E-4226-4B7A-BC70-5F9FF75987B1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6" name="Oval 1065">
                  <a:extLst>
                    <a:ext uri="{FF2B5EF4-FFF2-40B4-BE49-F238E27FC236}">
                      <a16:creationId xmlns:a16="http://schemas.microsoft.com/office/drawing/2014/main" id="{5B4FFA7B-07CC-466F-9BC0-33494155DEA3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7" name="Oval 1066">
                  <a:extLst>
                    <a:ext uri="{FF2B5EF4-FFF2-40B4-BE49-F238E27FC236}">
                      <a16:creationId xmlns:a16="http://schemas.microsoft.com/office/drawing/2014/main" id="{F6E8CDFC-B9B6-4120-8548-1FA46417F54A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8" name="Oval 1067">
                  <a:extLst>
                    <a:ext uri="{FF2B5EF4-FFF2-40B4-BE49-F238E27FC236}">
                      <a16:creationId xmlns:a16="http://schemas.microsoft.com/office/drawing/2014/main" id="{EA4E87A9-67DE-4CF9-9A28-2B7E737B9586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28" name="Group 1027">
                <a:extLst>
                  <a:ext uri="{FF2B5EF4-FFF2-40B4-BE49-F238E27FC236}">
                    <a16:creationId xmlns:a16="http://schemas.microsoft.com/office/drawing/2014/main" id="{4821C627-3237-4818-A42B-259E58627BE6}"/>
                  </a:ext>
                </a:extLst>
              </p:cNvPr>
              <p:cNvGrpSpPr/>
              <p:nvPr/>
            </p:nvGrpSpPr>
            <p:grpSpPr>
              <a:xfrm>
                <a:off x="4384780" y="2440541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057" name="Oval 1056">
                  <a:extLst>
                    <a:ext uri="{FF2B5EF4-FFF2-40B4-BE49-F238E27FC236}">
                      <a16:creationId xmlns:a16="http://schemas.microsoft.com/office/drawing/2014/main" id="{83314C54-B9FC-4182-9B16-1B07D829EC9E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8" name="Oval 1057">
                  <a:extLst>
                    <a:ext uri="{FF2B5EF4-FFF2-40B4-BE49-F238E27FC236}">
                      <a16:creationId xmlns:a16="http://schemas.microsoft.com/office/drawing/2014/main" id="{EB79BB03-9FD1-48C4-A96E-08A07CB3A5BC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9" name="Oval 1058">
                  <a:extLst>
                    <a:ext uri="{FF2B5EF4-FFF2-40B4-BE49-F238E27FC236}">
                      <a16:creationId xmlns:a16="http://schemas.microsoft.com/office/drawing/2014/main" id="{E61CB77D-170A-446F-97AB-F3943B7095AD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0" name="Oval 1059">
                  <a:extLst>
                    <a:ext uri="{FF2B5EF4-FFF2-40B4-BE49-F238E27FC236}">
                      <a16:creationId xmlns:a16="http://schemas.microsoft.com/office/drawing/2014/main" id="{3F4E4DE1-72E5-42EE-9607-DD07CB728515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1" name="Oval 1060">
                  <a:extLst>
                    <a:ext uri="{FF2B5EF4-FFF2-40B4-BE49-F238E27FC236}">
                      <a16:creationId xmlns:a16="http://schemas.microsoft.com/office/drawing/2014/main" id="{209BD597-4836-40EB-93F9-2E899AB59098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2" name="Oval 1061">
                  <a:extLst>
                    <a:ext uri="{FF2B5EF4-FFF2-40B4-BE49-F238E27FC236}">
                      <a16:creationId xmlns:a16="http://schemas.microsoft.com/office/drawing/2014/main" id="{CB7A2488-E5EF-47DB-8FF7-204138084374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29" name="Group 1028">
                <a:extLst>
                  <a:ext uri="{FF2B5EF4-FFF2-40B4-BE49-F238E27FC236}">
                    <a16:creationId xmlns:a16="http://schemas.microsoft.com/office/drawing/2014/main" id="{83F15AD4-49BC-44A1-9131-3B2C9C0B9B4E}"/>
                  </a:ext>
                </a:extLst>
              </p:cNvPr>
              <p:cNvGrpSpPr/>
              <p:nvPr/>
            </p:nvGrpSpPr>
            <p:grpSpPr>
              <a:xfrm>
                <a:off x="6405067" y="2283972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051" name="Oval 1050">
                  <a:extLst>
                    <a:ext uri="{FF2B5EF4-FFF2-40B4-BE49-F238E27FC236}">
                      <a16:creationId xmlns:a16="http://schemas.microsoft.com/office/drawing/2014/main" id="{D46FA70F-F3BE-40FC-9E41-23348578EDF2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2" name="Oval 1051">
                  <a:extLst>
                    <a:ext uri="{FF2B5EF4-FFF2-40B4-BE49-F238E27FC236}">
                      <a16:creationId xmlns:a16="http://schemas.microsoft.com/office/drawing/2014/main" id="{AE2B42F5-23BD-4E2A-AEC6-F32513A449EC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3" name="Oval 1052">
                  <a:extLst>
                    <a:ext uri="{FF2B5EF4-FFF2-40B4-BE49-F238E27FC236}">
                      <a16:creationId xmlns:a16="http://schemas.microsoft.com/office/drawing/2014/main" id="{33FFC16B-E606-44B0-AE5C-8BED5707BBD5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4" name="Oval 1053">
                  <a:extLst>
                    <a:ext uri="{FF2B5EF4-FFF2-40B4-BE49-F238E27FC236}">
                      <a16:creationId xmlns:a16="http://schemas.microsoft.com/office/drawing/2014/main" id="{4488B562-1D13-4A7E-BFB6-55F44242F02A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5" name="Oval 1054">
                  <a:extLst>
                    <a:ext uri="{FF2B5EF4-FFF2-40B4-BE49-F238E27FC236}">
                      <a16:creationId xmlns:a16="http://schemas.microsoft.com/office/drawing/2014/main" id="{6FD57E5F-114E-4C85-A7BD-CCB56E70128F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6" name="Oval 1055">
                  <a:extLst>
                    <a:ext uri="{FF2B5EF4-FFF2-40B4-BE49-F238E27FC236}">
                      <a16:creationId xmlns:a16="http://schemas.microsoft.com/office/drawing/2014/main" id="{FE1C977C-009D-4BE3-A5DF-F11565A7C405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30" name="Group 1029">
                <a:extLst>
                  <a:ext uri="{FF2B5EF4-FFF2-40B4-BE49-F238E27FC236}">
                    <a16:creationId xmlns:a16="http://schemas.microsoft.com/office/drawing/2014/main" id="{4F68FF9B-4DFE-401F-9AFF-2C3B54D90989}"/>
                  </a:ext>
                </a:extLst>
              </p:cNvPr>
              <p:cNvGrpSpPr/>
              <p:nvPr/>
            </p:nvGrpSpPr>
            <p:grpSpPr>
              <a:xfrm>
                <a:off x="6539111" y="1375646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045" name="Oval 1044">
                  <a:extLst>
                    <a:ext uri="{FF2B5EF4-FFF2-40B4-BE49-F238E27FC236}">
                      <a16:creationId xmlns:a16="http://schemas.microsoft.com/office/drawing/2014/main" id="{62663F8D-2300-4E9A-B481-58F397601509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6" name="Oval 1045">
                  <a:extLst>
                    <a:ext uri="{FF2B5EF4-FFF2-40B4-BE49-F238E27FC236}">
                      <a16:creationId xmlns:a16="http://schemas.microsoft.com/office/drawing/2014/main" id="{CA08C7C8-0F53-4470-A5D5-411CFFEB6C62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7" name="Oval 1046">
                  <a:extLst>
                    <a:ext uri="{FF2B5EF4-FFF2-40B4-BE49-F238E27FC236}">
                      <a16:creationId xmlns:a16="http://schemas.microsoft.com/office/drawing/2014/main" id="{B0253965-C6CC-4FC8-B2BA-13C6962F7ABB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8" name="Oval 1047">
                  <a:extLst>
                    <a:ext uri="{FF2B5EF4-FFF2-40B4-BE49-F238E27FC236}">
                      <a16:creationId xmlns:a16="http://schemas.microsoft.com/office/drawing/2014/main" id="{617CEC28-C918-4EDA-A37E-8744D6148430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9" name="Oval 1048">
                  <a:extLst>
                    <a:ext uri="{FF2B5EF4-FFF2-40B4-BE49-F238E27FC236}">
                      <a16:creationId xmlns:a16="http://schemas.microsoft.com/office/drawing/2014/main" id="{79EB95D2-8147-48E0-9BFB-3B9B9BE21E46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0" name="Oval 1049">
                  <a:extLst>
                    <a:ext uri="{FF2B5EF4-FFF2-40B4-BE49-F238E27FC236}">
                      <a16:creationId xmlns:a16="http://schemas.microsoft.com/office/drawing/2014/main" id="{41988E9C-EF4D-4B95-A962-FFD0B34ECFA5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31" name="Group 1030">
                <a:extLst>
                  <a:ext uri="{FF2B5EF4-FFF2-40B4-BE49-F238E27FC236}">
                    <a16:creationId xmlns:a16="http://schemas.microsoft.com/office/drawing/2014/main" id="{C858C66F-B630-4727-B9CD-CBCE5EABFBB0}"/>
                  </a:ext>
                </a:extLst>
              </p:cNvPr>
              <p:cNvGrpSpPr/>
              <p:nvPr/>
            </p:nvGrpSpPr>
            <p:grpSpPr>
              <a:xfrm>
                <a:off x="5438887" y="421867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039" name="Oval 1038">
                  <a:extLst>
                    <a:ext uri="{FF2B5EF4-FFF2-40B4-BE49-F238E27FC236}">
                      <a16:creationId xmlns:a16="http://schemas.microsoft.com/office/drawing/2014/main" id="{14D7DA75-530B-4AE6-AA78-78F330D92C63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0" name="Oval 1039">
                  <a:extLst>
                    <a:ext uri="{FF2B5EF4-FFF2-40B4-BE49-F238E27FC236}">
                      <a16:creationId xmlns:a16="http://schemas.microsoft.com/office/drawing/2014/main" id="{A62D9CCD-D760-42DB-A912-A715D60511BE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1" name="Oval 1040">
                  <a:extLst>
                    <a:ext uri="{FF2B5EF4-FFF2-40B4-BE49-F238E27FC236}">
                      <a16:creationId xmlns:a16="http://schemas.microsoft.com/office/drawing/2014/main" id="{C26F2E6D-6D1C-45D3-9EF0-72B25F657FF7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2" name="Oval 1041">
                  <a:extLst>
                    <a:ext uri="{FF2B5EF4-FFF2-40B4-BE49-F238E27FC236}">
                      <a16:creationId xmlns:a16="http://schemas.microsoft.com/office/drawing/2014/main" id="{ADF2FF96-95E9-4BFF-979B-DF73407C8708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3" name="Oval 1042">
                  <a:extLst>
                    <a:ext uri="{FF2B5EF4-FFF2-40B4-BE49-F238E27FC236}">
                      <a16:creationId xmlns:a16="http://schemas.microsoft.com/office/drawing/2014/main" id="{1330672F-ED5E-444A-955A-08930F17AAF5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4" name="Oval 1043">
                  <a:extLst>
                    <a:ext uri="{FF2B5EF4-FFF2-40B4-BE49-F238E27FC236}">
                      <a16:creationId xmlns:a16="http://schemas.microsoft.com/office/drawing/2014/main" id="{4D266AA5-AC58-4BC4-985E-5B8BD16FFCA8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32" name="Group 1031">
                <a:extLst>
                  <a:ext uri="{FF2B5EF4-FFF2-40B4-BE49-F238E27FC236}">
                    <a16:creationId xmlns:a16="http://schemas.microsoft.com/office/drawing/2014/main" id="{4898AA4A-48EB-444C-B112-84584BC5BFB8}"/>
                  </a:ext>
                </a:extLst>
              </p:cNvPr>
              <p:cNvGrpSpPr/>
              <p:nvPr/>
            </p:nvGrpSpPr>
            <p:grpSpPr>
              <a:xfrm>
                <a:off x="4459643" y="3206433"/>
                <a:ext cx="1520822" cy="542881"/>
                <a:chOff x="4900608" y="1649588"/>
                <a:chExt cx="2487567" cy="887976"/>
              </a:xfrm>
            </p:grpSpPr>
            <p:sp>
              <p:nvSpPr>
                <p:cNvPr id="1033" name="Oval 1032">
                  <a:extLst>
                    <a:ext uri="{FF2B5EF4-FFF2-40B4-BE49-F238E27FC236}">
                      <a16:creationId xmlns:a16="http://schemas.microsoft.com/office/drawing/2014/main" id="{4631E73D-3695-452A-9E69-AAE2BF0702EC}"/>
                    </a:ext>
                  </a:extLst>
                </p:cNvPr>
                <p:cNvSpPr/>
                <p:nvPr/>
              </p:nvSpPr>
              <p:spPr>
                <a:xfrm>
                  <a:off x="4900608" y="2089485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4" name="Oval 1033">
                  <a:extLst>
                    <a:ext uri="{FF2B5EF4-FFF2-40B4-BE49-F238E27FC236}">
                      <a16:creationId xmlns:a16="http://schemas.microsoft.com/office/drawing/2014/main" id="{089B66CF-C428-4304-BDD4-E7C6CC71987D}"/>
                    </a:ext>
                  </a:extLst>
                </p:cNvPr>
                <p:cNvSpPr/>
                <p:nvPr/>
              </p:nvSpPr>
              <p:spPr>
                <a:xfrm>
                  <a:off x="5484019" y="172292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5" name="Oval 1034">
                  <a:extLst>
                    <a:ext uri="{FF2B5EF4-FFF2-40B4-BE49-F238E27FC236}">
                      <a16:creationId xmlns:a16="http://schemas.microsoft.com/office/drawing/2014/main" id="{7EAA6C93-2D75-49FC-A86C-0EC3511A01F7}"/>
                    </a:ext>
                  </a:extLst>
                </p:cNvPr>
                <p:cNvSpPr/>
                <p:nvPr/>
              </p:nvSpPr>
              <p:spPr>
                <a:xfrm>
                  <a:off x="5437661" y="241627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6" name="Oval 1035">
                  <a:extLst>
                    <a:ext uri="{FF2B5EF4-FFF2-40B4-BE49-F238E27FC236}">
                      <a16:creationId xmlns:a16="http://schemas.microsoft.com/office/drawing/2014/main" id="{B7B58F32-76D9-4776-BD55-0A347B9E92D4}"/>
                    </a:ext>
                  </a:extLst>
                </p:cNvPr>
                <p:cNvSpPr/>
                <p:nvPr/>
              </p:nvSpPr>
              <p:spPr>
                <a:xfrm>
                  <a:off x="6489771" y="1649588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7" name="Oval 1036">
                  <a:extLst>
                    <a:ext uri="{FF2B5EF4-FFF2-40B4-BE49-F238E27FC236}">
                      <a16:creationId xmlns:a16="http://schemas.microsoft.com/office/drawing/2014/main" id="{C9BB69E4-77B1-4638-A1D3-31324D5DC41A}"/>
                    </a:ext>
                  </a:extLst>
                </p:cNvPr>
                <p:cNvSpPr/>
                <p:nvPr/>
              </p:nvSpPr>
              <p:spPr>
                <a:xfrm>
                  <a:off x="6369972" y="2231392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8" name="Oval 1037">
                  <a:extLst>
                    <a:ext uri="{FF2B5EF4-FFF2-40B4-BE49-F238E27FC236}">
                      <a16:creationId xmlns:a16="http://schemas.microsoft.com/office/drawing/2014/main" id="{D354FCBD-B49F-44DF-9D45-196402C8A815}"/>
                    </a:ext>
                  </a:extLst>
                </p:cNvPr>
                <p:cNvSpPr/>
                <p:nvPr/>
              </p:nvSpPr>
              <p:spPr>
                <a:xfrm>
                  <a:off x="7266889" y="2411923"/>
                  <a:ext cx="121286" cy="1212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CB3DCE7-F8E5-472C-BA40-0B6EA9841419}"/>
              </a:ext>
            </a:extLst>
          </p:cNvPr>
          <p:cNvSpPr/>
          <p:nvPr/>
        </p:nvSpPr>
        <p:spPr>
          <a:xfrm>
            <a:off x="3961875" y="301420"/>
            <a:ext cx="4268250" cy="4372088"/>
          </a:xfrm>
          <a:custGeom>
            <a:avLst/>
            <a:gdLst>
              <a:gd name="connsiteX0" fmla="*/ 1919269 w 3838538"/>
              <a:gd name="connsiteY0" fmla="*/ 0 h 3931920"/>
              <a:gd name="connsiteX1" fmla="*/ 3838538 w 3838538"/>
              <a:gd name="connsiteY1" fmla="*/ 1919269 h 3931920"/>
              <a:gd name="connsiteX2" fmla="*/ 3838537 w 3838538"/>
              <a:gd name="connsiteY2" fmla="*/ 3866852 h 3931920"/>
              <a:gd name="connsiteX3" fmla="*/ 3835252 w 3838538"/>
              <a:gd name="connsiteY3" fmla="*/ 3931920 h 3931920"/>
              <a:gd name="connsiteX4" fmla="*/ 3286 w 3838538"/>
              <a:gd name="connsiteY4" fmla="*/ 3931920 h 3931920"/>
              <a:gd name="connsiteX5" fmla="*/ 0 w 3838538"/>
              <a:gd name="connsiteY5" fmla="*/ 3866851 h 3931920"/>
              <a:gd name="connsiteX6" fmla="*/ 0 w 3838538"/>
              <a:gd name="connsiteY6" fmla="*/ 1919269 h 3931920"/>
              <a:gd name="connsiteX7" fmla="*/ 1919269 w 3838538"/>
              <a:gd name="connsiteY7" fmla="*/ 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8538" h="3931920">
                <a:moveTo>
                  <a:pt x="1919269" y="0"/>
                </a:moveTo>
                <a:cubicBezTo>
                  <a:pt x="2979252" y="0"/>
                  <a:pt x="3838538" y="859286"/>
                  <a:pt x="3838538" y="1919269"/>
                </a:cubicBezTo>
                <a:cubicBezTo>
                  <a:pt x="3838538" y="2568463"/>
                  <a:pt x="3838537" y="3217658"/>
                  <a:pt x="3838537" y="3866852"/>
                </a:cubicBezTo>
                <a:lnTo>
                  <a:pt x="3835252" y="3931920"/>
                </a:lnTo>
                <a:lnTo>
                  <a:pt x="3286" y="3931920"/>
                </a:lnTo>
                <a:lnTo>
                  <a:pt x="0" y="3866851"/>
                </a:lnTo>
                <a:lnTo>
                  <a:pt x="0" y="1919269"/>
                </a:lnTo>
                <a:cubicBezTo>
                  <a:pt x="0" y="859286"/>
                  <a:pt x="859286" y="0"/>
                  <a:pt x="1919269" y="0"/>
                </a:cubicBezTo>
                <a:close/>
              </a:path>
            </a:pathLst>
          </a:custGeom>
          <a:noFill/>
          <a:ln w="231775">
            <a:solidFill>
              <a:srgbClr val="C2D0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024FC48-4400-4DDE-9013-602575C94F89}"/>
              </a:ext>
            </a:extLst>
          </p:cNvPr>
          <p:cNvCxnSpPr>
            <a:cxnSpLocks/>
          </p:cNvCxnSpPr>
          <p:nvPr/>
        </p:nvCxnSpPr>
        <p:spPr>
          <a:xfrm flipH="1">
            <a:off x="3970497" y="3344008"/>
            <a:ext cx="4259628" cy="0"/>
          </a:xfrm>
          <a:prstGeom prst="line">
            <a:avLst/>
          </a:prstGeom>
          <a:noFill/>
          <a:ln w="231775">
            <a:solidFill>
              <a:srgbClr val="C2D0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40041B2-B476-4295-9A41-338B70DF7735}"/>
              </a:ext>
            </a:extLst>
          </p:cNvPr>
          <p:cNvCxnSpPr>
            <a:cxnSpLocks/>
          </p:cNvCxnSpPr>
          <p:nvPr/>
        </p:nvCxnSpPr>
        <p:spPr>
          <a:xfrm flipH="1">
            <a:off x="3970497" y="1942312"/>
            <a:ext cx="4259628" cy="0"/>
          </a:xfrm>
          <a:prstGeom prst="line">
            <a:avLst/>
          </a:prstGeom>
          <a:noFill/>
          <a:ln w="231775">
            <a:solidFill>
              <a:srgbClr val="C2D0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CBBCC9F-B875-466F-9149-9DC4EF85166C}"/>
              </a:ext>
            </a:extLst>
          </p:cNvPr>
          <p:cNvCxnSpPr>
            <a:cxnSpLocks/>
          </p:cNvCxnSpPr>
          <p:nvPr/>
        </p:nvCxnSpPr>
        <p:spPr>
          <a:xfrm>
            <a:off x="6096000" y="291279"/>
            <a:ext cx="0" cy="4349168"/>
          </a:xfrm>
          <a:prstGeom prst="line">
            <a:avLst/>
          </a:prstGeom>
          <a:noFill/>
          <a:ln w="231775">
            <a:solidFill>
              <a:srgbClr val="C2D0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4640CBF-9D42-4CA1-B6A0-9C1DB1E23AC4}"/>
              </a:ext>
            </a:extLst>
          </p:cNvPr>
          <p:cNvSpPr/>
          <p:nvPr/>
        </p:nvSpPr>
        <p:spPr>
          <a:xfrm>
            <a:off x="4738038" y="3197215"/>
            <a:ext cx="47495" cy="166231"/>
          </a:xfrm>
          <a:custGeom>
            <a:avLst/>
            <a:gdLst>
              <a:gd name="connsiteX0" fmla="*/ 6478 w 172745"/>
              <a:gd name="connsiteY0" fmla="*/ 6478 h 604609"/>
              <a:gd name="connsiteX1" fmla="*/ 170154 w 172745"/>
              <a:gd name="connsiteY1" fmla="*/ 6478 h 604609"/>
              <a:gd name="connsiteX2" fmla="*/ 170154 w 172745"/>
              <a:gd name="connsiteY2" fmla="*/ 604178 h 604609"/>
              <a:gd name="connsiteX3" fmla="*/ 6478 w 172745"/>
              <a:gd name="connsiteY3" fmla="*/ 604178 h 604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45" h="604609">
                <a:moveTo>
                  <a:pt x="6478" y="6478"/>
                </a:moveTo>
                <a:lnTo>
                  <a:pt x="170154" y="6478"/>
                </a:lnTo>
                <a:lnTo>
                  <a:pt x="170154" y="604178"/>
                </a:lnTo>
                <a:lnTo>
                  <a:pt x="6478" y="604178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AF9B316-6546-49F2-B1BC-C568B72CE3DE}"/>
              </a:ext>
            </a:extLst>
          </p:cNvPr>
          <p:cNvSpPr/>
          <p:nvPr/>
        </p:nvSpPr>
        <p:spPr>
          <a:xfrm>
            <a:off x="4738038" y="3261214"/>
            <a:ext cx="47495" cy="33246"/>
          </a:xfrm>
          <a:custGeom>
            <a:avLst/>
            <a:gdLst>
              <a:gd name="connsiteX0" fmla="*/ 6478 w 172745"/>
              <a:gd name="connsiteY0" fmla="*/ 6478 h 120921"/>
              <a:gd name="connsiteX1" fmla="*/ 6478 w 172745"/>
              <a:gd name="connsiteY1" fmla="*/ 52774 h 120921"/>
              <a:gd name="connsiteX2" fmla="*/ 170154 w 172745"/>
              <a:gd name="connsiteY2" fmla="*/ 120749 h 120921"/>
              <a:gd name="connsiteX3" fmla="*/ 170154 w 172745"/>
              <a:gd name="connsiteY3" fmla="*/ 74540 h 12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45" h="120921">
                <a:moveTo>
                  <a:pt x="6478" y="6478"/>
                </a:moveTo>
                <a:lnTo>
                  <a:pt x="6478" y="52774"/>
                </a:lnTo>
                <a:lnTo>
                  <a:pt x="170154" y="120749"/>
                </a:lnTo>
                <a:lnTo>
                  <a:pt x="170154" y="74540"/>
                </a:lnTo>
                <a:close/>
              </a:path>
            </a:pathLst>
          </a:custGeom>
          <a:solidFill>
            <a:srgbClr val="A48A7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E22C22D-EF5B-4F6A-9B84-25993FF31B3F}"/>
              </a:ext>
            </a:extLst>
          </p:cNvPr>
          <p:cNvSpPr/>
          <p:nvPr/>
        </p:nvSpPr>
        <p:spPr>
          <a:xfrm>
            <a:off x="4738038" y="3233595"/>
            <a:ext cx="47495" cy="33246"/>
          </a:xfrm>
          <a:custGeom>
            <a:avLst/>
            <a:gdLst>
              <a:gd name="connsiteX0" fmla="*/ 6478 w 172745"/>
              <a:gd name="connsiteY0" fmla="*/ 6478 h 120921"/>
              <a:gd name="connsiteX1" fmla="*/ 6478 w 172745"/>
              <a:gd name="connsiteY1" fmla="*/ 52687 h 120921"/>
              <a:gd name="connsiteX2" fmla="*/ 170154 w 172745"/>
              <a:gd name="connsiteY2" fmla="*/ 120576 h 120921"/>
              <a:gd name="connsiteX3" fmla="*/ 170154 w 172745"/>
              <a:gd name="connsiteY3" fmla="*/ 74367 h 12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45" h="120921">
                <a:moveTo>
                  <a:pt x="6478" y="6478"/>
                </a:moveTo>
                <a:lnTo>
                  <a:pt x="6478" y="52687"/>
                </a:lnTo>
                <a:lnTo>
                  <a:pt x="170154" y="120576"/>
                </a:lnTo>
                <a:lnTo>
                  <a:pt x="170154" y="74367"/>
                </a:lnTo>
                <a:close/>
              </a:path>
            </a:pathLst>
          </a:custGeom>
          <a:solidFill>
            <a:srgbClr val="A48A7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3895CA2-0C34-4012-8EB4-98384F0805BD}"/>
              </a:ext>
            </a:extLst>
          </p:cNvPr>
          <p:cNvSpPr/>
          <p:nvPr/>
        </p:nvSpPr>
        <p:spPr>
          <a:xfrm>
            <a:off x="4738038" y="3205977"/>
            <a:ext cx="47495" cy="33246"/>
          </a:xfrm>
          <a:custGeom>
            <a:avLst/>
            <a:gdLst>
              <a:gd name="connsiteX0" fmla="*/ 6478 w 172745"/>
              <a:gd name="connsiteY0" fmla="*/ 6478 h 120921"/>
              <a:gd name="connsiteX1" fmla="*/ 6478 w 172745"/>
              <a:gd name="connsiteY1" fmla="*/ 52687 h 120921"/>
              <a:gd name="connsiteX2" fmla="*/ 170154 w 172745"/>
              <a:gd name="connsiteY2" fmla="*/ 120576 h 120921"/>
              <a:gd name="connsiteX3" fmla="*/ 170154 w 172745"/>
              <a:gd name="connsiteY3" fmla="*/ 74367 h 12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45" h="120921">
                <a:moveTo>
                  <a:pt x="6478" y="6478"/>
                </a:moveTo>
                <a:lnTo>
                  <a:pt x="6478" y="52687"/>
                </a:lnTo>
                <a:lnTo>
                  <a:pt x="170154" y="120576"/>
                </a:lnTo>
                <a:lnTo>
                  <a:pt x="170154" y="74367"/>
                </a:lnTo>
                <a:close/>
              </a:path>
            </a:pathLst>
          </a:custGeom>
          <a:solidFill>
            <a:srgbClr val="A48A7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0FE148C-D16B-457A-A854-11570FE9084C}"/>
              </a:ext>
            </a:extLst>
          </p:cNvPr>
          <p:cNvSpPr/>
          <p:nvPr/>
        </p:nvSpPr>
        <p:spPr>
          <a:xfrm>
            <a:off x="4482707" y="3374607"/>
            <a:ext cx="558062" cy="1258607"/>
          </a:xfrm>
          <a:custGeom>
            <a:avLst/>
            <a:gdLst>
              <a:gd name="connsiteX0" fmla="*/ 6478 w 2029760"/>
              <a:gd name="connsiteY0" fmla="*/ 6478 h 4577758"/>
              <a:gd name="connsiteX1" fmla="*/ 2027256 w 2029760"/>
              <a:gd name="connsiteY1" fmla="*/ 6478 h 4577758"/>
              <a:gd name="connsiteX2" fmla="*/ 2027256 w 2029760"/>
              <a:gd name="connsiteY2" fmla="*/ 4574649 h 4577758"/>
              <a:gd name="connsiteX3" fmla="*/ 6478 w 2029760"/>
              <a:gd name="connsiteY3" fmla="*/ 4574649 h 4577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760" h="4577758">
                <a:moveTo>
                  <a:pt x="6478" y="6478"/>
                </a:moveTo>
                <a:lnTo>
                  <a:pt x="2027256" y="6478"/>
                </a:lnTo>
                <a:lnTo>
                  <a:pt x="2027256" y="4574649"/>
                </a:lnTo>
                <a:lnTo>
                  <a:pt x="6478" y="4574649"/>
                </a:ln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97C492D-B981-4B56-9D3B-F645A453A257}"/>
              </a:ext>
            </a:extLst>
          </p:cNvPr>
          <p:cNvSpPr/>
          <p:nvPr/>
        </p:nvSpPr>
        <p:spPr>
          <a:xfrm>
            <a:off x="4463115" y="3341954"/>
            <a:ext cx="596058" cy="631678"/>
          </a:xfrm>
          <a:custGeom>
            <a:avLst/>
            <a:gdLst>
              <a:gd name="connsiteX0" fmla="*/ 2169771 w 2167957"/>
              <a:gd name="connsiteY0" fmla="*/ 148820 h 2297516"/>
              <a:gd name="connsiteX1" fmla="*/ 2169771 w 2167957"/>
              <a:gd name="connsiteY1" fmla="*/ 1427742 h 2297516"/>
              <a:gd name="connsiteX2" fmla="*/ 2015250 w 2167957"/>
              <a:gd name="connsiteY2" fmla="*/ 1582263 h 2297516"/>
              <a:gd name="connsiteX3" fmla="*/ 2015250 w 2167957"/>
              <a:gd name="connsiteY3" fmla="*/ 1582263 h 2297516"/>
              <a:gd name="connsiteX4" fmla="*/ 1860729 w 2167957"/>
              <a:gd name="connsiteY4" fmla="*/ 1427742 h 2297516"/>
              <a:gd name="connsiteX5" fmla="*/ 1860729 w 2167957"/>
              <a:gd name="connsiteY5" fmla="*/ 1091666 h 2297516"/>
              <a:gd name="connsiteX6" fmla="*/ 1706208 w 2167957"/>
              <a:gd name="connsiteY6" fmla="*/ 937145 h 2297516"/>
              <a:gd name="connsiteX7" fmla="*/ 1706208 w 2167957"/>
              <a:gd name="connsiteY7" fmla="*/ 937145 h 2297516"/>
              <a:gd name="connsiteX8" fmla="*/ 1551687 w 2167957"/>
              <a:gd name="connsiteY8" fmla="*/ 1091666 h 2297516"/>
              <a:gd name="connsiteX9" fmla="*/ 1551687 w 2167957"/>
              <a:gd name="connsiteY9" fmla="*/ 1688675 h 2297516"/>
              <a:gd name="connsiteX10" fmla="*/ 1397166 w 2167957"/>
              <a:gd name="connsiteY10" fmla="*/ 1843196 h 2297516"/>
              <a:gd name="connsiteX11" fmla="*/ 1397166 w 2167957"/>
              <a:gd name="connsiteY11" fmla="*/ 1843196 h 2297516"/>
              <a:gd name="connsiteX12" fmla="*/ 1242645 w 2167957"/>
              <a:gd name="connsiteY12" fmla="*/ 1688675 h 2297516"/>
              <a:gd name="connsiteX13" fmla="*/ 1242645 w 2167957"/>
              <a:gd name="connsiteY13" fmla="*/ 1378683 h 2297516"/>
              <a:gd name="connsiteX14" fmla="*/ 1088125 w 2167957"/>
              <a:gd name="connsiteY14" fmla="*/ 1224162 h 2297516"/>
              <a:gd name="connsiteX15" fmla="*/ 1088125 w 2167957"/>
              <a:gd name="connsiteY15" fmla="*/ 1224162 h 2297516"/>
              <a:gd name="connsiteX16" fmla="*/ 933604 w 2167957"/>
              <a:gd name="connsiteY16" fmla="*/ 1378683 h 2297516"/>
              <a:gd name="connsiteX17" fmla="*/ 933604 w 2167957"/>
              <a:gd name="connsiteY17" fmla="*/ 2139282 h 2297516"/>
              <a:gd name="connsiteX18" fmla="*/ 779083 w 2167957"/>
              <a:gd name="connsiteY18" fmla="*/ 2293802 h 2297516"/>
              <a:gd name="connsiteX19" fmla="*/ 779083 w 2167957"/>
              <a:gd name="connsiteY19" fmla="*/ 2293802 h 2297516"/>
              <a:gd name="connsiteX20" fmla="*/ 624562 w 2167957"/>
              <a:gd name="connsiteY20" fmla="*/ 2139282 h 2297516"/>
              <a:gd name="connsiteX21" fmla="*/ 624562 w 2167957"/>
              <a:gd name="connsiteY21" fmla="*/ 840235 h 2297516"/>
              <a:gd name="connsiteX22" fmla="*/ 470041 w 2167957"/>
              <a:gd name="connsiteY22" fmla="*/ 685714 h 2297516"/>
              <a:gd name="connsiteX23" fmla="*/ 470041 w 2167957"/>
              <a:gd name="connsiteY23" fmla="*/ 685714 h 2297516"/>
              <a:gd name="connsiteX24" fmla="*/ 315520 w 2167957"/>
              <a:gd name="connsiteY24" fmla="*/ 840235 h 2297516"/>
              <a:gd name="connsiteX25" fmla="*/ 315520 w 2167957"/>
              <a:gd name="connsiteY25" fmla="*/ 1508415 h 2297516"/>
              <a:gd name="connsiteX26" fmla="*/ 160999 w 2167957"/>
              <a:gd name="connsiteY26" fmla="*/ 1662936 h 2297516"/>
              <a:gd name="connsiteX27" fmla="*/ 160999 w 2167957"/>
              <a:gd name="connsiteY27" fmla="*/ 1662936 h 2297516"/>
              <a:gd name="connsiteX28" fmla="*/ 6478 w 2167957"/>
              <a:gd name="connsiteY28" fmla="*/ 1508415 h 2297516"/>
              <a:gd name="connsiteX29" fmla="*/ 6478 w 2167957"/>
              <a:gd name="connsiteY29" fmla="*/ 148820 h 2297516"/>
              <a:gd name="connsiteX30" fmla="*/ 148820 w 2167957"/>
              <a:gd name="connsiteY30" fmla="*/ 6478 h 2297516"/>
              <a:gd name="connsiteX31" fmla="*/ 2027170 w 2167957"/>
              <a:gd name="connsiteY31" fmla="*/ 6478 h 2297516"/>
              <a:gd name="connsiteX32" fmla="*/ 2169771 w 2167957"/>
              <a:gd name="connsiteY32" fmla="*/ 148820 h 2297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67957" h="2297516">
                <a:moveTo>
                  <a:pt x="2169771" y="148820"/>
                </a:moveTo>
                <a:lnTo>
                  <a:pt x="2169771" y="1427742"/>
                </a:lnTo>
                <a:cubicBezTo>
                  <a:pt x="2169771" y="1513079"/>
                  <a:pt x="2100587" y="1582263"/>
                  <a:pt x="2015250" y="1582263"/>
                </a:cubicBezTo>
                <a:lnTo>
                  <a:pt x="2015250" y="1582263"/>
                </a:lnTo>
                <a:cubicBezTo>
                  <a:pt x="1929914" y="1582263"/>
                  <a:pt x="1860729" y="1513079"/>
                  <a:pt x="1860729" y="1427742"/>
                </a:cubicBezTo>
                <a:lnTo>
                  <a:pt x="1860729" y="1091666"/>
                </a:lnTo>
                <a:cubicBezTo>
                  <a:pt x="1860729" y="1006329"/>
                  <a:pt x="1791545" y="937145"/>
                  <a:pt x="1706208" y="937145"/>
                </a:cubicBezTo>
                <a:lnTo>
                  <a:pt x="1706208" y="937145"/>
                </a:lnTo>
                <a:cubicBezTo>
                  <a:pt x="1620872" y="937145"/>
                  <a:pt x="1551687" y="1006329"/>
                  <a:pt x="1551687" y="1091666"/>
                </a:cubicBezTo>
                <a:lnTo>
                  <a:pt x="1551687" y="1688675"/>
                </a:lnTo>
                <a:cubicBezTo>
                  <a:pt x="1551687" y="1774011"/>
                  <a:pt x="1482503" y="1843196"/>
                  <a:pt x="1397166" y="1843196"/>
                </a:cubicBezTo>
                <a:lnTo>
                  <a:pt x="1397166" y="1843196"/>
                </a:lnTo>
                <a:cubicBezTo>
                  <a:pt x="1311830" y="1843196"/>
                  <a:pt x="1242645" y="1774011"/>
                  <a:pt x="1242645" y="1688675"/>
                </a:cubicBezTo>
                <a:lnTo>
                  <a:pt x="1242645" y="1378683"/>
                </a:lnTo>
                <a:cubicBezTo>
                  <a:pt x="1242645" y="1293346"/>
                  <a:pt x="1173461" y="1224162"/>
                  <a:pt x="1088125" y="1224162"/>
                </a:cubicBezTo>
                <a:lnTo>
                  <a:pt x="1088125" y="1224162"/>
                </a:lnTo>
                <a:cubicBezTo>
                  <a:pt x="1002788" y="1224162"/>
                  <a:pt x="933604" y="1293346"/>
                  <a:pt x="933604" y="1378683"/>
                </a:cubicBezTo>
                <a:lnTo>
                  <a:pt x="933604" y="2139282"/>
                </a:lnTo>
                <a:cubicBezTo>
                  <a:pt x="933604" y="2224618"/>
                  <a:pt x="864419" y="2293802"/>
                  <a:pt x="779083" y="2293802"/>
                </a:cubicBezTo>
                <a:lnTo>
                  <a:pt x="779083" y="2293802"/>
                </a:lnTo>
                <a:cubicBezTo>
                  <a:pt x="693746" y="2293802"/>
                  <a:pt x="624562" y="2224618"/>
                  <a:pt x="624562" y="2139282"/>
                </a:cubicBezTo>
                <a:lnTo>
                  <a:pt x="624562" y="840235"/>
                </a:lnTo>
                <a:cubicBezTo>
                  <a:pt x="624562" y="754898"/>
                  <a:pt x="555377" y="685714"/>
                  <a:pt x="470041" y="685714"/>
                </a:cubicBezTo>
                <a:lnTo>
                  <a:pt x="470041" y="685714"/>
                </a:lnTo>
                <a:cubicBezTo>
                  <a:pt x="384704" y="685714"/>
                  <a:pt x="315520" y="754898"/>
                  <a:pt x="315520" y="840235"/>
                </a:cubicBezTo>
                <a:lnTo>
                  <a:pt x="315520" y="1508415"/>
                </a:lnTo>
                <a:cubicBezTo>
                  <a:pt x="315520" y="1593751"/>
                  <a:pt x="246335" y="1662936"/>
                  <a:pt x="160999" y="1662936"/>
                </a:cubicBezTo>
                <a:lnTo>
                  <a:pt x="160999" y="1662936"/>
                </a:lnTo>
                <a:cubicBezTo>
                  <a:pt x="75663" y="1662936"/>
                  <a:pt x="6478" y="1593751"/>
                  <a:pt x="6478" y="1508415"/>
                </a:cubicBezTo>
                <a:lnTo>
                  <a:pt x="6478" y="148820"/>
                </a:lnTo>
                <a:cubicBezTo>
                  <a:pt x="6478" y="70221"/>
                  <a:pt x="70221" y="6478"/>
                  <a:pt x="148820" y="6478"/>
                </a:cubicBezTo>
                <a:lnTo>
                  <a:pt x="2027170" y="6478"/>
                </a:lnTo>
                <a:cubicBezTo>
                  <a:pt x="2106028" y="6564"/>
                  <a:pt x="2169771" y="70221"/>
                  <a:pt x="2169771" y="148820"/>
                </a:cubicBezTo>
                <a:close/>
              </a:path>
            </a:pathLst>
          </a:custGeom>
          <a:solidFill>
            <a:srgbClr val="6085C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0DF8FC7-FD26-4026-AF9C-ECFBD1611229}"/>
              </a:ext>
            </a:extLst>
          </p:cNvPr>
          <p:cNvGrpSpPr/>
          <p:nvPr/>
        </p:nvGrpSpPr>
        <p:grpSpPr>
          <a:xfrm>
            <a:off x="4652334" y="2929535"/>
            <a:ext cx="218475" cy="375445"/>
            <a:chOff x="4652334" y="2929535"/>
            <a:chExt cx="218475" cy="375445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03E670-789E-4EAD-B056-04FB53A9AA81}"/>
                </a:ext>
              </a:extLst>
            </p:cNvPr>
            <p:cNvSpPr/>
            <p:nvPr/>
          </p:nvSpPr>
          <p:spPr>
            <a:xfrm>
              <a:off x="4652334" y="2929535"/>
              <a:ext cx="218475" cy="375207"/>
            </a:xfrm>
            <a:custGeom>
              <a:avLst/>
              <a:gdLst>
                <a:gd name="connsiteX0" fmla="*/ 6478 w 794629"/>
                <a:gd name="connsiteY0" fmla="*/ 828142 h 1364690"/>
                <a:gd name="connsiteX1" fmla="*/ 399992 w 794629"/>
                <a:gd name="connsiteY1" fmla="*/ 1363999 h 1364690"/>
                <a:gd name="connsiteX2" fmla="*/ 793507 w 794629"/>
                <a:gd name="connsiteY2" fmla="*/ 828142 h 1364690"/>
                <a:gd name="connsiteX3" fmla="*/ 399992 w 794629"/>
                <a:gd name="connsiteY3" fmla="*/ 6478 h 1364690"/>
                <a:gd name="connsiteX4" fmla="*/ 6478 w 794629"/>
                <a:gd name="connsiteY4" fmla="*/ 828142 h 136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629" h="1364690">
                  <a:moveTo>
                    <a:pt x="6478" y="828142"/>
                  </a:moveTo>
                  <a:cubicBezTo>
                    <a:pt x="6478" y="1124056"/>
                    <a:pt x="182678" y="1363999"/>
                    <a:pt x="399992" y="1363999"/>
                  </a:cubicBezTo>
                  <a:cubicBezTo>
                    <a:pt x="617306" y="1363999"/>
                    <a:pt x="793507" y="1124056"/>
                    <a:pt x="793507" y="828142"/>
                  </a:cubicBezTo>
                  <a:cubicBezTo>
                    <a:pt x="793593" y="532229"/>
                    <a:pt x="399992" y="6478"/>
                    <a:pt x="399992" y="6478"/>
                  </a:cubicBezTo>
                  <a:cubicBezTo>
                    <a:pt x="399992" y="6478"/>
                    <a:pt x="6478" y="532229"/>
                    <a:pt x="6478" y="828142"/>
                  </a:cubicBezTo>
                  <a:close/>
                </a:path>
              </a:pathLst>
            </a:custGeom>
            <a:solidFill>
              <a:srgbClr val="FBA54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AD7D91C-42C3-4866-8EC8-1BC4DEE9E7ED}"/>
                </a:ext>
              </a:extLst>
            </p:cNvPr>
            <p:cNvSpPr/>
            <p:nvPr/>
          </p:nvSpPr>
          <p:spPr>
            <a:xfrm>
              <a:off x="4701230" y="3098212"/>
              <a:ext cx="121111" cy="206601"/>
            </a:xfrm>
            <a:custGeom>
              <a:avLst/>
              <a:gdLst>
                <a:gd name="connsiteX0" fmla="*/ 6478 w 440501"/>
                <a:gd name="connsiteY0" fmla="*/ 456826 h 751443"/>
                <a:gd name="connsiteX1" fmla="*/ 222151 w 440501"/>
                <a:gd name="connsiteY1" fmla="*/ 750493 h 751443"/>
                <a:gd name="connsiteX2" fmla="*/ 437824 w 440501"/>
                <a:gd name="connsiteY2" fmla="*/ 456826 h 751443"/>
                <a:gd name="connsiteX3" fmla="*/ 222151 w 440501"/>
                <a:gd name="connsiteY3" fmla="*/ 6478 h 751443"/>
                <a:gd name="connsiteX4" fmla="*/ 6478 w 440501"/>
                <a:gd name="connsiteY4" fmla="*/ 456826 h 75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501" h="751443">
                  <a:moveTo>
                    <a:pt x="6478" y="456826"/>
                  </a:moveTo>
                  <a:cubicBezTo>
                    <a:pt x="6478" y="619034"/>
                    <a:pt x="103043" y="750493"/>
                    <a:pt x="222151" y="750493"/>
                  </a:cubicBezTo>
                  <a:cubicBezTo>
                    <a:pt x="341259" y="750493"/>
                    <a:pt x="437824" y="619034"/>
                    <a:pt x="437824" y="456826"/>
                  </a:cubicBezTo>
                  <a:cubicBezTo>
                    <a:pt x="437824" y="294618"/>
                    <a:pt x="222151" y="6478"/>
                    <a:pt x="222151" y="6478"/>
                  </a:cubicBezTo>
                  <a:cubicBezTo>
                    <a:pt x="222151" y="6478"/>
                    <a:pt x="6478" y="294618"/>
                    <a:pt x="6478" y="456826"/>
                  </a:cubicBezTo>
                  <a:close/>
                </a:path>
              </a:pathLst>
            </a:custGeom>
            <a:solidFill>
              <a:srgbClr val="FA8A0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7686FFA-431D-4425-AE30-E2EC2FA69C04}"/>
                </a:ext>
              </a:extLst>
            </p:cNvPr>
            <p:cNvSpPr/>
            <p:nvPr/>
          </p:nvSpPr>
          <p:spPr>
            <a:xfrm>
              <a:off x="4730890" y="3200492"/>
              <a:ext cx="61743" cy="104488"/>
            </a:xfrm>
            <a:custGeom>
              <a:avLst/>
              <a:gdLst>
                <a:gd name="connsiteX0" fmla="*/ 6478 w 224569"/>
                <a:gd name="connsiteY0" fmla="*/ 231652 h 380040"/>
                <a:gd name="connsiteX1" fmla="*/ 114358 w 224569"/>
                <a:gd name="connsiteY1" fmla="*/ 378486 h 380040"/>
                <a:gd name="connsiteX2" fmla="*/ 222237 w 224569"/>
                <a:gd name="connsiteY2" fmla="*/ 231652 h 380040"/>
                <a:gd name="connsiteX3" fmla="*/ 114358 w 224569"/>
                <a:gd name="connsiteY3" fmla="*/ 6478 h 380040"/>
                <a:gd name="connsiteX4" fmla="*/ 6478 w 224569"/>
                <a:gd name="connsiteY4" fmla="*/ 231652 h 38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569" h="380040">
                  <a:moveTo>
                    <a:pt x="6478" y="231652"/>
                  </a:moveTo>
                  <a:cubicBezTo>
                    <a:pt x="6478" y="312756"/>
                    <a:pt x="54760" y="378486"/>
                    <a:pt x="114358" y="378486"/>
                  </a:cubicBezTo>
                  <a:cubicBezTo>
                    <a:pt x="173955" y="378486"/>
                    <a:pt x="222237" y="312756"/>
                    <a:pt x="222237" y="231652"/>
                  </a:cubicBezTo>
                  <a:cubicBezTo>
                    <a:pt x="222237" y="150548"/>
                    <a:pt x="114358" y="6478"/>
                    <a:pt x="114358" y="6478"/>
                  </a:cubicBezTo>
                  <a:cubicBezTo>
                    <a:pt x="114358" y="6478"/>
                    <a:pt x="6478" y="150548"/>
                    <a:pt x="6478" y="231652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E161A82-ED83-438B-B674-B2B2B861FE04}"/>
              </a:ext>
            </a:extLst>
          </p:cNvPr>
          <p:cNvSpPr/>
          <p:nvPr/>
        </p:nvSpPr>
        <p:spPr>
          <a:xfrm>
            <a:off x="4494177" y="4734638"/>
            <a:ext cx="541439" cy="83116"/>
          </a:xfrm>
          <a:custGeom>
            <a:avLst/>
            <a:gdLst>
              <a:gd name="connsiteX0" fmla="*/ 1971200 w 1969299"/>
              <a:gd name="connsiteY0" fmla="*/ 302478 h 302304"/>
              <a:gd name="connsiteX1" fmla="*/ 6478 w 1969299"/>
              <a:gd name="connsiteY1" fmla="*/ 302478 h 302304"/>
              <a:gd name="connsiteX2" fmla="*/ 400770 w 1969299"/>
              <a:gd name="connsiteY2" fmla="*/ 65384 h 302304"/>
              <a:gd name="connsiteX3" fmla="*/ 988796 w 1969299"/>
              <a:gd name="connsiteY3" fmla="*/ 6478 h 302304"/>
              <a:gd name="connsiteX4" fmla="*/ 1564989 w 1969299"/>
              <a:gd name="connsiteY4" fmla="*/ 62793 h 302304"/>
              <a:gd name="connsiteX5" fmla="*/ 1971200 w 1969299"/>
              <a:gd name="connsiteY5" fmla="*/ 302478 h 30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9299" h="302304">
                <a:moveTo>
                  <a:pt x="1971200" y="302478"/>
                </a:moveTo>
                <a:lnTo>
                  <a:pt x="6478" y="302478"/>
                </a:lnTo>
                <a:cubicBezTo>
                  <a:pt x="6478" y="205481"/>
                  <a:pt x="161431" y="119367"/>
                  <a:pt x="400770" y="65384"/>
                </a:cubicBezTo>
                <a:cubicBezTo>
                  <a:pt x="564705" y="28416"/>
                  <a:pt x="768286" y="6478"/>
                  <a:pt x="988796" y="6478"/>
                </a:cubicBezTo>
                <a:cubicBezTo>
                  <a:pt x="1204037" y="6478"/>
                  <a:pt x="1403126" y="27380"/>
                  <a:pt x="1564989" y="62793"/>
                </a:cubicBezTo>
                <a:cubicBezTo>
                  <a:pt x="1811151" y="116517"/>
                  <a:pt x="1971200" y="203926"/>
                  <a:pt x="1971200" y="302478"/>
                </a:cubicBezTo>
                <a:close/>
              </a:path>
            </a:pathLst>
          </a:custGeom>
          <a:solidFill>
            <a:srgbClr val="1B285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84FA98B-5858-4231-9E61-E44BE917EA8D}"/>
              </a:ext>
            </a:extLst>
          </p:cNvPr>
          <p:cNvSpPr/>
          <p:nvPr/>
        </p:nvSpPr>
        <p:spPr>
          <a:xfrm>
            <a:off x="4602584" y="4734638"/>
            <a:ext cx="322964" cy="30872"/>
          </a:xfrm>
          <a:custGeom>
            <a:avLst/>
            <a:gdLst>
              <a:gd name="connsiteX0" fmla="*/ 594504 w 1174670"/>
              <a:gd name="connsiteY0" fmla="*/ 6478 h 112284"/>
              <a:gd name="connsiteX1" fmla="*/ 6478 w 1174670"/>
              <a:gd name="connsiteY1" fmla="*/ 65384 h 112284"/>
              <a:gd name="connsiteX2" fmla="*/ 581030 w 1174670"/>
              <a:gd name="connsiteY2" fmla="*/ 112025 h 112284"/>
              <a:gd name="connsiteX3" fmla="*/ 1170697 w 1174670"/>
              <a:gd name="connsiteY3" fmla="*/ 62793 h 112284"/>
              <a:gd name="connsiteX4" fmla="*/ 594504 w 1174670"/>
              <a:gd name="connsiteY4" fmla="*/ 6478 h 11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4670" h="112284">
                <a:moveTo>
                  <a:pt x="594504" y="6478"/>
                </a:moveTo>
                <a:cubicBezTo>
                  <a:pt x="373994" y="6478"/>
                  <a:pt x="170414" y="28416"/>
                  <a:pt x="6478" y="65384"/>
                </a:cubicBezTo>
                <a:cubicBezTo>
                  <a:pt x="183629" y="95442"/>
                  <a:pt x="377622" y="112025"/>
                  <a:pt x="581030" y="112025"/>
                </a:cubicBezTo>
                <a:cubicBezTo>
                  <a:pt x="790311" y="112025"/>
                  <a:pt x="989573" y="94492"/>
                  <a:pt x="1170697" y="62793"/>
                </a:cubicBezTo>
                <a:cubicBezTo>
                  <a:pt x="1008834" y="27380"/>
                  <a:pt x="809745" y="6478"/>
                  <a:pt x="594504" y="6478"/>
                </a:cubicBezTo>
                <a:close/>
              </a:path>
            </a:pathLst>
          </a:custGeom>
          <a:solidFill>
            <a:srgbClr val="000000">
              <a:alpha val="15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FAD2560-2616-44D2-B60F-DC1A2AC5239E}"/>
              </a:ext>
            </a:extLst>
          </p:cNvPr>
          <p:cNvSpPr/>
          <p:nvPr/>
        </p:nvSpPr>
        <p:spPr>
          <a:xfrm>
            <a:off x="4345495" y="4432668"/>
            <a:ext cx="1080503" cy="315839"/>
          </a:xfrm>
          <a:custGeom>
            <a:avLst/>
            <a:gdLst>
              <a:gd name="connsiteX0" fmla="*/ 3382964 w 3929962"/>
              <a:gd name="connsiteY0" fmla="*/ 6478 h 1148758"/>
              <a:gd name="connsiteX1" fmla="*/ 2835792 w 3929962"/>
              <a:gd name="connsiteY1" fmla="*/ 528083 h 1148758"/>
              <a:gd name="connsiteX2" fmla="*/ 6478 w 3929962"/>
              <a:gd name="connsiteY2" fmla="*/ 528083 h 1148758"/>
              <a:gd name="connsiteX3" fmla="*/ 1516015 w 3929962"/>
              <a:gd name="connsiteY3" fmla="*/ 1149968 h 1148758"/>
              <a:gd name="connsiteX4" fmla="*/ 2898067 w 3929962"/>
              <a:gd name="connsiteY4" fmla="*/ 778219 h 1148758"/>
              <a:gd name="connsiteX5" fmla="*/ 3382877 w 3929962"/>
              <a:gd name="connsiteY5" fmla="*/ 1060917 h 1148758"/>
              <a:gd name="connsiteX6" fmla="*/ 3930394 w 3929962"/>
              <a:gd name="connsiteY6" fmla="*/ 533698 h 1148758"/>
              <a:gd name="connsiteX7" fmla="*/ 3382964 w 3929962"/>
              <a:gd name="connsiteY7" fmla="*/ 6478 h 1148758"/>
              <a:gd name="connsiteX8" fmla="*/ 3382964 w 3929962"/>
              <a:gd name="connsiteY8" fmla="*/ 844640 h 1148758"/>
              <a:gd name="connsiteX9" fmla="*/ 3051724 w 3929962"/>
              <a:gd name="connsiteY9" fmla="*/ 533698 h 1148758"/>
              <a:gd name="connsiteX10" fmla="*/ 3382964 w 3929962"/>
              <a:gd name="connsiteY10" fmla="*/ 222756 h 1148758"/>
              <a:gd name="connsiteX11" fmla="*/ 3714203 w 3929962"/>
              <a:gd name="connsiteY11" fmla="*/ 533698 h 1148758"/>
              <a:gd name="connsiteX12" fmla="*/ 3382964 w 3929962"/>
              <a:gd name="connsiteY12" fmla="*/ 844640 h 114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29962" h="1148758">
                <a:moveTo>
                  <a:pt x="3382964" y="6478"/>
                </a:moveTo>
                <a:cubicBezTo>
                  <a:pt x="3082559" y="6478"/>
                  <a:pt x="2838901" y="239512"/>
                  <a:pt x="2835792" y="528083"/>
                </a:cubicBezTo>
                <a:lnTo>
                  <a:pt x="6478" y="528083"/>
                </a:lnTo>
                <a:cubicBezTo>
                  <a:pt x="6478" y="871502"/>
                  <a:pt x="682345" y="1149968"/>
                  <a:pt x="1516015" y="1149968"/>
                </a:cubicBezTo>
                <a:cubicBezTo>
                  <a:pt x="2133667" y="1149968"/>
                  <a:pt x="2664342" y="997088"/>
                  <a:pt x="2898067" y="778219"/>
                </a:cubicBezTo>
                <a:cubicBezTo>
                  <a:pt x="2989622" y="946214"/>
                  <a:pt x="3172214" y="1060917"/>
                  <a:pt x="3382877" y="1060917"/>
                </a:cubicBezTo>
                <a:cubicBezTo>
                  <a:pt x="3685268" y="1060917"/>
                  <a:pt x="3930394" y="824860"/>
                  <a:pt x="3930394" y="533698"/>
                </a:cubicBezTo>
                <a:cubicBezTo>
                  <a:pt x="3930481" y="242535"/>
                  <a:pt x="3685355" y="6478"/>
                  <a:pt x="3382964" y="6478"/>
                </a:cubicBezTo>
                <a:close/>
                <a:moveTo>
                  <a:pt x="3382964" y="844640"/>
                </a:moveTo>
                <a:cubicBezTo>
                  <a:pt x="3200371" y="844640"/>
                  <a:pt x="3051724" y="705148"/>
                  <a:pt x="3051724" y="533698"/>
                </a:cubicBezTo>
                <a:cubicBezTo>
                  <a:pt x="3051724" y="362248"/>
                  <a:pt x="3200285" y="222756"/>
                  <a:pt x="3382964" y="222756"/>
                </a:cubicBezTo>
                <a:cubicBezTo>
                  <a:pt x="3565556" y="222756"/>
                  <a:pt x="3714203" y="362248"/>
                  <a:pt x="3714203" y="533698"/>
                </a:cubicBezTo>
                <a:cubicBezTo>
                  <a:pt x="3714203" y="705148"/>
                  <a:pt x="3565642" y="844640"/>
                  <a:pt x="3382964" y="844640"/>
                </a:cubicBezTo>
                <a:close/>
              </a:path>
            </a:pathLst>
          </a:custGeom>
          <a:solidFill>
            <a:srgbClr val="1B285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F63BC3F-6C01-493F-9239-B9D2DB744388}"/>
              </a:ext>
            </a:extLst>
          </p:cNvPr>
          <p:cNvSpPr/>
          <p:nvPr/>
        </p:nvSpPr>
        <p:spPr>
          <a:xfrm>
            <a:off x="4671047" y="3356559"/>
            <a:ext cx="73617" cy="30872"/>
          </a:xfrm>
          <a:custGeom>
            <a:avLst/>
            <a:gdLst>
              <a:gd name="connsiteX0" fmla="*/ 210922 w 267755"/>
              <a:gd name="connsiteY0" fmla="*/ 6478 h 112284"/>
              <a:gd name="connsiteX1" fmla="*/ 58302 w 267755"/>
              <a:gd name="connsiteY1" fmla="*/ 6478 h 112284"/>
              <a:gd name="connsiteX2" fmla="*/ 6478 w 267755"/>
              <a:gd name="connsiteY2" fmla="*/ 58302 h 112284"/>
              <a:gd name="connsiteX3" fmla="*/ 58302 w 267755"/>
              <a:gd name="connsiteY3" fmla="*/ 110125 h 112284"/>
              <a:gd name="connsiteX4" fmla="*/ 210922 w 267755"/>
              <a:gd name="connsiteY4" fmla="*/ 110125 h 112284"/>
              <a:gd name="connsiteX5" fmla="*/ 262746 w 267755"/>
              <a:gd name="connsiteY5" fmla="*/ 58302 h 112284"/>
              <a:gd name="connsiteX6" fmla="*/ 210922 w 267755"/>
              <a:gd name="connsiteY6" fmla="*/ 6478 h 11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755" h="112284">
                <a:moveTo>
                  <a:pt x="210922" y="6478"/>
                </a:moveTo>
                <a:lnTo>
                  <a:pt x="58302" y="6478"/>
                </a:lnTo>
                <a:cubicBezTo>
                  <a:pt x="29712" y="6478"/>
                  <a:pt x="6478" y="29712"/>
                  <a:pt x="6478" y="58302"/>
                </a:cubicBezTo>
                <a:cubicBezTo>
                  <a:pt x="6478" y="86891"/>
                  <a:pt x="29712" y="110125"/>
                  <a:pt x="58302" y="110125"/>
                </a:cubicBezTo>
                <a:lnTo>
                  <a:pt x="210922" y="110125"/>
                </a:lnTo>
                <a:cubicBezTo>
                  <a:pt x="239512" y="110125"/>
                  <a:pt x="262746" y="86891"/>
                  <a:pt x="262746" y="58302"/>
                </a:cubicBezTo>
                <a:cubicBezTo>
                  <a:pt x="262746" y="29626"/>
                  <a:pt x="239512" y="6478"/>
                  <a:pt x="210922" y="6478"/>
                </a:cubicBez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36C585A-06F6-47D7-B23F-33ED8730ECFB}"/>
              </a:ext>
            </a:extLst>
          </p:cNvPr>
          <p:cNvSpPr/>
          <p:nvPr/>
        </p:nvSpPr>
        <p:spPr>
          <a:xfrm>
            <a:off x="4489784" y="3356559"/>
            <a:ext cx="154358" cy="30872"/>
          </a:xfrm>
          <a:custGeom>
            <a:avLst/>
            <a:gdLst>
              <a:gd name="connsiteX0" fmla="*/ 510290 w 561423"/>
              <a:gd name="connsiteY0" fmla="*/ 6478 h 112284"/>
              <a:gd name="connsiteX1" fmla="*/ 58302 w 561423"/>
              <a:gd name="connsiteY1" fmla="*/ 6478 h 112284"/>
              <a:gd name="connsiteX2" fmla="*/ 6478 w 561423"/>
              <a:gd name="connsiteY2" fmla="*/ 58302 h 112284"/>
              <a:gd name="connsiteX3" fmla="*/ 58302 w 561423"/>
              <a:gd name="connsiteY3" fmla="*/ 110125 h 112284"/>
              <a:gd name="connsiteX4" fmla="*/ 510290 w 561423"/>
              <a:gd name="connsiteY4" fmla="*/ 110125 h 112284"/>
              <a:gd name="connsiteX5" fmla="*/ 562114 w 561423"/>
              <a:gd name="connsiteY5" fmla="*/ 58302 h 112284"/>
              <a:gd name="connsiteX6" fmla="*/ 510290 w 561423"/>
              <a:gd name="connsiteY6" fmla="*/ 6478 h 11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423" h="112284">
                <a:moveTo>
                  <a:pt x="510290" y="6478"/>
                </a:moveTo>
                <a:lnTo>
                  <a:pt x="58302" y="6478"/>
                </a:lnTo>
                <a:cubicBezTo>
                  <a:pt x="29712" y="6478"/>
                  <a:pt x="6478" y="29712"/>
                  <a:pt x="6478" y="58302"/>
                </a:cubicBezTo>
                <a:cubicBezTo>
                  <a:pt x="6478" y="86891"/>
                  <a:pt x="29712" y="110125"/>
                  <a:pt x="58302" y="110125"/>
                </a:cubicBezTo>
                <a:lnTo>
                  <a:pt x="510290" y="110125"/>
                </a:lnTo>
                <a:cubicBezTo>
                  <a:pt x="538880" y="110125"/>
                  <a:pt x="562114" y="86891"/>
                  <a:pt x="562114" y="58302"/>
                </a:cubicBezTo>
                <a:cubicBezTo>
                  <a:pt x="562114" y="29626"/>
                  <a:pt x="538880" y="6478"/>
                  <a:pt x="510290" y="6478"/>
                </a:cubicBez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F5E96C9-57AD-4D1D-BB4B-E516DBA9F630}"/>
              </a:ext>
            </a:extLst>
          </p:cNvPr>
          <p:cNvSpPr/>
          <p:nvPr/>
        </p:nvSpPr>
        <p:spPr>
          <a:xfrm>
            <a:off x="3620546" y="4780495"/>
            <a:ext cx="4950909" cy="656230"/>
          </a:xfrm>
          <a:prstGeom prst="roundRect">
            <a:avLst/>
          </a:prstGeom>
          <a:solidFill>
            <a:srgbClr val="B6C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C32CBAB8-7515-4116-83FE-B30B5FC56BCA}"/>
              </a:ext>
            </a:extLst>
          </p:cNvPr>
          <p:cNvSpPr/>
          <p:nvPr/>
        </p:nvSpPr>
        <p:spPr>
          <a:xfrm>
            <a:off x="8342589" y="1899467"/>
            <a:ext cx="3568756" cy="26073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0" name="Rectangle 1289">
            <a:extLst>
              <a:ext uri="{FF2B5EF4-FFF2-40B4-BE49-F238E27FC236}">
                <a16:creationId xmlns:a16="http://schemas.microsoft.com/office/drawing/2014/main" id="{0A8861FB-28DB-4A23-9D82-964E29BCB449}"/>
              </a:ext>
            </a:extLst>
          </p:cNvPr>
          <p:cNvSpPr/>
          <p:nvPr/>
        </p:nvSpPr>
        <p:spPr>
          <a:xfrm>
            <a:off x="0" y="6108605"/>
            <a:ext cx="12192000" cy="760236"/>
          </a:xfrm>
          <a:prstGeom prst="rect">
            <a:avLst/>
          </a:prstGeom>
          <a:solidFill>
            <a:srgbClr val="F0F5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8DC316-0430-4946-874D-82387EE98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357" y="5801034"/>
            <a:ext cx="2481287" cy="560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F83BD9-98B7-438A-84E6-0E336DBC0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191" y="6177375"/>
            <a:ext cx="2249619" cy="5608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EE0DD0-1F22-424F-862A-BBAC695BA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5662" y="4352882"/>
            <a:ext cx="5898512" cy="15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45918"/>
      </p:ext>
    </p:extLst>
  </p:cSld>
  <p:clrMapOvr>
    <a:masterClrMapping/>
  </p:clrMapOvr>
  <p:transition spd="slow" advTm="4597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856 L 0 4.44444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-0.6095 -0.40255 " pathEditMode="relative" rAng="0" ptsTypes="AA">
                                      <p:cBhvr>
                                        <p:cTn id="17" dur="375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82" y="-2013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7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xit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3750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750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749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20856 L 0 3.33333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172422-EE98-421F-A4DC-19398DCC2301}"/>
              </a:ext>
            </a:extLst>
          </p:cNvPr>
          <p:cNvSpPr/>
          <p:nvPr/>
        </p:nvSpPr>
        <p:spPr>
          <a:xfrm rot="20863918">
            <a:off x="3899054" y="2161225"/>
            <a:ext cx="2685727" cy="34702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aphic 43">
            <a:extLst>
              <a:ext uri="{FF2B5EF4-FFF2-40B4-BE49-F238E27FC236}">
                <a16:creationId xmlns:a16="http://schemas.microsoft.com/office/drawing/2014/main" id="{050F3246-E46C-4A9C-8DBB-3910A35B38A5}"/>
              </a:ext>
            </a:extLst>
          </p:cNvPr>
          <p:cNvGrpSpPr/>
          <p:nvPr/>
        </p:nvGrpSpPr>
        <p:grpSpPr>
          <a:xfrm rot="1498188">
            <a:off x="6326960" y="3453400"/>
            <a:ext cx="1343025" cy="1543050"/>
            <a:chOff x="5424487" y="2657475"/>
            <a:chExt cx="1343025" cy="154305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0B6397A-6972-4580-A070-E46FB300E31D}"/>
                </a:ext>
              </a:extLst>
            </p:cNvPr>
            <p:cNvSpPr/>
            <p:nvPr/>
          </p:nvSpPr>
          <p:spPr>
            <a:xfrm>
              <a:off x="5417343" y="2650345"/>
              <a:ext cx="1352550" cy="1552575"/>
            </a:xfrm>
            <a:custGeom>
              <a:avLst/>
              <a:gdLst>
                <a:gd name="connsiteX0" fmla="*/ 1245489 w 1352550"/>
                <a:gd name="connsiteY0" fmla="*/ 457853 h 1552575"/>
                <a:gd name="connsiteX1" fmla="*/ 906590 w 1352550"/>
                <a:gd name="connsiteY1" fmla="*/ 487190 h 1552575"/>
                <a:gd name="connsiteX2" fmla="*/ 858393 w 1352550"/>
                <a:gd name="connsiteY2" fmla="*/ 487190 h 1552575"/>
                <a:gd name="connsiteX3" fmla="*/ 836390 w 1352550"/>
                <a:gd name="connsiteY3" fmla="*/ 435088 h 1552575"/>
                <a:gd name="connsiteX4" fmla="*/ 906304 w 1352550"/>
                <a:gd name="connsiteY4" fmla="*/ 241255 h 1552575"/>
                <a:gd name="connsiteX5" fmla="*/ 672465 w 1352550"/>
                <a:gd name="connsiteY5" fmla="*/ 7797 h 1552575"/>
                <a:gd name="connsiteX6" fmla="*/ 401384 w 1352550"/>
                <a:gd name="connsiteY6" fmla="*/ 259924 h 1552575"/>
                <a:gd name="connsiteX7" fmla="*/ 471678 w 1352550"/>
                <a:gd name="connsiteY7" fmla="*/ 434803 h 1552575"/>
                <a:gd name="connsiteX8" fmla="*/ 449866 w 1352550"/>
                <a:gd name="connsiteY8" fmla="*/ 487190 h 1552575"/>
                <a:gd name="connsiteX9" fmla="*/ 449866 w 1352550"/>
                <a:gd name="connsiteY9" fmla="*/ 487190 h 1552575"/>
                <a:gd name="connsiteX10" fmla="*/ 110966 w 1352550"/>
                <a:gd name="connsiteY10" fmla="*/ 457853 h 1552575"/>
                <a:gd name="connsiteX11" fmla="*/ 7144 w 1352550"/>
                <a:gd name="connsiteY11" fmla="*/ 553103 h 1552575"/>
                <a:gd name="connsiteX12" fmla="*/ 7144 w 1352550"/>
                <a:gd name="connsiteY12" fmla="*/ 661402 h 1552575"/>
                <a:gd name="connsiteX13" fmla="*/ 110966 w 1352550"/>
                <a:gd name="connsiteY13" fmla="*/ 756652 h 1552575"/>
                <a:gd name="connsiteX14" fmla="*/ 329089 w 1352550"/>
                <a:gd name="connsiteY14" fmla="*/ 737793 h 1552575"/>
                <a:gd name="connsiteX15" fmla="*/ 400145 w 1352550"/>
                <a:gd name="connsiteY15" fmla="*/ 803515 h 1552575"/>
                <a:gd name="connsiteX16" fmla="*/ 399193 w 1352550"/>
                <a:gd name="connsiteY16" fmla="*/ 920197 h 1552575"/>
                <a:gd name="connsiteX17" fmla="*/ 359855 w 1352550"/>
                <a:gd name="connsiteY17" fmla="*/ 1139081 h 1552575"/>
                <a:gd name="connsiteX18" fmla="*/ 267081 w 1352550"/>
                <a:gd name="connsiteY18" fmla="*/ 1395494 h 1552575"/>
                <a:gd name="connsiteX19" fmla="*/ 332327 w 1352550"/>
                <a:gd name="connsiteY19" fmla="*/ 1520367 h 1552575"/>
                <a:gd name="connsiteX20" fmla="*/ 436912 w 1352550"/>
                <a:gd name="connsiteY20" fmla="*/ 1548275 h 1552575"/>
                <a:gd name="connsiteX21" fmla="*/ 555689 w 1352550"/>
                <a:gd name="connsiteY21" fmla="*/ 1472456 h 1552575"/>
                <a:gd name="connsiteX22" fmla="*/ 589598 w 1352550"/>
                <a:gd name="connsiteY22" fmla="*/ 1279861 h 1552575"/>
                <a:gd name="connsiteX23" fmla="*/ 659797 w 1352550"/>
                <a:gd name="connsiteY23" fmla="*/ 1220901 h 1552575"/>
                <a:gd name="connsiteX24" fmla="*/ 659797 w 1352550"/>
                <a:gd name="connsiteY24" fmla="*/ 1220901 h 1552575"/>
                <a:gd name="connsiteX25" fmla="*/ 729996 w 1352550"/>
                <a:gd name="connsiteY25" fmla="*/ 1279861 h 1552575"/>
                <a:gd name="connsiteX26" fmla="*/ 763905 w 1352550"/>
                <a:gd name="connsiteY26" fmla="*/ 1472456 h 1552575"/>
                <a:gd name="connsiteX27" fmla="*/ 882682 w 1352550"/>
                <a:gd name="connsiteY27" fmla="*/ 1548275 h 1552575"/>
                <a:gd name="connsiteX28" fmla="*/ 987266 w 1352550"/>
                <a:gd name="connsiteY28" fmla="*/ 1520367 h 1552575"/>
                <a:gd name="connsiteX29" fmla="*/ 1052513 w 1352550"/>
                <a:gd name="connsiteY29" fmla="*/ 1395494 h 1552575"/>
                <a:gd name="connsiteX30" fmla="*/ 964692 w 1352550"/>
                <a:gd name="connsiteY30" fmla="*/ 1152702 h 1552575"/>
                <a:gd name="connsiteX31" fmla="*/ 925354 w 1352550"/>
                <a:gd name="connsiteY31" fmla="*/ 928293 h 1552575"/>
                <a:gd name="connsiteX32" fmla="*/ 925354 w 1352550"/>
                <a:gd name="connsiteY32" fmla="*/ 800277 h 1552575"/>
                <a:gd name="connsiteX33" fmla="*/ 996410 w 1352550"/>
                <a:gd name="connsiteY33" fmla="*/ 735126 h 1552575"/>
                <a:gd name="connsiteX34" fmla="*/ 1245203 w 1352550"/>
                <a:gd name="connsiteY34" fmla="*/ 756652 h 1552575"/>
                <a:gd name="connsiteX35" fmla="*/ 1349026 w 1352550"/>
                <a:gd name="connsiteY35" fmla="*/ 661402 h 1552575"/>
                <a:gd name="connsiteX36" fmla="*/ 1349026 w 1352550"/>
                <a:gd name="connsiteY36" fmla="*/ 553103 h 1552575"/>
                <a:gd name="connsiteX37" fmla="*/ 1245489 w 1352550"/>
                <a:gd name="connsiteY37" fmla="*/ 457853 h 155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52550" h="1552575">
                  <a:moveTo>
                    <a:pt x="1245489" y="457853"/>
                  </a:moveTo>
                  <a:lnTo>
                    <a:pt x="906590" y="487190"/>
                  </a:lnTo>
                  <a:lnTo>
                    <a:pt x="858393" y="487190"/>
                  </a:lnTo>
                  <a:cubicBezTo>
                    <a:pt x="831247" y="487190"/>
                    <a:pt x="817531" y="454710"/>
                    <a:pt x="836390" y="435088"/>
                  </a:cubicBezTo>
                  <a:cubicBezTo>
                    <a:pt x="884015" y="385558"/>
                    <a:pt x="911638" y="316597"/>
                    <a:pt x="906304" y="241255"/>
                  </a:cubicBezTo>
                  <a:cubicBezTo>
                    <a:pt x="897446" y="117049"/>
                    <a:pt x="796766" y="16560"/>
                    <a:pt x="672465" y="7797"/>
                  </a:cubicBezTo>
                  <a:cubicBezTo>
                    <a:pt x="524542" y="-2681"/>
                    <a:pt x="401384" y="114286"/>
                    <a:pt x="401384" y="259924"/>
                  </a:cubicBezTo>
                  <a:cubicBezTo>
                    <a:pt x="401384" y="327742"/>
                    <a:pt x="428149" y="389368"/>
                    <a:pt x="471678" y="434803"/>
                  </a:cubicBezTo>
                  <a:cubicBezTo>
                    <a:pt x="490538" y="454519"/>
                    <a:pt x="477203" y="487190"/>
                    <a:pt x="449866" y="487190"/>
                  </a:cubicBezTo>
                  <a:lnTo>
                    <a:pt x="449866" y="487190"/>
                  </a:lnTo>
                  <a:lnTo>
                    <a:pt x="110966" y="457853"/>
                  </a:lnTo>
                  <a:cubicBezTo>
                    <a:pt x="55150" y="452995"/>
                    <a:pt x="7144" y="497001"/>
                    <a:pt x="7144" y="553103"/>
                  </a:cubicBezTo>
                  <a:lnTo>
                    <a:pt x="7144" y="661402"/>
                  </a:lnTo>
                  <a:cubicBezTo>
                    <a:pt x="7144" y="717505"/>
                    <a:pt x="55150" y="761510"/>
                    <a:pt x="110966" y="756652"/>
                  </a:cubicBezTo>
                  <a:lnTo>
                    <a:pt x="329089" y="737793"/>
                  </a:lnTo>
                  <a:cubicBezTo>
                    <a:pt x="367475" y="734459"/>
                    <a:pt x="400431" y="764939"/>
                    <a:pt x="400145" y="803515"/>
                  </a:cubicBezTo>
                  <a:lnTo>
                    <a:pt x="399193" y="920197"/>
                  </a:lnTo>
                  <a:cubicBezTo>
                    <a:pt x="398526" y="994873"/>
                    <a:pt x="385286" y="1068882"/>
                    <a:pt x="359855" y="1139081"/>
                  </a:cubicBezTo>
                  <a:lnTo>
                    <a:pt x="267081" y="1395494"/>
                  </a:lnTo>
                  <a:cubicBezTo>
                    <a:pt x="248031" y="1448167"/>
                    <a:pt x="278130" y="1505984"/>
                    <a:pt x="332327" y="1520367"/>
                  </a:cubicBezTo>
                  <a:lnTo>
                    <a:pt x="436912" y="1548275"/>
                  </a:lnTo>
                  <a:cubicBezTo>
                    <a:pt x="491109" y="1562753"/>
                    <a:pt x="545973" y="1527701"/>
                    <a:pt x="555689" y="1472456"/>
                  </a:cubicBezTo>
                  <a:lnTo>
                    <a:pt x="589598" y="1279861"/>
                  </a:lnTo>
                  <a:cubicBezTo>
                    <a:pt x="595598" y="1245761"/>
                    <a:pt x="625221" y="1220901"/>
                    <a:pt x="659797" y="1220901"/>
                  </a:cubicBezTo>
                  <a:lnTo>
                    <a:pt x="659797" y="1220901"/>
                  </a:lnTo>
                  <a:cubicBezTo>
                    <a:pt x="694373" y="1220901"/>
                    <a:pt x="723995" y="1245761"/>
                    <a:pt x="729996" y="1279861"/>
                  </a:cubicBezTo>
                  <a:lnTo>
                    <a:pt x="763905" y="1472456"/>
                  </a:lnTo>
                  <a:cubicBezTo>
                    <a:pt x="773621" y="1527701"/>
                    <a:pt x="828580" y="1562658"/>
                    <a:pt x="882682" y="1548275"/>
                  </a:cubicBezTo>
                  <a:lnTo>
                    <a:pt x="987266" y="1520367"/>
                  </a:lnTo>
                  <a:cubicBezTo>
                    <a:pt x="1041463" y="1505889"/>
                    <a:pt x="1071563" y="1448167"/>
                    <a:pt x="1052513" y="1395494"/>
                  </a:cubicBezTo>
                  <a:lnTo>
                    <a:pt x="964692" y="1152702"/>
                  </a:lnTo>
                  <a:cubicBezTo>
                    <a:pt x="938689" y="1080788"/>
                    <a:pt x="925354" y="1004874"/>
                    <a:pt x="925354" y="928293"/>
                  </a:cubicBezTo>
                  <a:lnTo>
                    <a:pt x="925354" y="800277"/>
                  </a:lnTo>
                  <a:cubicBezTo>
                    <a:pt x="925354" y="761891"/>
                    <a:pt x="958215" y="731792"/>
                    <a:pt x="996410" y="735126"/>
                  </a:cubicBezTo>
                  <a:lnTo>
                    <a:pt x="1245203" y="756652"/>
                  </a:lnTo>
                  <a:cubicBezTo>
                    <a:pt x="1301020" y="761510"/>
                    <a:pt x="1349026" y="717505"/>
                    <a:pt x="1349026" y="661402"/>
                  </a:cubicBezTo>
                  <a:lnTo>
                    <a:pt x="1349026" y="553103"/>
                  </a:lnTo>
                  <a:cubicBezTo>
                    <a:pt x="1349312" y="497001"/>
                    <a:pt x="1301306" y="452995"/>
                    <a:pt x="1245489" y="457853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175CF9C-3238-4E7B-8BA1-475263D41CC0}"/>
                </a:ext>
              </a:extLst>
            </p:cNvPr>
            <p:cNvSpPr/>
            <p:nvPr/>
          </p:nvSpPr>
          <p:spPr>
            <a:xfrm>
              <a:off x="5448490" y="2681383"/>
              <a:ext cx="1285875" cy="1495425"/>
            </a:xfrm>
            <a:custGeom>
              <a:avLst/>
              <a:gdLst>
                <a:gd name="connsiteX0" fmla="*/ 623030 w 1285875"/>
                <a:gd name="connsiteY0" fmla="*/ 32004 h 1495425"/>
                <a:gd name="connsiteX1" fmla="*/ 637413 w 1285875"/>
                <a:gd name="connsiteY1" fmla="*/ 32480 h 1495425"/>
                <a:gd name="connsiteX2" fmla="*/ 819436 w 1285875"/>
                <a:gd name="connsiteY2" fmla="*/ 214313 h 1495425"/>
                <a:gd name="connsiteX3" fmla="*/ 765048 w 1285875"/>
                <a:gd name="connsiteY3" fmla="*/ 365379 h 1495425"/>
                <a:gd name="connsiteX4" fmla="*/ 747712 w 1285875"/>
                <a:gd name="connsiteY4" fmla="*/ 459486 h 1495425"/>
                <a:gd name="connsiteX5" fmla="*/ 827342 w 1285875"/>
                <a:gd name="connsiteY5" fmla="*/ 512064 h 1495425"/>
                <a:gd name="connsiteX6" fmla="*/ 875538 w 1285875"/>
                <a:gd name="connsiteY6" fmla="*/ 512064 h 1495425"/>
                <a:gd name="connsiteX7" fmla="*/ 880396 w 1285875"/>
                <a:gd name="connsiteY7" fmla="*/ 511874 h 1495425"/>
                <a:gd name="connsiteX8" fmla="*/ 1219295 w 1285875"/>
                <a:gd name="connsiteY8" fmla="*/ 482536 h 1495425"/>
                <a:gd name="connsiteX9" fmla="*/ 1222820 w 1285875"/>
                <a:gd name="connsiteY9" fmla="*/ 482346 h 1495425"/>
                <a:gd name="connsiteX10" fmla="*/ 1262444 w 1285875"/>
                <a:gd name="connsiteY10" fmla="*/ 522065 h 1495425"/>
                <a:gd name="connsiteX11" fmla="*/ 1262444 w 1285875"/>
                <a:gd name="connsiteY11" fmla="*/ 630365 h 1495425"/>
                <a:gd name="connsiteX12" fmla="*/ 1250728 w 1285875"/>
                <a:gd name="connsiteY12" fmla="*/ 658559 h 1495425"/>
                <a:gd name="connsiteX13" fmla="*/ 1222820 w 1285875"/>
                <a:gd name="connsiteY13" fmla="*/ 670179 h 1495425"/>
                <a:gd name="connsiteX14" fmla="*/ 1219295 w 1285875"/>
                <a:gd name="connsiteY14" fmla="*/ 669989 h 1495425"/>
                <a:gd name="connsiteX15" fmla="*/ 970502 w 1285875"/>
                <a:gd name="connsiteY15" fmla="*/ 648462 h 1495425"/>
                <a:gd name="connsiteX16" fmla="*/ 959930 w 1285875"/>
                <a:gd name="connsiteY16" fmla="*/ 647986 h 1495425"/>
                <a:gd name="connsiteX17" fmla="*/ 838772 w 1285875"/>
                <a:gd name="connsiteY17" fmla="*/ 769239 h 1495425"/>
                <a:gd name="connsiteX18" fmla="*/ 838772 w 1285875"/>
                <a:gd name="connsiteY18" fmla="*/ 897160 h 1495425"/>
                <a:gd name="connsiteX19" fmla="*/ 881444 w 1285875"/>
                <a:gd name="connsiteY19" fmla="*/ 1140524 h 1495425"/>
                <a:gd name="connsiteX20" fmla="*/ 969264 w 1285875"/>
                <a:gd name="connsiteY20" fmla="*/ 1383316 h 1495425"/>
                <a:gd name="connsiteX21" fmla="*/ 967073 w 1285875"/>
                <a:gd name="connsiteY21" fmla="*/ 1415225 h 1495425"/>
                <a:gd name="connsiteX22" fmla="*/ 942118 w 1285875"/>
                <a:gd name="connsiteY22" fmla="*/ 1435227 h 1495425"/>
                <a:gd name="connsiteX23" fmla="*/ 837533 w 1285875"/>
                <a:gd name="connsiteY23" fmla="*/ 1463135 h 1495425"/>
                <a:gd name="connsiteX24" fmla="*/ 827151 w 1285875"/>
                <a:gd name="connsiteY24" fmla="*/ 1464469 h 1495425"/>
                <a:gd name="connsiteX25" fmla="*/ 788099 w 1285875"/>
                <a:gd name="connsiteY25" fmla="*/ 1431608 h 1495425"/>
                <a:gd name="connsiteX26" fmla="*/ 754190 w 1285875"/>
                <a:gd name="connsiteY26" fmla="*/ 1239012 h 1495425"/>
                <a:gd name="connsiteX27" fmla="*/ 628936 w 1285875"/>
                <a:gd name="connsiteY27" fmla="*/ 1133951 h 1495425"/>
                <a:gd name="connsiteX28" fmla="*/ 503682 w 1285875"/>
                <a:gd name="connsiteY28" fmla="*/ 1239012 h 1495425"/>
                <a:gd name="connsiteX29" fmla="*/ 469773 w 1285875"/>
                <a:gd name="connsiteY29" fmla="*/ 1431608 h 1495425"/>
                <a:gd name="connsiteX30" fmla="*/ 430721 w 1285875"/>
                <a:gd name="connsiteY30" fmla="*/ 1464469 h 1495425"/>
                <a:gd name="connsiteX31" fmla="*/ 420338 w 1285875"/>
                <a:gd name="connsiteY31" fmla="*/ 1463135 h 1495425"/>
                <a:gd name="connsiteX32" fmla="*/ 315754 w 1285875"/>
                <a:gd name="connsiteY32" fmla="*/ 1435227 h 1495425"/>
                <a:gd name="connsiteX33" fmla="*/ 290798 w 1285875"/>
                <a:gd name="connsiteY33" fmla="*/ 1415225 h 1495425"/>
                <a:gd name="connsiteX34" fmla="*/ 288608 w 1285875"/>
                <a:gd name="connsiteY34" fmla="*/ 1383316 h 1495425"/>
                <a:gd name="connsiteX35" fmla="*/ 381381 w 1285875"/>
                <a:gd name="connsiteY35" fmla="*/ 1126903 h 1495425"/>
                <a:gd name="connsiteX36" fmla="*/ 424053 w 1285875"/>
                <a:gd name="connsiteY36" fmla="*/ 889445 h 1495425"/>
                <a:gd name="connsiteX37" fmla="*/ 425006 w 1285875"/>
                <a:gd name="connsiteY37" fmla="*/ 772763 h 1495425"/>
                <a:gd name="connsiteX38" fmla="*/ 389858 w 1285875"/>
                <a:gd name="connsiteY38" fmla="*/ 686372 h 1495425"/>
                <a:gd name="connsiteX39" fmla="*/ 303847 w 1285875"/>
                <a:gd name="connsiteY39" fmla="*/ 650462 h 1495425"/>
                <a:gd name="connsiteX40" fmla="*/ 293275 w 1285875"/>
                <a:gd name="connsiteY40" fmla="*/ 650939 h 1495425"/>
                <a:gd name="connsiteX41" fmla="*/ 75152 w 1285875"/>
                <a:gd name="connsiteY41" fmla="*/ 669798 h 1495425"/>
                <a:gd name="connsiteX42" fmla="*/ 71628 w 1285875"/>
                <a:gd name="connsiteY42" fmla="*/ 669989 h 1495425"/>
                <a:gd name="connsiteX43" fmla="*/ 32004 w 1285875"/>
                <a:gd name="connsiteY43" fmla="*/ 630269 h 1495425"/>
                <a:gd name="connsiteX44" fmla="*/ 32004 w 1285875"/>
                <a:gd name="connsiteY44" fmla="*/ 522065 h 1495425"/>
                <a:gd name="connsiteX45" fmla="*/ 71628 w 1285875"/>
                <a:gd name="connsiteY45" fmla="*/ 482346 h 1495425"/>
                <a:gd name="connsiteX46" fmla="*/ 75152 w 1285875"/>
                <a:gd name="connsiteY46" fmla="*/ 482536 h 1495425"/>
                <a:gd name="connsiteX47" fmla="*/ 414052 w 1285875"/>
                <a:gd name="connsiteY47" fmla="*/ 511874 h 1495425"/>
                <a:gd name="connsiteX48" fmla="*/ 418814 w 1285875"/>
                <a:gd name="connsiteY48" fmla="*/ 512064 h 1495425"/>
                <a:gd name="connsiteX49" fmla="*/ 498253 w 1285875"/>
                <a:gd name="connsiteY49" fmla="*/ 459677 h 1495425"/>
                <a:gd name="connsiteX50" fmla="*/ 480917 w 1285875"/>
                <a:gd name="connsiteY50" fmla="*/ 365189 h 1495425"/>
                <a:gd name="connsiteX51" fmla="*/ 426148 w 1285875"/>
                <a:gd name="connsiteY51" fmla="*/ 228981 h 1495425"/>
                <a:gd name="connsiteX52" fmla="*/ 623030 w 1285875"/>
                <a:gd name="connsiteY52" fmla="*/ 32004 h 1495425"/>
                <a:gd name="connsiteX53" fmla="*/ 623030 w 1285875"/>
                <a:gd name="connsiteY53" fmla="*/ 7144 h 1495425"/>
                <a:gd name="connsiteX54" fmla="*/ 401288 w 1285875"/>
                <a:gd name="connsiteY54" fmla="*/ 228886 h 1495425"/>
                <a:gd name="connsiteX55" fmla="*/ 462915 w 1285875"/>
                <a:gd name="connsiteY55" fmla="*/ 382238 h 1495425"/>
                <a:gd name="connsiteX56" fmla="*/ 475393 w 1285875"/>
                <a:gd name="connsiteY56" fmla="*/ 449771 h 1495425"/>
                <a:gd name="connsiteX57" fmla="*/ 418719 w 1285875"/>
                <a:gd name="connsiteY57" fmla="*/ 487109 h 1495425"/>
                <a:gd name="connsiteX58" fmla="*/ 416052 w 1285875"/>
                <a:gd name="connsiteY58" fmla="*/ 487013 h 1495425"/>
                <a:gd name="connsiteX59" fmla="*/ 77248 w 1285875"/>
                <a:gd name="connsiteY59" fmla="*/ 457676 h 1495425"/>
                <a:gd name="connsiteX60" fmla="*/ 71533 w 1285875"/>
                <a:gd name="connsiteY60" fmla="*/ 457391 h 1495425"/>
                <a:gd name="connsiteX61" fmla="*/ 7144 w 1285875"/>
                <a:gd name="connsiteY61" fmla="*/ 521970 h 1495425"/>
                <a:gd name="connsiteX62" fmla="*/ 7144 w 1285875"/>
                <a:gd name="connsiteY62" fmla="*/ 630269 h 1495425"/>
                <a:gd name="connsiteX63" fmla="*/ 71533 w 1285875"/>
                <a:gd name="connsiteY63" fmla="*/ 694849 h 1495425"/>
                <a:gd name="connsiteX64" fmla="*/ 77248 w 1285875"/>
                <a:gd name="connsiteY64" fmla="*/ 694563 h 1495425"/>
                <a:gd name="connsiteX65" fmla="*/ 295370 w 1285875"/>
                <a:gd name="connsiteY65" fmla="*/ 675704 h 1495425"/>
                <a:gd name="connsiteX66" fmla="*/ 303752 w 1285875"/>
                <a:gd name="connsiteY66" fmla="*/ 675323 h 1495425"/>
                <a:gd name="connsiteX67" fmla="*/ 372142 w 1285875"/>
                <a:gd name="connsiteY67" fmla="*/ 703898 h 1495425"/>
                <a:gd name="connsiteX68" fmla="*/ 400050 w 1285875"/>
                <a:gd name="connsiteY68" fmla="*/ 772573 h 1495425"/>
                <a:gd name="connsiteX69" fmla="*/ 399097 w 1285875"/>
                <a:gd name="connsiteY69" fmla="*/ 889254 h 1495425"/>
                <a:gd name="connsiteX70" fmla="*/ 357950 w 1285875"/>
                <a:gd name="connsiteY70" fmla="*/ 1118426 h 1495425"/>
                <a:gd name="connsiteX71" fmla="*/ 265176 w 1285875"/>
                <a:gd name="connsiteY71" fmla="*/ 1374839 h 1495425"/>
                <a:gd name="connsiteX72" fmla="*/ 268700 w 1285875"/>
                <a:gd name="connsiteY72" fmla="*/ 1426750 h 1495425"/>
                <a:gd name="connsiteX73" fmla="*/ 309277 w 1285875"/>
                <a:gd name="connsiteY73" fmla="*/ 1459230 h 1495425"/>
                <a:gd name="connsiteX74" fmla="*/ 413861 w 1285875"/>
                <a:gd name="connsiteY74" fmla="*/ 1487138 h 1495425"/>
                <a:gd name="connsiteX75" fmla="*/ 430625 w 1285875"/>
                <a:gd name="connsiteY75" fmla="*/ 1489329 h 1495425"/>
                <a:gd name="connsiteX76" fmla="*/ 494157 w 1285875"/>
                <a:gd name="connsiteY76" fmla="*/ 1435894 h 1495425"/>
                <a:gd name="connsiteX77" fmla="*/ 528066 w 1285875"/>
                <a:gd name="connsiteY77" fmla="*/ 1243298 h 1495425"/>
                <a:gd name="connsiteX78" fmla="*/ 628841 w 1285875"/>
                <a:gd name="connsiteY78" fmla="*/ 1158716 h 1495425"/>
                <a:gd name="connsiteX79" fmla="*/ 729615 w 1285875"/>
                <a:gd name="connsiteY79" fmla="*/ 1243298 h 1495425"/>
                <a:gd name="connsiteX80" fmla="*/ 763524 w 1285875"/>
                <a:gd name="connsiteY80" fmla="*/ 1435894 h 1495425"/>
                <a:gd name="connsiteX81" fmla="*/ 827056 w 1285875"/>
                <a:gd name="connsiteY81" fmla="*/ 1489329 h 1495425"/>
                <a:gd name="connsiteX82" fmla="*/ 843820 w 1285875"/>
                <a:gd name="connsiteY82" fmla="*/ 1487138 h 1495425"/>
                <a:gd name="connsiteX83" fmla="*/ 948404 w 1285875"/>
                <a:gd name="connsiteY83" fmla="*/ 1459230 h 1495425"/>
                <a:gd name="connsiteX84" fmla="*/ 988981 w 1285875"/>
                <a:gd name="connsiteY84" fmla="*/ 1426750 h 1495425"/>
                <a:gd name="connsiteX85" fmla="*/ 992505 w 1285875"/>
                <a:gd name="connsiteY85" fmla="*/ 1374839 h 1495425"/>
                <a:gd name="connsiteX86" fmla="*/ 904685 w 1285875"/>
                <a:gd name="connsiteY86" fmla="*/ 1132046 h 1495425"/>
                <a:gd name="connsiteX87" fmla="*/ 863441 w 1285875"/>
                <a:gd name="connsiteY87" fmla="*/ 897160 h 1495425"/>
                <a:gd name="connsiteX88" fmla="*/ 863441 w 1285875"/>
                <a:gd name="connsiteY88" fmla="*/ 769239 h 1495425"/>
                <a:gd name="connsiteX89" fmla="*/ 959739 w 1285875"/>
                <a:gd name="connsiteY89" fmla="*/ 672751 h 1495425"/>
                <a:gd name="connsiteX90" fmla="*/ 968121 w 1285875"/>
                <a:gd name="connsiteY90" fmla="*/ 673132 h 1495425"/>
                <a:gd name="connsiteX91" fmla="*/ 1216914 w 1285875"/>
                <a:gd name="connsiteY91" fmla="*/ 694658 h 1495425"/>
                <a:gd name="connsiteX92" fmla="*/ 1222629 w 1285875"/>
                <a:gd name="connsiteY92" fmla="*/ 694944 h 1495425"/>
                <a:gd name="connsiteX93" fmla="*/ 1222629 w 1285875"/>
                <a:gd name="connsiteY93" fmla="*/ 694944 h 1495425"/>
                <a:gd name="connsiteX94" fmla="*/ 1268063 w 1285875"/>
                <a:gd name="connsiteY94" fmla="*/ 676180 h 1495425"/>
                <a:gd name="connsiteX95" fmla="*/ 1287113 w 1285875"/>
                <a:gd name="connsiteY95" fmla="*/ 630460 h 1495425"/>
                <a:gd name="connsiteX96" fmla="*/ 1287113 w 1285875"/>
                <a:gd name="connsiteY96" fmla="*/ 522065 h 1495425"/>
                <a:gd name="connsiteX97" fmla="*/ 1222724 w 1285875"/>
                <a:gd name="connsiteY97" fmla="*/ 457486 h 1495425"/>
                <a:gd name="connsiteX98" fmla="*/ 1217009 w 1285875"/>
                <a:gd name="connsiteY98" fmla="*/ 457772 h 1495425"/>
                <a:gd name="connsiteX99" fmla="*/ 878205 w 1285875"/>
                <a:gd name="connsiteY99" fmla="*/ 487109 h 1495425"/>
                <a:gd name="connsiteX100" fmla="*/ 875538 w 1285875"/>
                <a:gd name="connsiteY100" fmla="*/ 487204 h 1495425"/>
                <a:gd name="connsiteX101" fmla="*/ 827342 w 1285875"/>
                <a:gd name="connsiteY101" fmla="*/ 487204 h 1495425"/>
                <a:gd name="connsiteX102" fmla="*/ 770573 w 1285875"/>
                <a:gd name="connsiteY102" fmla="*/ 449675 h 1495425"/>
                <a:gd name="connsiteX103" fmla="*/ 782955 w 1285875"/>
                <a:gd name="connsiteY103" fmla="*/ 382524 h 1495425"/>
                <a:gd name="connsiteX104" fmla="*/ 844296 w 1285875"/>
                <a:gd name="connsiteY104" fmla="*/ 212503 h 1495425"/>
                <a:gd name="connsiteX105" fmla="*/ 639128 w 1285875"/>
                <a:gd name="connsiteY105" fmla="*/ 7715 h 1495425"/>
                <a:gd name="connsiteX106" fmla="*/ 623030 w 1285875"/>
                <a:gd name="connsiteY106" fmla="*/ 7144 h 1495425"/>
                <a:gd name="connsiteX107" fmla="*/ 623030 w 1285875"/>
                <a:gd name="connsiteY107" fmla="*/ 7144 h 149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285875" h="1495425">
                  <a:moveTo>
                    <a:pt x="623030" y="32004"/>
                  </a:moveTo>
                  <a:cubicBezTo>
                    <a:pt x="627793" y="32004"/>
                    <a:pt x="632651" y="32194"/>
                    <a:pt x="637413" y="32480"/>
                  </a:cubicBezTo>
                  <a:cubicBezTo>
                    <a:pt x="734282" y="39338"/>
                    <a:pt x="812483" y="117443"/>
                    <a:pt x="819436" y="214313"/>
                  </a:cubicBezTo>
                  <a:cubicBezTo>
                    <a:pt x="823532" y="270986"/>
                    <a:pt x="804196" y="324707"/>
                    <a:pt x="765048" y="365379"/>
                  </a:cubicBezTo>
                  <a:cubicBezTo>
                    <a:pt x="740855" y="390525"/>
                    <a:pt x="734092" y="427387"/>
                    <a:pt x="747712" y="459486"/>
                  </a:cubicBezTo>
                  <a:cubicBezTo>
                    <a:pt x="761333" y="491490"/>
                    <a:pt x="792575" y="512064"/>
                    <a:pt x="827342" y="512064"/>
                  </a:cubicBezTo>
                  <a:lnTo>
                    <a:pt x="875538" y="512064"/>
                  </a:lnTo>
                  <a:cubicBezTo>
                    <a:pt x="877157" y="512064"/>
                    <a:pt x="878777" y="511969"/>
                    <a:pt x="880396" y="511874"/>
                  </a:cubicBezTo>
                  <a:lnTo>
                    <a:pt x="1219295" y="482536"/>
                  </a:lnTo>
                  <a:cubicBezTo>
                    <a:pt x="1220534" y="482441"/>
                    <a:pt x="1221677" y="482346"/>
                    <a:pt x="1222820" y="482346"/>
                  </a:cubicBezTo>
                  <a:cubicBezTo>
                    <a:pt x="1244632" y="482346"/>
                    <a:pt x="1262444" y="500158"/>
                    <a:pt x="1262444" y="522065"/>
                  </a:cubicBezTo>
                  <a:lnTo>
                    <a:pt x="1262444" y="630365"/>
                  </a:lnTo>
                  <a:cubicBezTo>
                    <a:pt x="1262444" y="641033"/>
                    <a:pt x="1258253" y="651034"/>
                    <a:pt x="1250728" y="658559"/>
                  </a:cubicBezTo>
                  <a:cubicBezTo>
                    <a:pt x="1243203" y="665988"/>
                    <a:pt x="1233297" y="670179"/>
                    <a:pt x="1222820" y="670179"/>
                  </a:cubicBezTo>
                  <a:cubicBezTo>
                    <a:pt x="1221677" y="670179"/>
                    <a:pt x="1220438" y="670084"/>
                    <a:pt x="1219295" y="669989"/>
                  </a:cubicBezTo>
                  <a:lnTo>
                    <a:pt x="970502" y="648462"/>
                  </a:lnTo>
                  <a:cubicBezTo>
                    <a:pt x="966978" y="648176"/>
                    <a:pt x="963454" y="647986"/>
                    <a:pt x="959930" y="647986"/>
                  </a:cubicBezTo>
                  <a:cubicBezTo>
                    <a:pt x="893159" y="647986"/>
                    <a:pt x="838772" y="702374"/>
                    <a:pt x="838772" y="769239"/>
                  </a:cubicBezTo>
                  <a:lnTo>
                    <a:pt x="838772" y="897160"/>
                  </a:lnTo>
                  <a:cubicBezTo>
                    <a:pt x="838772" y="980408"/>
                    <a:pt x="853154" y="1062323"/>
                    <a:pt x="881444" y="1140524"/>
                  </a:cubicBezTo>
                  <a:lnTo>
                    <a:pt x="969264" y="1383316"/>
                  </a:lnTo>
                  <a:cubicBezTo>
                    <a:pt x="973169" y="1394079"/>
                    <a:pt x="972407" y="1405128"/>
                    <a:pt x="967073" y="1415225"/>
                  </a:cubicBezTo>
                  <a:cubicBezTo>
                    <a:pt x="961739" y="1425321"/>
                    <a:pt x="953167" y="1432274"/>
                    <a:pt x="942118" y="1435227"/>
                  </a:cubicBezTo>
                  <a:lnTo>
                    <a:pt x="837533" y="1463135"/>
                  </a:lnTo>
                  <a:cubicBezTo>
                    <a:pt x="834104" y="1464088"/>
                    <a:pt x="830675" y="1464469"/>
                    <a:pt x="827151" y="1464469"/>
                  </a:cubicBezTo>
                  <a:cubicBezTo>
                    <a:pt x="807910" y="1464469"/>
                    <a:pt x="791432" y="1450658"/>
                    <a:pt x="788099" y="1431608"/>
                  </a:cubicBezTo>
                  <a:lnTo>
                    <a:pt x="754190" y="1239012"/>
                  </a:lnTo>
                  <a:cubicBezTo>
                    <a:pt x="743426" y="1178147"/>
                    <a:pt x="690753" y="1133951"/>
                    <a:pt x="628936" y="1133951"/>
                  </a:cubicBezTo>
                  <a:cubicBezTo>
                    <a:pt x="567119" y="1133951"/>
                    <a:pt x="514445" y="1178147"/>
                    <a:pt x="503682" y="1239012"/>
                  </a:cubicBezTo>
                  <a:lnTo>
                    <a:pt x="469773" y="1431608"/>
                  </a:lnTo>
                  <a:cubicBezTo>
                    <a:pt x="466439" y="1450658"/>
                    <a:pt x="449961" y="1464469"/>
                    <a:pt x="430721" y="1464469"/>
                  </a:cubicBezTo>
                  <a:cubicBezTo>
                    <a:pt x="427292" y="1464469"/>
                    <a:pt x="423767" y="1463993"/>
                    <a:pt x="420338" y="1463135"/>
                  </a:cubicBezTo>
                  <a:lnTo>
                    <a:pt x="315754" y="1435227"/>
                  </a:lnTo>
                  <a:cubicBezTo>
                    <a:pt x="304705" y="1432274"/>
                    <a:pt x="296037" y="1425416"/>
                    <a:pt x="290798" y="1415225"/>
                  </a:cubicBezTo>
                  <a:cubicBezTo>
                    <a:pt x="285464" y="1405128"/>
                    <a:pt x="284797" y="1394079"/>
                    <a:pt x="288608" y="1383316"/>
                  </a:cubicBezTo>
                  <a:lnTo>
                    <a:pt x="381381" y="1126903"/>
                  </a:lnTo>
                  <a:cubicBezTo>
                    <a:pt x="409004" y="1050512"/>
                    <a:pt x="423386" y="970693"/>
                    <a:pt x="424053" y="889445"/>
                  </a:cubicBezTo>
                  <a:lnTo>
                    <a:pt x="425006" y="772763"/>
                  </a:lnTo>
                  <a:cubicBezTo>
                    <a:pt x="425291" y="740188"/>
                    <a:pt x="412814" y="709517"/>
                    <a:pt x="389858" y="686372"/>
                  </a:cubicBezTo>
                  <a:cubicBezTo>
                    <a:pt x="366903" y="663226"/>
                    <a:pt x="336328" y="650462"/>
                    <a:pt x="303847" y="650462"/>
                  </a:cubicBezTo>
                  <a:cubicBezTo>
                    <a:pt x="300419" y="650462"/>
                    <a:pt x="296799" y="650653"/>
                    <a:pt x="293275" y="650939"/>
                  </a:cubicBezTo>
                  <a:lnTo>
                    <a:pt x="75152" y="669798"/>
                  </a:lnTo>
                  <a:cubicBezTo>
                    <a:pt x="73914" y="669893"/>
                    <a:pt x="72771" y="669989"/>
                    <a:pt x="71628" y="669989"/>
                  </a:cubicBezTo>
                  <a:cubicBezTo>
                    <a:pt x="49816" y="669989"/>
                    <a:pt x="32004" y="652177"/>
                    <a:pt x="32004" y="630269"/>
                  </a:cubicBezTo>
                  <a:lnTo>
                    <a:pt x="32004" y="522065"/>
                  </a:lnTo>
                  <a:cubicBezTo>
                    <a:pt x="32004" y="500158"/>
                    <a:pt x="49720" y="482346"/>
                    <a:pt x="71628" y="482346"/>
                  </a:cubicBezTo>
                  <a:cubicBezTo>
                    <a:pt x="72771" y="482346"/>
                    <a:pt x="74009" y="482441"/>
                    <a:pt x="75152" y="482536"/>
                  </a:cubicBezTo>
                  <a:lnTo>
                    <a:pt x="414052" y="511874"/>
                  </a:lnTo>
                  <a:cubicBezTo>
                    <a:pt x="415671" y="511969"/>
                    <a:pt x="417195" y="512064"/>
                    <a:pt x="418814" y="512064"/>
                  </a:cubicBezTo>
                  <a:cubicBezTo>
                    <a:pt x="454057" y="512064"/>
                    <a:pt x="484537" y="491966"/>
                    <a:pt x="498253" y="459677"/>
                  </a:cubicBezTo>
                  <a:cubicBezTo>
                    <a:pt x="511969" y="427577"/>
                    <a:pt x="505111" y="390430"/>
                    <a:pt x="480917" y="365189"/>
                  </a:cubicBezTo>
                  <a:cubicBezTo>
                    <a:pt x="445675" y="328327"/>
                    <a:pt x="426148" y="280035"/>
                    <a:pt x="426148" y="228981"/>
                  </a:cubicBezTo>
                  <a:cubicBezTo>
                    <a:pt x="426053" y="120301"/>
                    <a:pt x="514445" y="32004"/>
                    <a:pt x="623030" y="32004"/>
                  </a:cubicBezTo>
                  <a:moveTo>
                    <a:pt x="623030" y="7144"/>
                  </a:moveTo>
                  <a:cubicBezTo>
                    <a:pt x="500729" y="7144"/>
                    <a:pt x="401288" y="106585"/>
                    <a:pt x="401288" y="228886"/>
                  </a:cubicBezTo>
                  <a:cubicBezTo>
                    <a:pt x="401288" y="286322"/>
                    <a:pt x="423196" y="340805"/>
                    <a:pt x="462915" y="382238"/>
                  </a:cubicBezTo>
                  <a:cubicBezTo>
                    <a:pt x="480251" y="400336"/>
                    <a:pt x="485204" y="426911"/>
                    <a:pt x="475393" y="449771"/>
                  </a:cubicBezTo>
                  <a:cubicBezTo>
                    <a:pt x="465582" y="472821"/>
                    <a:pt x="443865" y="487109"/>
                    <a:pt x="418719" y="487109"/>
                  </a:cubicBezTo>
                  <a:cubicBezTo>
                    <a:pt x="417862" y="487109"/>
                    <a:pt x="416909" y="487109"/>
                    <a:pt x="416052" y="487013"/>
                  </a:cubicBezTo>
                  <a:lnTo>
                    <a:pt x="77248" y="457676"/>
                  </a:lnTo>
                  <a:cubicBezTo>
                    <a:pt x="75343" y="457486"/>
                    <a:pt x="73438" y="457391"/>
                    <a:pt x="71533" y="457391"/>
                  </a:cubicBezTo>
                  <a:cubicBezTo>
                    <a:pt x="36005" y="457391"/>
                    <a:pt x="7144" y="486347"/>
                    <a:pt x="7144" y="521970"/>
                  </a:cubicBezTo>
                  <a:lnTo>
                    <a:pt x="7144" y="630269"/>
                  </a:lnTo>
                  <a:cubicBezTo>
                    <a:pt x="7144" y="665893"/>
                    <a:pt x="36005" y="694849"/>
                    <a:pt x="71533" y="694849"/>
                  </a:cubicBezTo>
                  <a:cubicBezTo>
                    <a:pt x="73438" y="694849"/>
                    <a:pt x="75343" y="694754"/>
                    <a:pt x="77248" y="694563"/>
                  </a:cubicBezTo>
                  <a:lnTo>
                    <a:pt x="295370" y="675704"/>
                  </a:lnTo>
                  <a:cubicBezTo>
                    <a:pt x="298228" y="675418"/>
                    <a:pt x="300990" y="675323"/>
                    <a:pt x="303752" y="675323"/>
                  </a:cubicBezTo>
                  <a:cubicBezTo>
                    <a:pt x="329565" y="675323"/>
                    <a:pt x="353854" y="685419"/>
                    <a:pt x="372142" y="703898"/>
                  </a:cubicBezTo>
                  <a:cubicBezTo>
                    <a:pt x="390335" y="722281"/>
                    <a:pt x="400336" y="746665"/>
                    <a:pt x="400050" y="772573"/>
                  </a:cubicBezTo>
                  <a:lnTo>
                    <a:pt x="399097" y="889254"/>
                  </a:lnTo>
                  <a:cubicBezTo>
                    <a:pt x="398431" y="967645"/>
                    <a:pt x="384620" y="1044702"/>
                    <a:pt x="357950" y="1118426"/>
                  </a:cubicBezTo>
                  <a:lnTo>
                    <a:pt x="265176" y="1374839"/>
                  </a:lnTo>
                  <a:cubicBezTo>
                    <a:pt x="258985" y="1392079"/>
                    <a:pt x="260223" y="1410462"/>
                    <a:pt x="268700" y="1426750"/>
                  </a:cubicBezTo>
                  <a:cubicBezTo>
                    <a:pt x="277178" y="1442942"/>
                    <a:pt x="291560" y="1454468"/>
                    <a:pt x="309277" y="1459230"/>
                  </a:cubicBezTo>
                  <a:lnTo>
                    <a:pt x="413861" y="1487138"/>
                  </a:lnTo>
                  <a:cubicBezTo>
                    <a:pt x="419386" y="1488567"/>
                    <a:pt x="425006" y="1489329"/>
                    <a:pt x="430625" y="1489329"/>
                  </a:cubicBezTo>
                  <a:cubicBezTo>
                    <a:pt x="461963" y="1489329"/>
                    <a:pt x="488633" y="1466850"/>
                    <a:pt x="494157" y="1435894"/>
                  </a:cubicBezTo>
                  <a:lnTo>
                    <a:pt x="528066" y="1243298"/>
                  </a:lnTo>
                  <a:cubicBezTo>
                    <a:pt x="536734" y="1194340"/>
                    <a:pt x="579120" y="1158716"/>
                    <a:pt x="628841" y="1158716"/>
                  </a:cubicBezTo>
                  <a:cubicBezTo>
                    <a:pt x="678561" y="1158716"/>
                    <a:pt x="720947" y="1194245"/>
                    <a:pt x="729615" y="1243298"/>
                  </a:cubicBezTo>
                  <a:lnTo>
                    <a:pt x="763524" y="1435894"/>
                  </a:lnTo>
                  <a:cubicBezTo>
                    <a:pt x="768953" y="1466850"/>
                    <a:pt x="795719" y="1489329"/>
                    <a:pt x="827056" y="1489329"/>
                  </a:cubicBezTo>
                  <a:cubicBezTo>
                    <a:pt x="832676" y="1489329"/>
                    <a:pt x="838295" y="1488567"/>
                    <a:pt x="843820" y="1487138"/>
                  </a:cubicBezTo>
                  <a:lnTo>
                    <a:pt x="948404" y="1459230"/>
                  </a:lnTo>
                  <a:cubicBezTo>
                    <a:pt x="966121" y="1454468"/>
                    <a:pt x="980504" y="1442942"/>
                    <a:pt x="988981" y="1426750"/>
                  </a:cubicBezTo>
                  <a:cubicBezTo>
                    <a:pt x="997458" y="1410557"/>
                    <a:pt x="998696" y="1392079"/>
                    <a:pt x="992505" y="1374839"/>
                  </a:cubicBezTo>
                  <a:lnTo>
                    <a:pt x="904685" y="1132046"/>
                  </a:lnTo>
                  <a:cubicBezTo>
                    <a:pt x="877348" y="1056513"/>
                    <a:pt x="863441" y="977456"/>
                    <a:pt x="863441" y="897160"/>
                  </a:cubicBezTo>
                  <a:lnTo>
                    <a:pt x="863441" y="769239"/>
                  </a:lnTo>
                  <a:cubicBezTo>
                    <a:pt x="863441" y="716090"/>
                    <a:pt x="906685" y="672751"/>
                    <a:pt x="959739" y="672751"/>
                  </a:cubicBezTo>
                  <a:cubicBezTo>
                    <a:pt x="962501" y="672751"/>
                    <a:pt x="965359" y="672846"/>
                    <a:pt x="968121" y="673132"/>
                  </a:cubicBezTo>
                  <a:lnTo>
                    <a:pt x="1216914" y="694658"/>
                  </a:lnTo>
                  <a:cubicBezTo>
                    <a:pt x="1218819" y="694849"/>
                    <a:pt x="1220724" y="694944"/>
                    <a:pt x="1222629" y="694944"/>
                  </a:cubicBezTo>
                  <a:cubicBezTo>
                    <a:pt x="1222629" y="694944"/>
                    <a:pt x="1222629" y="694944"/>
                    <a:pt x="1222629" y="694944"/>
                  </a:cubicBezTo>
                  <a:cubicBezTo>
                    <a:pt x="1239679" y="694944"/>
                    <a:pt x="1255871" y="688276"/>
                    <a:pt x="1268063" y="676180"/>
                  </a:cubicBezTo>
                  <a:cubicBezTo>
                    <a:pt x="1280351" y="663988"/>
                    <a:pt x="1287113" y="647700"/>
                    <a:pt x="1287113" y="630460"/>
                  </a:cubicBezTo>
                  <a:lnTo>
                    <a:pt x="1287113" y="522065"/>
                  </a:lnTo>
                  <a:cubicBezTo>
                    <a:pt x="1287113" y="486442"/>
                    <a:pt x="1258253" y="457486"/>
                    <a:pt x="1222724" y="457486"/>
                  </a:cubicBezTo>
                  <a:cubicBezTo>
                    <a:pt x="1220819" y="457486"/>
                    <a:pt x="1218914" y="457581"/>
                    <a:pt x="1217009" y="457772"/>
                  </a:cubicBezTo>
                  <a:lnTo>
                    <a:pt x="878205" y="487109"/>
                  </a:lnTo>
                  <a:cubicBezTo>
                    <a:pt x="877348" y="487204"/>
                    <a:pt x="876395" y="487204"/>
                    <a:pt x="875538" y="487204"/>
                  </a:cubicBezTo>
                  <a:lnTo>
                    <a:pt x="827342" y="487204"/>
                  </a:lnTo>
                  <a:cubicBezTo>
                    <a:pt x="802577" y="487204"/>
                    <a:pt x="780288" y="472440"/>
                    <a:pt x="770573" y="449675"/>
                  </a:cubicBezTo>
                  <a:cubicBezTo>
                    <a:pt x="760857" y="426815"/>
                    <a:pt x="765715" y="400431"/>
                    <a:pt x="782955" y="382524"/>
                  </a:cubicBezTo>
                  <a:cubicBezTo>
                    <a:pt x="827056" y="336709"/>
                    <a:pt x="848868" y="276225"/>
                    <a:pt x="844296" y="212503"/>
                  </a:cubicBezTo>
                  <a:cubicBezTo>
                    <a:pt x="836390" y="103442"/>
                    <a:pt x="748189" y="15431"/>
                    <a:pt x="639128" y="7715"/>
                  </a:cubicBezTo>
                  <a:cubicBezTo>
                    <a:pt x="633794" y="7334"/>
                    <a:pt x="628364" y="7144"/>
                    <a:pt x="623030" y="7144"/>
                  </a:cubicBezTo>
                  <a:lnTo>
                    <a:pt x="623030" y="7144"/>
                  </a:ln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0B6EB3D-A6F0-453C-84BE-05E0000A91A7}"/>
                </a:ext>
              </a:extLst>
            </p:cNvPr>
            <p:cNvSpPr/>
            <p:nvPr/>
          </p:nvSpPr>
          <p:spPr>
            <a:xfrm>
              <a:off x="5960078" y="2836640"/>
              <a:ext cx="66675" cy="76200"/>
            </a:xfrm>
            <a:custGeom>
              <a:avLst/>
              <a:gdLst>
                <a:gd name="connsiteX0" fmla="*/ 69056 w 66675"/>
                <a:gd name="connsiteY0" fmla="*/ 38100 h 76200"/>
                <a:gd name="connsiteX1" fmla="*/ 38100 w 66675"/>
                <a:gd name="connsiteY1" fmla="*/ 69056 h 76200"/>
                <a:gd name="connsiteX2" fmla="*/ 7144 w 66675"/>
                <a:gd name="connsiteY2" fmla="*/ 38100 h 76200"/>
                <a:gd name="connsiteX3" fmla="*/ 38100 w 66675"/>
                <a:gd name="connsiteY3" fmla="*/ 7144 h 76200"/>
                <a:gd name="connsiteX4" fmla="*/ 69056 w 66675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76200">
                  <a:moveTo>
                    <a:pt x="69056" y="38100"/>
                  </a:moveTo>
                  <a:cubicBezTo>
                    <a:pt x="69056" y="55197"/>
                    <a:pt x="55197" y="69056"/>
                    <a:pt x="38100" y="69056"/>
                  </a:cubicBezTo>
                  <a:cubicBezTo>
                    <a:pt x="21003" y="69056"/>
                    <a:pt x="7144" y="55197"/>
                    <a:pt x="7144" y="38100"/>
                  </a:cubicBezTo>
                  <a:cubicBezTo>
                    <a:pt x="7144" y="21003"/>
                    <a:pt x="21003" y="7144"/>
                    <a:pt x="38100" y="7144"/>
                  </a:cubicBezTo>
                  <a:cubicBezTo>
                    <a:pt x="55197" y="7144"/>
                    <a:pt x="69056" y="21003"/>
                    <a:pt x="69056" y="38100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FF8D0C6-875F-4909-82D9-BBE13846E61F}"/>
                </a:ext>
              </a:extLst>
            </p:cNvPr>
            <p:cNvSpPr/>
            <p:nvPr/>
          </p:nvSpPr>
          <p:spPr>
            <a:xfrm>
              <a:off x="6090666" y="2836640"/>
              <a:ext cx="76200" cy="76200"/>
            </a:xfrm>
            <a:custGeom>
              <a:avLst/>
              <a:gdLst>
                <a:gd name="connsiteX0" fmla="*/ 69056 w 76200"/>
                <a:gd name="connsiteY0" fmla="*/ 38100 h 76200"/>
                <a:gd name="connsiteX1" fmla="*/ 38100 w 76200"/>
                <a:gd name="connsiteY1" fmla="*/ 69056 h 76200"/>
                <a:gd name="connsiteX2" fmla="*/ 7144 w 76200"/>
                <a:gd name="connsiteY2" fmla="*/ 38100 h 76200"/>
                <a:gd name="connsiteX3" fmla="*/ 38100 w 76200"/>
                <a:gd name="connsiteY3" fmla="*/ 7144 h 76200"/>
                <a:gd name="connsiteX4" fmla="*/ 69056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69056" y="38100"/>
                  </a:moveTo>
                  <a:cubicBezTo>
                    <a:pt x="69056" y="55197"/>
                    <a:pt x="55197" y="69056"/>
                    <a:pt x="38100" y="69056"/>
                  </a:cubicBezTo>
                  <a:cubicBezTo>
                    <a:pt x="21003" y="69056"/>
                    <a:pt x="7144" y="55197"/>
                    <a:pt x="7144" y="38100"/>
                  </a:cubicBezTo>
                  <a:cubicBezTo>
                    <a:pt x="7144" y="21003"/>
                    <a:pt x="21003" y="7144"/>
                    <a:pt x="38100" y="7144"/>
                  </a:cubicBezTo>
                  <a:cubicBezTo>
                    <a:pt x="55197" y="7144"/>
                    <a:pt x="69056" y="21003"/>
                    <a:pt x="69056" y="38100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9B3747C-3B34-4125-948D-5F4A1D0C6AF0}"/>
                </a:ext>
              </a:extLst>
            </p:cNvPr>
            <p:cNvSpPr/>
            <p:nvPr/>
          </p:nvSpPr>
          <p:spPr>
            <a:xfrm>
              <a:off x="6034563" y="3361277"/>
              <a:ext cx="85725" cy="85725"/>
            </a:xfrm>
            <a:custGeom>
              <a:avLst/>
              <a:gdLst>
                <a:gd name="connsiteX0" fmla="*/ 81439 w 85725"/>
                <a:gd name="connsiteY0" fmla="*/ 44291 h 85725"/>
                <a:gd name="connsiteX1" fmla="*/ 44291 w 85725"/>
                <a:gd name="connsiteY1" fmla="*/ 81439 h 85725"/>
                <a:gd name="connsiteX2" fmla="*/ 7144 w 85725"/>
                <a:gd name="connsiteY2" fmla="*/ 44291 h 85725"/>
                <a:gd name="connsiteX3" fmla="*/ 44291 w 85725"/>
                <a:gd name="connsiteY3" fmla="*/ 7144 h 85725"/>
                <a:gd name="connsiteX4" fmla="*/ 81439 w 85725"/>
                <a:gd name="connsiteY4" fmla="*/ 4429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1439" y="44291"/>
                  </a:moveTo>
                  <a:cubicBezTo>
                    <a:pt x="81439" y="64770"/>
                    <a:pt x="64770" y="81439"/>
                    <a:pt x="44291" y="81439"/>
                  </a:cubicBezTo>
                  <a:cubicBezTo>
                    <a:pt x="23813" y="81439"/>
                    <a:pt x="7144" y="64770"/>
                    <a:pt x="7144" y="44291"/>
                  </a:cubicBezTo>
                  <a:cubicBezTo>
                    <a:pt x="7144" y="23813"/>
                    <a:pt x="23813" y="7144"/>
                    <a:pt x="44291" y="7144"/>
                  </a:cubicBezTo>
                  <a:cubicBezTo>
                    <a:pt x="64770" y="7144"/>
                    <a:pt x="81439" y="23717"/>
                    <a:pt x="81439" y="44291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AF37040-F087-419A-89CC-083E637AE506}"/>
                </a:ext>
              </a:extLst>
            </p:cNvPr>
            <p:cNvSpPr/>
            <p:nvPr/>
          </p:nvSpPr>
          <p:spPr>
            <a:xfrm>
              <a:off x="6034563" y="3488341"/>
              <a:ext cx="85725" cy="85725"/>
            </a:xfrm>
            <a:custGeom>
              <a:avLst/>
              <a:gdLst>
                <a:gd name="connsiteX0" fmla="*/ 81439 w 85725"/>
                <a:gd name="connsiteY0" fmla="*/ 44291 h 85725"/>
                <a:gd name="connsiteX1" fmla="*/ 44291 w 85725"/>
                <a:gd name="connsiteY1" fmla="*/ 81439 h 85725"/>
                <a:gd name="connsiteX2" fmla="*/ 7144 w 85725"/>
                <a:gd name="connsiteY2" fmla="*/ 44291 h 85725"/>
                <a:gd name="connsiteX3" fmla="*/ 44291 w 85725"/>
                <a:gd name="connsiteY3" fmla="*/ 7144 h 85725"/>
                <a:gd name="connsiteX4" fmla="*/ 81439 w 85725"/>
                <a:gd name="connsiteY4" fmla="*/ 4429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1439" y="44291"/>
                  </a:moveTo>
                  <a:cubicBezTo>
                    <a:pt x="81439" y="64770"/>
                    <a:pt x="64770" y="81439"/>
                    <a:pt x="44291" y="81439"/>
                  </a:cubicBezTo>
                  <a:cubicBezTo>
                    <a:pt x="23813" y="81439"/>
                    <a:pt x="7144" y="64770"/>
                    <a:pt x="7144" y="44291"/>
                  </a:cubicBezTo>
                  <a:cubicBezTo>
                    <a:pt x="7144" y="23813"/>
                    <a:pt x="23813" y="7144"/>
                    <a:pt x="44291" y="7144"/>
                  </a:cubicBezTo>
                  <a:cubicBezTo>
                    <a:pt x="64770" y="7144"/>
                    <a:pt x="81439" y="23813"/>
                    <a:pt x="81439" y="44291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09CDC6B-BF3E-45E5-B189-244BDB6C7826}"/>
                </a:ext>
              </a:extLst>
            </p:cNvPr>
            <p:cNvSpPr/>
            <p:nvPr/>
          </p:nvSpPr>
          <p:spPr>
            <a:xfrm>
              <a:off x="6034563" y="3632549"/>
              <a:ext cx="85725" cy="85725"/>
            </a:xfrm>
            <a:custGeom>
              <a:avLst/>
              <a:gdLst>
                <a:gd name="connsiteX0" fmla="*/ 81439 w 85725"/>
                <a:gd name="connsiteY0" fmla="*/ 44291 h 85725"/>
                <a:gd name="connsiteX1" fmla="*/ 44291 w 85725"/>
                <a:gd name="connsiteY1" fmla="*/ 81439 h 85725"/>
                <a:gd name="connsiteX2" fmla="*/ 7144 w 85725"/>
                <a:gd name="connsiteY2" fmla="*/ 44291 h 85725"/>
                <a:gd name="connsiteX3" fmla="*/ 44291 w 85725"/>
                <a:gd name="connsiteY3" fmla="*/ 7144 h 85725"/>
                <a:gd name="connsiteX4" fmla="*/ 81439 w 85725"/>
                <a:gd name="connsiteY4" fmla="*/ 4429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1439" y="44291"/>
                  </a:moveTo>
                  <a:cubicBezTo>
                    <a:pt x="81439" y="64770"/>
                    <a:pt x="64770" y="81439"/>
                    <a:pt x="44291" y="81439"/>
                  </a:cubicBezTo>
                  <a:cubicBezTo>
                    <a:pt x="23813" y="81439"/>
                    <a:pt x="7144" y="64770"/>
                    <a:pt x="7144" y="44291"/>
                  </a:cubicBezTo>
                  <a:cubicBezTo>
                    <a:pt x="7144" y="23813"/>
                    <a:pt x="23813" y="7144"/>
                    <a:pt x="44291" y="7144"/>
                  </a:cubicBezTo>
                  <a:cubicBezTo>
                    <a:pt x="64770" y="7144"/>
                    <a:pt x="81439" y="23717"/>
                    <a:pt x="81439" y="44291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29CB37C-95A3-4B2B-888C-F7152767E468}"/>
                </a:ext>
              </a:extLst>
            </p:cNvPr>
            <p:cNvSpPr/>
            <p:nvPr/>
          </p:nvSpPr>
          <p:spPr>
            <a:xfrm>
              <a:off x="5990237" y="2950493"/>
              <a:ext cx="142875" cy="66675"/>
            </a:xfrm>
            <a:custGeom>
              <a:avLst/>
              <a:gdLst>
                <a:gd name="connsiteX0" fmla="*/ 72330 w 142875"/>
                <a:gd name="connsiteY0" fmla="*/ 66075 h 66675"/>
                <a:gd name="connsiteX1" fmla="*/ 7941 w 142875"/>
                <a:gd name="connsiteY1" fmla="*/ 23974 h 66675"/>
                <a:gd name="connsiteX2" fmla="*/ 12703 w 142875"/>
                <a:gd name="connsiteY2" fmla="*/ 11687 h 66675"/>
                <a:gd name="connsiteX3" fmla="*/ 24991 w 142875"/>
                <a:gd name="connsiteY3" fmla="*/ 16449 h 66675"/>
                <a:gd name="connsiteX4" fmla="*/ 72425 w 142875"/>
                <a:gd name="connsiteY4" fmla="*/ 47406 h 66675"/>
                <a:gd name="connsiteX5" fmla="*/ 121098 w 142875"/>
                <a:gd name="connsiteY5" fmla="*/ 13306 h 66675"/>
                <a:gd name="connsiteX6" fmla="*/ 133004 w 142875"/>
                <a:gd name="connsiteY6" fmla="*/ 7686 h 66675"/>
                <a:gd name="connsiteX7" fmla="*/ 138624 w 142875"/>
                <a:gd name="connsiteY7" fmla="*/ 19593 h 66675"/>
                <a:gd name="connsiteX8" fmla="*/ 72330 w 142875"/>
                <a:gd name="connsiteY8" fmla="*/ 660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66675">
                  <a:moveTo>
                    <a:pt x="72330" y="66075"/>
                  </a:moveTo>
                  <a:cubicBezTo>
                    <a:pt x="44422" y="66075"/>
                    <a:pt x="19085" y="49596"/>
                    <a:pt x="7941" y="23974"/>
                  </a:cubicBezTo>
                  <a:cubicBezTo>
                    <a:pt x="5845" y="19307"/>
                    <a:pt x="8036" y="13782"/>
                    <a:pt x="12703" y="11687"/>
                  </a:cubicBezTo>
                  <a:cubicBezTo>
                    <a:pt x="17371" y="9591"/>
                    <a:pt x="22895" y="11782"/>
                    <a:pt x="24991" y="16449"/>
                  </a:cubicBezTo>
                  <a:cubicBezTo>
                    <a:pt x="33277" y="35214"/>
                    <a:pt x="51851" y="47406"/>
                    <a:pt x="72425" y="47406"/>
                  </a:cubicBezTo>
                  <a:cubicBezTo>
                    <a:pt x="94142" y="47406"/>
                    <a:pt x="113668" y="33690"/>
                    <a:pt x="121098" y="13306"/>
                  </a:cubicBezTo>
                  <a:cubicBezTo>
                    <a:pt x="122812" y="8448"/>
                    <a:pt x="128146" y="5972"/>
                    <a:pt x="133004" y="7686"/>
                  </a:cubicBezTo>
                  <a:cubicBezTo>
                    <a:pt x="137862" y="9401"/>
                    <a:pt x="140338" y="14830"/>
                    <a:pt x="138624" y="19593"/>
                  </a:cubicBezTo>
                  <a:cubicBezTo>
                    <a:pt x="128432" y="47406"/>
                    <a:pt x="101857" y="66075"/>
                    <a:pt x="72330" y="66075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F1D41B3-9970-46E7-9CD0-3375864001C5}"/>
                </a:ext>
              </a:extLst>
            </p:cNvPr>
            <p:cNvSpPr/>
            <p:nvPr/>
          </p:nvSpPr>
          <p:spPr>
            <a:xfrm>
              <a:off x="5919405" y="3188690"/>
              <a:ext cx="304800" cy="152400"/>
            </a:xfrm>
            <a:custGeom>
              <a:avLst/>
              <a:gdLst>
                <a:gd name="connsiteX0" fmla="*/ 305087 w 304800"/>
                <a:gd name="connsiteY0" fmla="*/ 40189 h 152400"/>
                <a:gd name="connsiteX1" fmla="*/ 255842 w 304800"/>
                <a:gd name="connsiteY1" fmla="*/ 11329 h 152400"/>
                <a:gd name="connsiteX2" fmla="*/ 191644 w 304800"/>
                <a:gd name="connsiteY2" fmla="*/ 46762 h 152400"/>
                <a:gd name="connsiteX3" fmla="*/ 154782 w 304800"/>
                <a:gd name="connsiteY3" fmla="*/ 30379 h 152400"/>
                <a:gd name="connsiteX4" fmla="*/ 118968 w 304800"/>
                <a:gd name="connsiteY4" fmla="*/ 45619 h 152400"/>
                <a:gd name="connsiteX5" fmla="*/ 56865 w 304800"/>
                <a:gd name="connsiteY5" fmla="*/ 11329 h 152400"/>
                <a:gd name="connsiteX6" fmla="*/ 7621 w 304800"/>
                <a:gd name="connsiteY6" fmla="*/ 40189 h 152400"/>
                <a:gd name="connsiteX7" fmla="*/ 7145 w 304800"/>
                <a:gd name="connsiteY7" fmla="*/ 119247 h 152400"/>
                <a:gd name="connsiteX8" fmla="*/ 56770 w 304800"/>
                <a:gd name="connsiteY8" fmla="*/ 148393 h 152400"/>
                <a:gd name="connsiteX9" fmla="*/ 118301 w 304800"/>
                <a:gd name="connsiteY9" fmla="*/ 113532 h 152400"/>
                <a:gd name="connsiteX10" fmla="*/ 154878 w 304800"/>
                <a:gd name="connsiteY10" fmla="*/ 129629 h 152400"/>
                <a:gd name="connsiteX11" fmla="*/ 192501 w 304800"/>
                <a:gd name="connsiteY11" fmla="*/ 112294 h 152400"/>
                <a:gd name="connsiteX12" fmla="*/ 256033 w 304800"/>
                <a:gd name="connsiteY12" fmla="*/ 148298 h 152400"/>
                <a:gd name="connsiteX13" fmla="*/ 305658 w 304800"/>
                <a:gd name="connsiteY13" fmla="*/ 119152 h 152400"/>
                <a:gd name="connsiteX14" fmla="*/ 305087 w 304800"/>
                <a:gd name="connsiteY14" fmla="*/ 40189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4800" h="152400">
                  <a:moveTo>
                    <a:pt x="305087" y="40189"/>
                  </a:moveTo>
                  <a:cubicBezTo>
                    <a:pt x="304896" y="15043"/>
                    <a:pt x="277845" y="-863"/>
                    <a:pt x="255842" y="11329"/>
                  </a:cubicBezTo>
                  <a:lnTo>
                    <a:pt x="191644" y="46762"/>
                  </a:lnTo>
                  <a:cubicBezTo>
                    <a:pt x="182595" y="36665"/>
                    <a:pt x="169451" y="30379"/>
                    <a:pt x="154782" y="30379"/>
                  </a:cubicBezTo>
                  <a:cubicBezTo>
                    <a:pt x="140685" y="30379"/>
                    <a:pt x="128017" y="36284"/>
                    <a:pt x="118968" y="45619"/>
                  </a:cubicBezTo>
                  <a:lnTo>
                    <a:pt x="56865" y="11329"/>
                  </a:lnTo>
                  <a:cubicBezTo>
                    <a:pt x="34767" y="-863"/>
                    <a:pt x="7811" y="15043"/>
                    <a:pt x="7621" y="40189"/>
                  </a:cubicBezTo>
                  <a:lnTo>
                    <a:pt x="7145" y="119247"/>
                  </a:lnTo>
                  <a:cubicBezTo>
                    <a:pt x="6954" y="144774"/>
                    <a:pt x="34482" y="160966"/>
                    <a:pt x="56770" y="148393"/>
                  </a:cubicBezTo>
                  <a:lnTo>
                    <a:pt x="118301" y="113532"/>
                  </a:lnTo>
                  <a:cubicBezTo>
                    <a:pt x="127350" y="123438"/>
                    <a:pt x="140399" y="129629"/>
                    <a:pt x="154878" y="129629"/>
                  </a:cubicBezTo>
                  <a:cubicBezTo>
                    <a:pt x="169927" y="129629"/>
                    <a:pt x="183357" y="122866"/>
                    <a:pt x="192501" y="112294"/>
                  </a:cubicBezTo>
                  <a:lnTo>
                    <a:pt x="256033" y="148298"/>
                  </a:lnTo>
                  <a:cubicBezTo>
                    <a:pt x="278226" y="160871"/>
                    <a:pt x="305753" y="144774"/>
                    <a:pt x="305658" y="119152"/>
                  </a:cubicBezTo>
                  <a:lnTo>
                    <a:pt x="305087" y="40189"/>
                  </a:ln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9E001F9-BD6E-425B-B114-4ECC8D93D581}"/>
                </a:ext>
              </a:extLst>
            </p:cNvPr>
            <p:cNvSpPr/>
            <p:nvPr/>
          </p:nvSpPr>
          <p:spPr>
            <a:xfrm>
              <a:off x="5554524" y="3139080"/>
              <a:ext cx="66675" cy="228600"/>
            </a:xfrm>
            <a:custGeom>
              <a:avLst/>
              <a:gdLst>
                <a:gd name="connsiteX0" fmla="*/ 15028 w 66675"/>
                <a:gd name="connsiteY0" fmla="*/ 15028 h 228600"/>
                <a:gd name="connsiteX1" fmla="*/ 49128 w 66675"/>
                <a:gd name="connsiteY1" fmla="*/ 65511 h 228600"/>
                <a:gd name="connsiteX2" fmla="*/ 48271 w 66675"/>
                <a:gd name="connsiteY2" fmla="*/ 82561 h 228600"/>
                <a:gd name="connsiteX3" fmla="*/ 22363 w 66675"/>
                <a:gd name="connsiteY3" fmla="*/ 113517 h 228600"/>
                <a:gd name="connsiteX4" fmla="*/ 21982 w 66675"/>
                <a:gd name="connsiteY4" fmla="*/ 131233 h 228600"/>
                <a:gd name="connsiteX5" fmla="*/ 49795 w 66675"/>
                <a:gd name="connsiteY5" fmla="*/ 167524 h 228600"/>
                <a:gd name="connsiteX6" fmla="*/ 48556 w 66675"/>
                <a:gd name="connsiteY6" fmla="*/ 186193 h 228600"/>
                <a:gd name="connsiteX7" fmla="*/ 16171 w 66675"/>
                <a:gd name="connsiteY7" fmla="*/ 21886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228600">
                  <a:moveTo>
                    <a:pt x="15028" y="15028"/>
                  </a:moveTo>
                  <a:lnTo>
                    <a:pt x="49128" y="65511"/>
                  </a:lnTo>
                  <a:cubicBezTo>
                    <a:pt x="52652" y="70750"/>
                    <a:pt x="52271" y="77703"/>
                    <a:pt x="48271" y="82561"/>
                  </a:cubicBezTo>
                  <a:lnTo>
                    <a:pt x="22363" y="113517"/>
                  </a:lnTo>
                  <a:cubicBezTo>
                    <a:pt x="18076" y="118565"/>
                    <a:pt x="17981" y="125995"/>
                    <a:pt x="21982" y="131233"/>
                  </a:cubicBezTo>
                  <a:lnTo>
                    <a:pt x="49795" y="167524"/>
                  </a:lnTo>
                  <a:cubicBezTo>
                    <a:pt x="54081" y="173143"/>
                    <a:pt x="53605" y="181144"/>
                    <a:pt x="48556" y="186193"/>
                  </a:cubicBezTo>
                  <a:lnTo>
                    <a:pt x="16171" y="218863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E1C72D8-A19F-4B0C-BBB1-888416ECBF71}"/>
                </a:ext>
              </a:extLst>
            </p:cNvPr>
            <p:cNvSpPr/>
            <p:nvPr/>
          </p:nvSpPr>
          <p:spPr>
            <a:xfrm>
              <a:off x="6584558" y="3139080"/>
              <a:ext cx="66675" cy="228600"/>
            </a:xfrm>
            <a:custGeom>
              <a:avLst/>
              <a:gdLst>
                <a:gd name="connsiteX0" fmla="*/ 15028 w 66675"/>
                <a:gd name="connsiteY0" fmla="*/ 15028 h 228600"/>
                <a:gd name="connsiteX1" fmla="*/ 49128 w 66675"/>
                <a:gd name="connsiteY1" fmla="*/ 65511 h 228600"/>
                <a:gd name="connsiteX2" fmla="*/ 48271 w 66675"/>
                <a:gd name="connsiteY2" fmla="*/ 82561 h 228600"/>
                <a:gd name="connsiteX3" fmla="*/ 22363 w 66675"/>
                <a:gd name="connsiteY3" fmla="*/ 113517 h 228600"/>
                <a:gd name="connsiteX4" fmla="*/ 21982 w 66675"/>
                <a:gd name="connsiteY4" fmla="*/ 131233 h 228600"/>
                <a:gd name="connsiteX5" fmla="*/ 49795 w 66675"/>
                <a:gd name="connsiteY5" fmla="*/ 167524 h 228600"/>
                <a:gd name="connsiteX6" fmla="*/ 48556 w 66675"/>
                <a:gd name="connsiteY6" fmla="*/ 186193 h 228600"/>
                <a:gd name="connsiteX7" fmla="*/ 16171 w 66675"/>
                <a:gd name="connsiteY7" fmla="*/ 21886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228600">
                  <a:moveTo>
                    <a:pt x="15028" y="15028"/>
                  </a:moveTo>
                  <a:lnTo>
                    <a:pt x="49128" y="65511"/>
                  </a:lnTo>
                  <a:cubicBezTo>
                    <a:pt x="52652" y="70750"/>
                    <a:pt x="52271" y="77703"/>
                    <a:pt x="48271" y="82561"/>
                  </a:cubicBezTo>
                  <a:lnTo>
                    <a:pt x="22363" y="113517"/>
                  </a:lnTo>
                  <a:cubicBezTo>
                    <a:pt x="18076" y="118565"/>
                    <a:pt x="17981" y="125995"/>
                    <a:pt x="21982" y="131233"/>
                  </a:cubicBezTo>
                  <a:lnTo>
                    <a:pt x="49795" y="167524"/>
                  </a:lnTo>
                  <a:cubicBezTo>
                    <a:pt x="54081" y="173143"/>
                    <a:pt x="53605" y="181144"/>
                    <a:pt x="48556" y="186193"/>
                  </a:cubicBezTo>
                  <a:lnTo>
                    <a:pt x="16171" y="218863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CD60748-1AFA-4198-B238-057B8C989C7F}"/>
                </a:ext>
              </a:extLst>
            </p:cNvPr>
            <p:cNvSpPr/>
            <p:nvPr/>
          </p:nvSpPr>
          <p:spPr>
            <a:xfrm>
              <a:off x="6190128" y="3971375"/>
              <a:ext cx="219075" cy="104775"/>
            </a:xfrm>
            <a:custGeom>
              <a:avLst/>
              <a:gdLst>
                <a:gd name="connsiteX0" fmla="*/ 209910 w 219075"/>
                <a:gd name="connsiteY0" fmla="*/ 15028 h 104775"/>
                <a:gd name="connsiteX1" fmla="*/ 176477 w 219075"/>
                <a:gd name="connsiteY1" fmla="*/ 55795 h 104775"/>
                <a:gd name="connsiteX2" fmla="*/ 147235 w 219075"/>
                <a:gd name="connsiteY2" fmla="*/ 62749 h 104775"/>
                <a:gd name="connsiteX3" fmla="*/ 128947 w 219075"/>
                <a:gd name="connsiteY3" fmla="*/ 54652 h 104775"/>
                <a:gd name="connsiteX4" fmla="*/ 97705 w 219075"/>
                <a:gd name="connsiteY4" fmla="*/ 64368 h 104775"/>
                <a:gd name="connsiteX5" fmla="*/ 86085 w 219075"/>
                <a:gd name="connsiteY5" fmla="*/ 83323 h 104775"/>
                <a:gd name="connsiteX6" fmla="*/ 54557 w 219075"/>
                <a:gd name="connsiteY6" fmla="*/ 92848 h 104775"/>
                <a:gd name="connsiteX7" fmla="*/ 15028 w 219075"/>
                <a:gd name="connsiteY7" fmla="*/ 7456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075" h="104775">
                  <a:moveTo>
                    <a:pt x="209910" y="15028"/>
                  </a:moveTo>
                  <a:lnTo>
                    <a:pt x="176477" y="55795"/>
                  </a:lnTo>
                  <a:cubicBezTo>
                    <a:pt x="169429" y="64463"/>
                    <a:pt x="157427" y="67225"/>
                    <a:pt x="147235" y="62749"/>
                  </a:cubicBezTo>
                  <a:lnTo>
                    <a:pt x="128947" y="54652"/>
                  </a:lnTo>
                  <a:cubicBezTo>
                    <a:pt x="117613" y="49604"/>
                    <a:pt x="104182" y="53795"/>
                    <a:pt x="97705" y="64368"/>
                  </a:cubicBezTo>
                  <a:lnTo>
                    <a:pt x="86085" y="83323"/>
                  </a:lnTo>
                  <a:cubicBezTo>
                    <a:pt x="79513" y="94086"/>
                    <a:pt x="65987" y="98182"/>
                    <a:pt x="54557" y="92848"/>
                  </a:cubicBezTo>
                  <a:lnTo>
                    <a:pt x="15028" y="74560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F99D20A-60DF-4668-B96C-9E7488A7C6F7}"/>
                </a:ext>
              </a:extLst>
            </p:cNvPr>
            <p:cNvSpPr/>
            <p:nvPr/>
          </p:nvSpPr>
          <p:spPr>
            <a:xfrm>
              <a:off x="5732737" y="3976994"/>
              <a:ext cx="219075" cy="104775"/>
            </a:xfrm>
            <a:custGeom>
              <a:avLst/>
              <a:gdLst>
                <a:gd name="connsiteX0" fmla="*/ 209434 w 219075"/>
                <a:gd name="connsiteY0" fmla="*/ 75988 h 104775"/>
                <a:gd name="connsiteX1" fmla="*/ 156379 w 219075"/>
                <a:gd name="connsiteY1" fmla="*/ 91419 h 104775"/>
                <a:gd name="connsiteX2" fmla="*/ 132091 w 219075"/>
                <a:gd name="connsiteY2" fmla="*/ 82084 h 104775"/>
                <a:gd name="connsiteX3" fmla="*/ 118756 w 219075"/>
                <a:gd name="connsiteY3" fmla="*/ 60367 h 104775"/>
                <a:gd name="connsiteX4" fmla="*/ 91705 w 219075"/>
                <a:gd name="connsiteY4" fmla="*/ 52081 h 104775"/>
                <a:gd name="connsiteX5" fmla="*/ 66082 w 219075"/>
                <a:gd name="connsiteY5" fmla="*/ 63511 h 104775"/>
                <a:gd name="connsiteX6" fmla="*/ 38841 w 219075"/>
                <a:gd name="connsiteY6" fmla="*/ 54938 h 104775"/>
                <a:gd name="connsiteX7" fmla="*/ 15028 w 219075"/>
                <a:gd name="connsiteY7" fmla="*/ 1502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075" h="104775">
                  <a:moveTo>
                    <a:pt x="209434" y="75988"/>
                  </a:moveTo>
                  <a:lnTo>
                    <a:pt x="156379" y="91419"/>
                  </a:lnTo>
                  <a:cubicBezTo>
                    <a:pt x="147140" y="94086"/>
                    <a:pt x="137139" y="90276"/>
                    <a:pt x="132091" y="82084"/>
                  </a:cubicBezTo>
                  <a:lnTo>
                    <a:pt x="118756" y="60367"/>
                  </a:lnTo>
                  <a:cubicBezTo>
                    <a:pt x="113136" y="51223"/>
                    <a:pt x="101515" y="47604"/>
                    <a:pt x="91705" y="52081"/>
                  </a:cubicBezTo>
                  <a:lnTo>
                    <a:pt x="66082" y="63511"/>
                  </a:lnTo>
                  <a:cubicBezTo>
                    <a:pt x="56176" y="67987"/>
                    <a:pt x="44461" y="64273"/>
                    <a:pt x="38841" y="54938"/>
                  </a:cubicBezTo>
                  <a:lnTo>
                    <a:pt x="15028" y="15028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9" name="Graphic 43">
            <a:extLst>
              <a:ext uri="{FF2B5EF4-FFF2-40B4-BE49-F238E27FC236}">
                <a16:creationId xmlns:a16="http://schemas.microsoft.com/office/drawing/2014/main" id="{703E1998-5BC0-42FB-968D-FBA9AAE6F152}"/>
              </a:ext>
            </a:extLst>
          </p:cNvPr>
          <p:cNvGrpSpPr/>
          <p:nvPr/>
        </p:nvGrpSpPr>
        <p:grpSpPr>
          <a:xfrm rot="19132615">
            <a:off x="7205602" y="4440463"/>
            <a:ext cx="1343025" cy="1543050"/>
            <a:chOff x="5424487" y="2657475"/>
            <a:chExt cx="1343025" cy="154305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2CC3166-6F7C-497E-86AB-C49EFA00142D}"/>
                </a:ext>
              </a:extLst>
            </p:cNvPr>
            <p:cNvSpPr/>
            <p:nvPr/>
          </p:nvSpPr>
          <p:spPr>
            <a:xfrm>
              <a:off x="5417343" y="2650345"/>
              <a:ext cx="1352550" cy="1552575"/>
            </a:xfrm>
            <a:custGeom>
              <a:avLst/>
              <a:gdLst>
                <a:gd name="connsiteX0" fmla="*/ 1245489 w 1352550"/>
                <a:gd name="connsiteY0" fmla="*/ 457853 h 1552575"/>
                <a:gd name="connsiteX1" fmla="*/ 906590 w 1352550"/>
                <a:gd name="connsiteY1" fmla="*/ 487190 h 1552575"/>
                <a:gd name="connsiteX2" fmla="*/ 858393 w 1352550"/>
                <a:gd name="connsiteY2" fmla="*/ 487190 h 1552575"/>
                <a:gd name="connsiteX3" fmla="*/ 836390 w 1352550"/>
                <a:gd name="connsiteY3" fmla="*/ 435088 h 1552575"/>
                <a:gd name="connsiteX4" fmla="*/ 906304 w 1352550"/>
                <a:gd name="connsiteY4" fmla="*/ 241255 h 1552575"/>
                <a:gd name="connsiteX5" fmla="*/ 672465 w 1352550"/>
                <a:gd name="connsiteY5" fmla="*/ 7797 h 1552575"/>
                <a:gd name="connsiteX6" fmla="*/ 401384 w 1352550"/>
                <a:gd name="connsiteY6" fmla="*/ 259924 h 1552575"/>
                <a:gd name="connsiteX7" fmla="*/ 471678 w 1352550"/>
                <a:gd name="connsiteY7" fmla="*/ 434803 h 1552575"/>
                <a:gd name="connsiteX8" fmla="*/ 449866 w 1352550"/>
                <a:gd name="connsiteY8" fmla="*/ 487190 h 1552575"/>
                <a:gd name="connsiteX9" fmla="*/ 449866 w 1352550"/>
                <a:gd name="connsiteY9" fmla="*/ 487190 h 1552575"/>
                <a:gd name="connsiteX10" fmla="*/ 110966 w 1352550"/>
                <a:gd name="connsiteY10" fmla="*/ 457853 h 1552575"/>
                <a:gd name="connsiteX11" fmla="*/ 7144 w 1352550"/>
                <a:gd name="connsiteY11" fmla="*/ 553103 h 1552575"/>
                <a:gd name="connsiteX12" fmla="*/ 7144 w 1352550"/>
                <a:gd name="connsiteY12" fmla="*/ 661402 h 1552575"/>
                <a:gd name="connsiteX13" fmla="*/ 110966 w 1352550"/>
                <a:gd name="connsiteY13" fmla="*/ 756652 h 1552575"/>
                <a:gd name="connsiteX14" fmla="*/ 329089 w 1352550"/>
                <a:gd name="connsiteY14" fmla="*/ 737793 h 1552575"/>
                <a:gd name="connsiteX15" fmla="*/ 400145 w 1352550"/>
                <a:gd name="connsiteY15" fmla="*/ 803515 h 1552575"/>
                <a:gd name="connsiteX16" fmla="*/ 399193 w 1352550"/>
                <a:gd name="connsiteY16" fmla="*/ 920197 h 1552575"/>
                <a:gd name="connsiteX17" fmla="*/ 359855 w 1352550"/>
                <a:gd name="connsiteY17" fmla="*/ 1139081 h 1552575"/>
                <a:gd name="connsiteX18" fmla="*/ 267081 w 1352550"/>
                <a:gd name="connsiteY18" fmla="*/ 1395494 h 1552575"/>
                <a:gd name="connsiteX19" fmla="*/ 332327 w 1352550"/>
                <a:gd name="connsiteY19" fmla="*/ 1520367 h 1552575"/>
                <a:gd name="connsiteX20" fmla="*/ 436912 w 1352550"/>
                <a:gd name="connsiteY20" fmla="*/ 1548275 h 1552575"/>
                <a:gd name="connsiteX21" fmla="*/ 555689 w 1352550"/>
                <a:gd name="connsiteY21" fmla="*/ 1472456 h 1552575"/>
                <a:gd name="connsiteX22" fmla="*/ 589598 w 1352550"/>
                <a:gd name="connsiteY22" fmla="*/ 1279861 h 1552575"/>
                <a:gd name="connsiteX23" fmla="*/ 659797 w 1352550"/>
                <a:gd name="connsiteY23" fmla="*/ 1220901 h 1552575"/>
                <a:gd name="connsiteX24" fmla="*/ 659797 w 1352550"/>
                <a:gd name="connsiteY24" fmla="*/ 1220901 h 1552575"/>
                <a:gd name="connsiteX25" fmla="*/ 729996 w 1352550"/>
                <a:gd name="connsiteY25" fmla="*/ 1279861 h 1552575"/>
                <a:gd name="connsiteX26" fmla="*/ 763905 w 1352550"/>
                <a:gd name="connsiteY26" fmla="*/ 1472456 h 1552575"/>
                <a:gd name="connsiteX27" fmla="*/ 882682 w 1352550"/>
                <a:gd name="connsiteY27" fmla="*/ 1548275 h 1552575"/>
                <a:gd name="connsiteX28" fmla="*/ 987266 w 1352550"/>
                <a:gd name="connsiteY28" fmla="*/ 1520367 h 1552575"/>
                <a:gd name="connsiteX29" fmla="*/ 1052513 w 1352550"/>
                <a:gd name="connsiteY29" fmla="*/ 1395494 h 1552575"/>
                <a:gd name="connsiteX30" fmla="*/ 964692 w 1352550"/>
                <a:gd name="connsiteY30" fmla="*/ 1152702 h 1552575"/>
                <a:gd name="connsiteX31" fmla="*/ 925354 w 1352550"/>
                <a:gd name="connsiteY31" fmla="*/ 928293 h 1552575"/>
                <a:gd name="connsiteX32" fmla="*/ 925354 w 1352550"/>
                <a:gd name="connsiteY32" fmla="*/ 800277 h 1552575"/>
                <a:gd name="connsiteX33" fmla="*/ 996410 w 1352550"/>
                <a:gd name="connsiteY33" fmla="*/ 735126 h 1552575"/>
                <a:gd name="connsiteX34" fmla="*/ 1245203 w 1352550"/>
                <a:gd name="connsiteY34" fmla="*/ 756652 h 1552575"/>
                <a:gd name="connsiteX35" fmla="*/ 1349026 w 1352550"/>
                <a:gd name="connsiteY35" fmla="*/ 661402 h 1552575"/>
                <a:gd name="connsiteX36" fmla="*/ 1349026 w 1352550"/>
                <a:gd name="connsiteY36" fmla="*/ 553103 h 1552575"/>
                <a:gd name="connsiteX37" fmla="*/ 1245489 w 1352550"/>
                <a:gd name="connsiteY37" fmla="*/ 457853 h 155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52550" h="1552575">
                  <a:moveTo>
                    <a:pt x="1245489" y="457853"/>
                  </a:moveTo>
                  <a:lnTo>
                    <a:pt x="906590" y="487190"/>
                  </a:lnTo>
                  <a:lnTo>
                    <a:pt x="858393" y="487190"/>
                  </a:lnTo>
                  <a:cubicBezTo>
                    <a:pt x="831247" y="487190"/>
                    <a:pt x="817531" y="454710"/>
                    <a:pt x="836390" y="435088"/>
                  </a:cubicBezTo>
                  <a:cubicBezTo>
                    <a:pt x="884015" y="385558"/>
                    <a:pt x="911638" y="316597"/>
                    <a:pt x="906304" y="241255"/>
                  </a:cubicBezTo>
                  <a:cubicBezTo>
                    <a:pt x="897446" y="117049"/>
                    <a:pt x="796766" y="16560"/>
                    <a:pt x="672465" y="7797"/>
                  </a:cubicBezTo>
                  <a:cubicBezTo>
                    <a:pt x="524542" y="-2681"/>
                    <a:pt x="401384" y="114286"/>
                    <a:pt x="401384" y="259924"/>
                  </a:cubicBezTo>
                  <a:cubicBezTo>
                    <a:pt x="401384" y="327742"/>
                    <a:pt x="428149" y="389368"/>
                    <a:pt x="471678" y="434803"/>
                  </a:cubicBezTo>
                  <a:cubicBezTo>
                    <a:pt x="490538" y="454519"/>
                    <a:pt x="477203" y="487190"/>
                    <a:pt x="449866" y="487190"/>
                  </a:cubicBezTo>
                  <a:lnTo>
                    <a:pt x="449866" y="487190"/>
                  </a:lnTo>
                  <a:lnTo>
                    <a:pt x="110966" y="457853"/>
                  </a:lnTo>
                  <a:cubicBezTo>
                    <a:pt x="55150" y="452995"/>
                    <a:pt x="7144" y="497001"/>
                    <a:pt x="7144" y="553103"/>
                  </a:cubicBezTo>
                  <a:lnTo>
                    <a:pt x="7144" y="661402"/>
                  </a:lnTo>
                  <a:cubicBezTo>
                    <a:pt x="7144" y="717505"/>
                    <a:pt x="55150" y="761510"/>
                    <a:pt x="110966" y="756652"/>
                  </a:cubicBezTo>
                  <a:lnTo>
                    <a:pt x="329089" y="737793"/>
                  </a:lnTo>
                  <a:cubicBezTo>
                    <a:pt x="367475" y="734459"/>
                    <a:pt x="400431" y="764939"/>
                    <a:pt x="400145" y="803515"/>
                  </a:cubicBezTo>
                  <a:lnTo>
                    <a:pt x="399193" y="920197"/>
                  </a:lnTo>
                  <a:cubicBezTo>
                    <a:pt x="398526" y="994873"/>
                    <a:pt x="385286" y="1068882"/>
                    <a:pt x="359855" y="1139081"/>
                  </a:cubicBezTo>
                  <a:lnTo>
                    <a:pt x="267081" y="1395494"/>
                  </a:lnTo>
                  <a:cubicBezTo>
                    <a:pt x="248031" y="1448167"/>
                    <a:pt x="278130" y="1505984"/>
                    <a:pt x="332327" y="1520367"/>
                  </a:cubicBezTo>
                  <a:lnTo>
                    <a:pt x="436912" y="1548275"/>
                  </a:lnTo>
                  <a:cubicBezTo>
                    <a:pt x="491109" y="1562753"/>
                    <a:pt x="545973" y="1527701"/>
                    <a:pt x="555689" y="1472456"/>
                  </a:cubicBezTo>
                  <a:lnTo>
                    <a:pt x="589598" y="1279861"/>
                  </a:lnTo>
                  <a:cubicBezTo>
                    <a:pt x="595598" y="1245761"/>
                    <a:pt x="625221" y="1220901"/>
                    <a:pt x="659797" y="1220901"/>
                  </a:cubicBezTo>
                  <a:lnTo>
                    <a:pt x="659797" y="1220901"/>
                  </a:lnTo>
                  <a:cubicBezTo>
                    <a:pt x="694373" y="1220901"/>
                    <a:pt x="723995" y="1245761"/>
                    <a:pt x="729996" y="1279861"/>
                  </a:cubicBezTo>
                  <a:lnTo>
                    <a:pt x="763905" y="1472456"/>
                  </a:lnTo>
                  <a:cubicBezTo>
                    <a:pt x="773621" y="1527701"/>
                    <a:pt x="828580" y="1562658"/>
                    <a:pt x="882682" y="1548275"/>
                  </a:cubicBezTo>
                  <a:lnTo>
                    <a:pt x="987266" y="1520367"/>
                  </a:lnTo>
                  <a:cubicBezTo>
                    <a:pt x="1041463" y="1505889"/>
                    <a:pt x="1071563" y="1448167"/>
                    <a:pt x="1052513" y="1395494"/>
                  </a:cubicBezTo>
                  <a:lnTo>
                    <a:pt x="964692" y="1152702"/>
                  </a:lnTo>
                  <a:cubicBezTo>
                    <a:pt x="938689" y="1080788"/>
                    <a:pt x="925354" y="1004874"/>
                    <a:pt x="925354" y="928293"/>
                  </a:cubicBezTo>
                  <a:lnTo>
                    <a:pt x="925354" y="800277"/>
                  </a:lnTo>
                  <a:cubicBezTo>
                    <a:pt x="925354" y="761891"/>
                    <a:pt x="958215" y="731792"/>
                    <a:pt x="996410" y="735126"/>
                  </a:cubicBezTo>
                  <a:lnTo>
                    <a:pt x="1245203" y="756652"/>
                  </a:lnTo>
                  <a:cubicBezTo>
                    <a:pt x="1301020" y="761510"/>
                    <a:pt x="1349026" y="717505"/>
                    <a:pt x="1349026" y="661402"/>
                  </a:cubicBezTo>
                  <a:lnTo>
                    <a:pt x="1349026" y="553103"/>
                  </a:lnTo>
                  <a:cubicBezTo>
                    <a:pt x="1349312" y="497001"/>
                    <a:pt x="1301306" y="452995"/>
                    <a:pt x="1245489" y="457853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5AD8765-A9BB-433C-BAD6-60FE6B6AE96E}"/>
                </a:ext>
              </a:extLst>
            </p:cNvPr>
            <p:cNvSpPr/>
            <p:nvPr/>
          </p:nvSpPr>
          <p:spPr>
            <a:xfrm>
              <a:off x="5448490" y="2681383"/>
              <a:ext cx="1285875" cy="1495425"/>
            </a:xfrm>
            <a:custGeom>
              <a:avLst/>
              <a:gdLst>
                <a:gd name="connsiteX0" fmla="*/ 623030 w 1285875"/>
                <a:gd name="connsiteY0" fmla="*/ 32004 h 1495425"/>
                <a:gd name="connsiteX1" fmla="*/ 637413 w 1285875"/>
                <a:gd name="connsiteY1" fmla="*/ 32480 h 1495425"/>
                <a:gd name="connsiteX2" fmla="*/ 819436 w 1285875"/>
                <a:gd name="connsiteY2" fmla="*/ 214313 h 1495425"/>
                <a:gd name="connsiteX3" fmla="*/ 765048 w 1285875"/>
                <a:gd name="connsiteY3" fmla="*/ 365379 h 1495425"/>
                <a:gd name="connsiteX4" fmla="*/ 747712 w 1285875"/>
                <a:gd name="connsiteY4" fmla="*/ 459486 h 1495425"/>
                <a:gd name="connsiteX5" fmla="*/ 827342 w 1285875"/>
                <a:gd name="connsiteY5" fmla="*/ 512064 h 1495425"/>
                <a:gd name="connsiteX6" fmla="*/ 875538 w 1285875"/>
                <a:gd name="connsiteY6" fmla="*/ 512064 h 1495425"/>
                <a:gd name="connsiteX7" fmla="*/ 880396 w 1285875"/>
                <a:gd name="connsiteY7" fmla="*/ 511874 h 1495425"/>
                <a:gd name="connsiteX8" fmla="*/ 1219295 w 1285875"/>
                <a:gd name="connsiteY8" fmla="*/ 482536 h 1495425"/>
                <a:gd name="connsiteX9" fmla="*/ 1222820 w 1285875"/>
                <a:gd name="connsiteY9" fmla="*/ 482346 h 1495425"/>
                <a:gd name="connsiteX10" fmla="*/ 1262444 w 1285875"/>
                <a:gd name="connsiteY10" fmla="*/ 522065 h 1495425"/>
                <a:gd name="connsiteX11" fmla="*/ 1262444 w 1285875"/>
                <a:gd name="connsiteY11" fmla="*/ 630365 h 1495425"/>
                <a:gd name="connsiteX12" fmla="*/ 1250728 w 1285875"/>
                <a:gd name="connsiteY12" fmla="*/ 658559 h 1495425"/>
                <a:gd name="connsiteX13" fmla="*/ 1222820 w 1285875"/>
                <a:gd name="connsiteY13" fmla="*/ 670179 h 1495425"/>
                <a:gd name="connsiteX14" fmla="*/ 1219295 w 1285875"/>
                <a:gd name="connsiteY14" fmla="*/ 669989 h 1495425"/>
                <a:gd name="connsiteX15" fmla="*/ 970502 w 1285875"/>
                <a:gd name="connsiteY15" fmla="*/ 648462 h 1495425"/>
                <a:gd name="connsiteX16" fmla="*/ 959930 w 1285875"/>
                <a:gd name="connsiteY16" fmla="*/ 647986 h 1495425"/>
                <a:gd name="connsiteX17" fmla="*/ 838772 w 1285875"/>
                <a:gd name="connsiteY17" fmla="*/ 769239 h 1495425"/>
                <a:gd name="connsiteX18" fmla="*/ 838772 w 1285875"/>
                <a:gd name="connsiteY18" fmla="*/ 897160 h 1495425"/>
                <a:gd name="connsiteX19" fmla="*/ 881444 w 1285875"/>
                <a:gd name="connsiteY19" fmla="*/ 1140524 h 1495425"/>
                <a:gd name="connsiteX20" fmla="*/ 969264 w 1285875"/>
                <a:gd name="connsiteY20" fmla="*/ 1383316 h 1495425"/>
                <a:gd name="connsiteX21" fmla="*/ 967073 w 1285875"/>
                <a:gd name="connsiteY21" fmla="*/ 1415225 h 1495425"/>
                <a:gd name="connsiteX22" fmla="*/ 942118 w 1285875"/>
                <a:gd name="connsiteY22" fmla="*/ 1435227 h 1495425"/>
                <a:gd name="connsiteX23" fmla="*/ 837533 w 1285875"/>
                <a:gd name="connsiteY23" fmla="*/ 1463135 h 1495425"/>
                <a:gd name="connsiteX24" fmla="*/ 827151 w 1285875"/>
                <a:gd name="connsiteY24" fmla="*/ 1464469 h 1495425"/>
                <a:gd name="connsiteX25" fmla="*/ 788099 w 1285875"/>
                <a:gd name="connsiteY25" fmla="*/ 1431608 h 1495425"/>
                <a:gd name="connsiteX26" fmla="*/ 754190 w 1285875"/>
                <a:gd name="connsiteY26" fmla="*/ 1239012 h 1495425"/>
                <a:gd name="connsiteX27" fmla="*/ 628936 w 1285875"/>
                <a:gd name="connsiteY27" fmla="*/ 1133951 h 1495425"/>
                <a:gd name="connsiteX28" fmla="*/ 503682 w 1285875"/>
                <a:gd name="connsiteY28" fmla="*/ 1239012 h 1495425"/>
                <a:gd name="connsiteX29" fmla="*/ 469773 w 1285875"/>
                <a:gd name="connsiteY29" fmla="*/ 1431608 h 1495425"/>
                <a:gd name="connsiteX30" fmla="*/ 430721 w 1285875"/>
                <a:gd name="connsiteY30" fmla="*/ 1464469 h 1495425"/>
                <a:gd name="connsiteX31" fmla="*/ 420338 w 1285875"/>
                <a:gd name="connsiteY31" fmla="*/ 1463135 h 1495425"/>
                <a:gd name="connsiteX32" fmla="*/ 315754 w 1285875"/>
                <a:gd name="connsiteY32" fmla="*/ 1435227 h 1495425"/>
                <a:gd name="connsiteX33" fmla="*/ 290798 w 1285875"/>
                <a:gd name="connsiteY33" fmla="*/ 1415225 h 1495425"/>
                <a:gd name="connsiteX34" fmla="*/ 288608 w 1285875"/>
                <a:gd name="connsiteY34" fmla="*/ 1383316 h 1495425"/>
                <a:gd name="connsiteX35" fmla="*/ 381381 w 1285875"/>
                <a:gd name="connsiteY35" fmla="*/ 1126903 h 1495425"/>
                <a:gd name="connsiteX36" fmla="*/ 424053 w 1285875"/>
                <a:gd name="connsiteY36" fmla="*/ 889445 h 1495425"/>
                <a:gd name="connsiteX37" fmla="*/ 425006 w 1285875"/>
                <a:gd name="connsiteY37" fmla="*/ 772763 h 1495425"/>
                <a:gd name="connsiteX38" fmla="*/ 389858 w 1285875"/>
                <a:gd name="connsiteY38" fmla="*/ 686372 h 1495425"/>
                <a:gd name="connsiteX39" fmla="*/ 303847 w 1285875"/>
                <a:gd name="connsiteY39" fmla="*/ 650462 h 1495425"/>
                <a:gd name="connsiteX40" fmla="*/ 293275 w 1285875"/>
                <a:gd name="connsiteY40" fmla="*/ 650939 h 1495425"/>
                <a:gd name="connsiteX41" fmla="*/ 75152 w 1285875"/>
                <a:gd name="connsiteY41" fmla="*/ 669798 h 1495425"/>
                <a:gd name="connsiteX42" fmla="*/ 71628 w 1285875"/>
                <a:gd name="connsiteY42" fmla="*/ 669989 h 1495425"/>
                <a:gd name="connsiteX43" fmla="*/ 32004 w 1285875"/>
                <a:gd name="connsiteY43" fmla="*/ 630269 h 1495425"/>
                <a:gd name="connsiteX44" fmla="*/ 32004 w 1285875"/>
                <a:gd name="connsiteY44" fmla="*/ 522065 h 1495425"/>
                <a:gd name="connsiteX45" fmla="*/ 71628 w 1285875"/>
                <a:gd name="connsiteY45" fmla="*/ 482346 h 1495425"/>
                <a:gd name="connsiteX46" fmla="*/ 75152 w 1285875"/>
                <a:gd name="connsiteY46" fmla="*/ 482536 h 1495425"/>
                <a:gd name="connsiteX47" fmla="*/ 414052 w 1285875"/>
                <a:gd name="connsiteY47" fmla="*/ 511874 h 1495425"/>
                <a:gd name="connsiteX48" fmla="*/ 418814 w 1285875"/>
                <a:gd name="connsiteY48" fmla="*/ 512064 h 1495425"/>
                <a:gd name="connsiteX49" fmla="*/ 498253 w 1285875"/>
                <a:gd name="connsiteY49" fmla="*/ 459677 h 1495425"/>
                <a:gd name="connsiteX50" fmla="*/ 480917 w 1285875"/>
                <a:gd name="connsiteY50" fmla="*/ 365189 h 1495425"/>
                <a:gd name="connsiteX51" fmla="*/ 426148 w 1285875"/>
                <a:gd name="connsiteY51" fmla="*/ 228981 h 1495425"/>
                <a:gd name="connsiteX52" fmla="*/ 623030 w 1285875"/>
                <a:gd name="connsiteY52" fmla="*/ 32004 h 1495425"/>
                <a:gd name="connsiteX53" fmla="*/ 623030 w 1285875"/>
                <a:gd name="connsiteY53" fmla="*/ 7144 h 1495425"/>
                <a:gd name="connsiteX54" fmla="*/ 401288 w 1285875"/>
                <a:gd name="connsiteY54" fmla="*/ 228886 h 1495425"/>
                <a:gd name="connsiteX55" fmla="*/ 462915 w 1285875"/>
                <a:gd name="connsiteY55" fmla="*/ 382238 h 1495425"/>
                <a:gd name="connsiteX56" fmla="*/ 475393 w 1285875"/>
                <a:gd name="connsiteY56" fmla="*/ 449771 h 1495425"/>
                <a:gd name="connsiteX57" fmla="*/ 418719 w 1285875"/>
                <a:gd name="connsiteY57" fmla="*/ 487109 h 1495425"/>
                <a:gd name="connsiteX58" fmla="*/ 416052 w 1285875"/>
                <a:gd name="connsiteY58" fmla="*/ 487013 h 1495425"/>
                <a:gd name="connsiteX59" fmla="*/ 77248 w 1285875"/>
                <a:gd name="connsiteY59" fmla="*/ 457676 h 1495425"/>
                <a:gd name="connsiteX60" fmla="*/ 71533 w 1285875"/>
                <a:gd name="connsiteY60" fmla="*/ 457391 h 1495425"/>
                <a:gd name="connsiteX61" fmla="*/ 7144 w 1285875"/>
                <a:gd name="connsiteY61" fmla="*/ 521970 h 1495425"/>
                <a:gd name="connsiteX62" fmla="*/ 7144 w 1285875"/>
                <a:gd name="connsiteY62" fmla="*/ 630269 h 1495425"/>
                <a:gd name="connsiteX63" fmla="*/ 71533 w 1285875"/>
                <a:gd name="connsiteY63" fmla="*/ 694849 h 1495425"/>
                <a:gd name="connsiteX64" fmla="*/ 77248 w 1285875"/>
                <a:gd name="connsiteY64" fmla="*/ 694563 h 1495425"/>
                <a:gd name="connsiteX65" fmla="*/ 295370 w 1285875"/>
                <a:gd name="connsiteY65" fmla="*/ 675704 h 1495425"/>
                <a:gd name="connsiteX66" fmla="*/ 303752 w 1285875"/>
                <a:gd name="connsiteY66" fmla="*/ 675323 h 1495425"/>
                <a:gd name="connsiteX67" fmla="*/ 372142 w 1285875"/>
                <a:gd name="connsiteY67" fmla="*/ 703898 h 1495425"/>
                <a:gd name="connsiteX68" fmla="*/ 400050 w 1285875"/>
                <a:gd name="connsiteY68" fmla="*/ 772573 h 1495425"/>
                <a:gd name="connsiteX69" fmla="*/ 399097 w 1285875"/>
                <a:gd name="connsiteY69" fmla="*/ 889254 h 1495425"/>
                <a:gd name="connsiteX70" fmla="*/ 357950 w 1285875"/>
                <a:gd name="connsiteY70" fmla="*/ 1118426 h 1495425"/>
                <a:gd name="connsiteX71" fmla="*/ 265176 w 1285875"/>
                <a:gd name="connsiteY71" fmla="*/ 1374839 h 1495425"/>
                <a:gd name="connsiteX72" fmla="*/ 268700 w 1285875"/>
                <a:gd name="connsiteY72" fmla="*/ 1426750 h 1495425"/>
                <a:gd name="connsiteX73" fmla="*/ 309277 w 1285875"/>
                <a:gd name="connsiteY73" fmla="*/ 1459230 h 1495425"/>
                <a:gd name="connsiteX74" fmla="*/ 413861 w 1285875"/>
                <a:gd name="connsiteY74" fmla="*/ 1487138 h 1495425"/>
                <a:gd name="connsiteX75" fmla="*/ 430625 w 1285875"/>
                <a:gd name="connsiteY75" fmla="*/ 1489329 h 1495425"/>
                <a:gd name="connsiteX76" fmla="*/ 494157 w 1285875"/>
                <a:gd name="connsiteY76" fmla="*/ 1435894 h 1495425"/>
                <a:gd name="connsiteX77" fmla="*/ 528066 w 1285875"/>
                <a:gd name="connsiteY77" fmla="*/ 1243298 h 1495425"/>
                <a:gd name="connsiteX78" fmla="*/ 628841 w 1285875"/>
                <a:gd name="connsiteY78" fmla="*/ 1158716 h 1495425"/>
                <a:gd name="connsiteX79" fmla="*/ 729615 w 1285875"/>
                <a:gd name="connsiteY79" fmla="*/ 1243298 h 1495425"/>
                <a:gd name="connsiteX80" fmla="*/ 763524 w 1285875"/>
                <a:gd name="connsiteY80" fmla="*/ 1435894 h 1495425"/>
                <a:gd name="connsiteX81" fmla="*/ 827056 w 1285875"/>
                <a:gd name="connsiteY81" fmla="*/ 1489329 h 1495425"/>
                <a:gd name="connsiteX82" fmla="*/ 843820 w 1285875"/>
                <a:gd name="connsiteY82" fmla="*/ 1487138 h 1495425"/>
                <a:gd name="connsiteX83" fmla="*/ 948404 w 1285875"/>
                <a:gd name="connsiteY83" fmla="*/ 1459230 h 1495425"/>
                <a:gd name="connsiteX84" fmla="*/ 988981 w 1285875"/>
                <a:gd name="connsiteY84" fmla="*/ 1426750 h 1495425"/>
                <a:gd name="connsiteX85" fmla="*/ 992505 w 1285875"/>
                <a:gd name="connsiteY85" fmla="*/ 1374839 h 1495425"/>
                <a:gd name="connsiteX86" fmla="*/ 904685 w 1285875"/>
                <a:gd name="connsiteY86" fmla="*/ 1132046 h 1495425"/>
                <a:gd name="connsiteX87" fmla="*/ 863441 w 1285875"/>
                <a:gd name="connsiteY87" fmla="*/ 897160 h 1495425"/>
                <a:gd name="connsiteX88" fmla="*/ 863441 w 1285875"/>
                <a:gd name="connsiteY88" fmla="*/ 769239 h 1495425"/>
                <a:gd name="connsiteX89" fmla="*/ 959739 w 1285875"/>
                <a:gd name="connsiteY89" fmla="*/ 672751 h 1495425"/>
                <a:gd name="connsiteX90" fmla="*/ 968121 w 1285875"/>
                <a:gd name="connsiteY90" fmla="*/ 673132 h 1495425"/>
                <a:gd name="connsiteX91" fmla="*/ 1216914 w 1285875"/>
                <a:gd name="connsiteY91" fmla="*/ 694658 h 1495425"/>
                <a:gd name="connsiteX92" fmla="*/ 1222629 w 1285875"/>
                <a:gd name="connsiteY92" fmla="*/ 694944 h 1495425"/>
                <a:gd name="connsiteX93" fmla="*/ 1222629 w 1285875"/>
                <a:gd name="connsiteY93" fmla="*/ 694944 h 1495425"/>
                <a:gd name="connsiteX94" fmla="*/ 1268063 w 1285875"/>
                <a:gd name="connsiteY94" fmla="*/ 676180 h 1495425"/>
                <a:gd name="connsiteX95" fmla="*/ 1287113 w 1285875"/>
                <a:gd name="connsiteY95" fmla="*/ 630460 h 1495425"/>
                <a:gd name="connsiteX96" fmla="*/ 1287113 w 1285875"/>
                <a:gd name="connsiteY96" fmla="*/ 522065 h 1495425"/>
                <a:gd name="connsiteX97" fmla="*/ 1222724 w 1285875"/>
                <a:gd name="connsiteY97" fmla="*/ 457486 h 1495425"/>
                <a:gd name="connsiteX98" fmla="*/ 1217009 w 1285875"/>
                <a:gd name="connsiteY98" fmla="*/ 457772 h 1495425"/>
                <a:gd name="connsiteX99" fmla="*/ 878205 w 1285875"/>
                <a:gd name="connsiteY99" fmla="*/ 487109 h 1495425"/>
                <a:gd name="connsiteX100" fmla="*/ 875538 w 1285875"/>
                <a:gd name="connsiteY100" fmla="*/ 487204 h 1495425"/>
                <a:gd name="connsiteX101" fmla="*/ 827342 w 1285875"/>
                <a:gd name="connsiteY101" fmla="*/ 487204 h 1495425"/>
                <a:gd name="connsiteX102" fmla="*/ 770573 w 1285875"/>
                <a:gd name="connsiteY102" fmla="*/ 449675 h 1495425"/>
                <a:gd name="connsiteX103" fmla="*/ 782955 w 1285875"/>
                <a:gd name="connsiteY103" fmla="*/ 382524 h 1495425"/>
                <a:gd name="connsiteX104" fmla="*/ 844296 w 1285875"/>
                <a:gd name="connsiteY104" fmla="*/ 212503 h 1495425"/>
                <a:gd name="connsiteX105" fmla="*/ 639128 w 1285875"/>
                <a:gd name="connsiteY105" fmla="*/ 7715 h 1495425"/>
                <a:gd name="connsiteX106" fmla="*/ 623030 w 1285875"/>
                <a:gd name="connsiteY106" fmla="*/ 7144 h 1495425"/>
                <a:gd name="connsiteX107" fmla="*/ 623030 w 1285875"/>
                <a:gd name="connsiteY107" fmla="*/ 7144 h 149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285875" h="1495425">
                  <a:moveTo>
                    <a:pt x="623030" y="32004"/>
                  </a:moveTo>
                  <a:cubicBezTo>
                    <a:pt x="627793" y="32004"/>
                    <a:pt x="632651" y="32194"/>
                    <a:pt x="637413" y="32480"/>
                  </a:cubicBezTo>
                  <a:cubicBezTo>
                    <a:pt x="734282" y="39338"/>
                    <a:pt x="812483" y="117443"/>
                    <a:pt x="819436" y="214313"/>
                  </a:cubicBezTo>
                  <a:cubicBezTo>
                    <a:pt x="823532" y="270986"/>
                    <a:pt x="804196" y="324707"/>
                    <a:pt x="765048" y="365379"/>
                  </a:cubicBezTo>
                  <a:cubicBezTo>
                    <a:pt x="740855" y="390525"/>
                    <a:pt x="734092" y="427387"/>
                    <a:pt x="747712" y="459486"/>
                  </a:cubicBezTo>
                  <a:cubicBezTo>
                    <a:pt x="761333" y="491490"/>
                    <a:pt x="792575" y="512064"/>
                    <a:pt x="827342" y="512064"/>
                  </a:cubicBezTo>
                  <a:lnTo>
                    <a:pt x="875538" y="512064"/>
                  </a:lnTo>
                  <a:cubicBezTo>
                    <a:pt x="877157" y="512064"/>
                    <a:pt x="878777" y="511969"/>
                    <a:pt x="880396" y="511874"/>
                  </a:cubicBezTo>
                  <a:lnTo>
                    <a:pt x="1219295" y="482536"/>
                  </a:lnTo>
                  <a:cubicBezTo>
                    <a:pt x="1220534" y="482441"/>
                    <a:pt x="1221677" y="482346"/>
                    <a:pt x="1222820" y="482346"/>
                  </a:cubicBezTo>
                  <a:cubicBezTo>
                    <a:pt x="1244632" y="482346"/>
                    <a:pt x="1262444" y="500158"/>
                    <a:pt x="1262444" y="522065"/>
                  </a:cubicBezTo>
                  <a:lnTo>
                    <a:pt x="1262444" y="630365"/>
                  </a:lnTo>
                  <a:cubicBezTo>
                    <a:pt x="1262444" y="641033"/>
                    <a:pt x="1258253" y="651034"/>
                    <a:pt x="1250728" y="658559"/>
                  </a:cubicBezTo>
                  <a:cubicBezTo>
                    <a:pt x="1243203" y="665988"/>
                    <a:pt x="1233297" y="670179"/>
                    <a:pt x="1222820" y="670179"/>
                  </a:cubicBezTo>
                  <a:cubicBezTo>
                    <a:pt x="1221677" y="670179"/>
                    <a:pt x="1220438" y="670084"/>
                    <a:pt x="1219295" y="669989"/>
                  </a:cubicBezTo>
                  <a:lnTo>
                    <a:pt x="970502" y="648462"/>
                  </a:lnTo>
                  <a:cubicBezTo>
                    <a:pt x="966978" y="648176"/>
                    <a:pt x="963454" y="647986"/>
                    <a:pt x="959930" y="647986"/>
                  </a:cubicBezTo>
                  <a:cubicBezTo>
                    <a:pt x="893159" y="647986"/>
                    <a:pt x="838772" y="702374"/>
                    <a:pt x="838772" y="769239"/>
                  </a:cubicBezTo>
                  <a:lnTo>
                    <a:pt x="838772" y="897160"/>
                  </a:lnTo>
                  <a:cubicBezTo>
                    <a:pt x="838772" y="980408"/>
                    <a:pt x="853154" y="1062323"/>
                    <a:pt x="881444" y="1140524"/>
                  </a:cubicBezTo>
                  <a:lnTo>
                    <a:pt x="969264" y="1383316"/>
                  </a:lnTo>
                  <a:cubicBezTo>
                    <a:pt x="973169" y="1394079"/>
                    <a:pt x="972407" y="1405128"/>
                    <a:pt x="967073" y="1415225"/>
                  </a:cubicBezTo>
                  <a:cubicBezTo>
                    <a:pt x="961739" y="1425321"/>
                    <a:pt x="953167" y="1432274"/>
                    <a:pt x="942118" y="1435227"/>
                  </a:cubicBezTo>
                  <a:lnTo>
                    <a:pt x="837533" y="1463135"/>
                  </a:lnTo>
                  <a:cubicBezTo>
                    <a:pt x="834104" y="1464088"/>
                    <a:pt x="830675" y="1464469"/>
                    <a:pt x="827151" y="1464469"/>
                  </a:cubicBezTo>
                  <a:cubicBezTo>
                    <a:pt x="807910" y="1464469"/>
                    <a:pt x="791432" y="1450658"/>
                    <a:pt x="788099" y="1431608"/>
                  </a:cubicBezTo>
                  <a:lnTo>
                    <a:pt x="754190" y="1239012"/>
                  </a:lnTo>
                  <a:cubicBezTo>
                    <a:pt x="743426" y="1178147"/>
                    <a:pt x="690753" y="1133951"/>
                    <a:pt x="628936" y="1133951"/>
                  </a:cubicBezTo>
                  <a:cubicBezTo>
                    <a:pt x="567119" y="1133951"/>
                    <a:pt x="514445" y="1178147"/>
                    <a:pt x="503682" y="1239012"/>
                  </a:cubicBezTo>
                  <a:lnTo>
                    <a:pt x="469773" y="1431608"/>
                  </a:lnTo>
                  <a:cubicBezTo>
                    <a:pt x="466439" y="1450658"/>
                    <a:pt x="449961" y="1464469"/>
                    <a:pt x="430721" y="1464469"/>
                  </a:cubicBezTo>
                  <a:cubicBezTo>
                    <a:pt x="427292" y="1464469"/>
                    <a:pt x="423767" y="1463993"/>
                    <a:pt x="420338" y="1463135"/>
                  </a:cubicBezTo>
                  <a:lnTo>
                    <a:pt x="315754" y="1435227"/>
                  </a:lnTo>
                  <a:cubicBezTo>
                    <a:pt x="304705" y="1432274"/>
                    <a:pt x="296037" y="1425416"/>
                    <a:pt x="290798" y="1415225"/>
                  </a:cubicBezTo>
                  <a:cubicBezTo>
                    <a:pt x="285464" y="1405128"/>
                    <a:pt x="284797" y="1394079"/>
                    <a:pt x="288608" y="1383316"/>
                  </a:cubicBezTo>
                  <a:lnTo>
                    <a:pt x="381381" y="1126903"/>
                  </a:lnTo>
                  <a:cubicBezTo>
                    <a:pt x="409004" y="1050512"/>
                    <a:pt x="423386" y="970693"/>
                    <a:pt x="424053" y="889445"/>
                  </a:cubicBezTo>
                  <a:lnTo>
                    <a:pt x="425006" y="772763"/>
                  </a:lnTo>
                  <a:cubicBezTo>
                    <a:pt x="425291" y="740188"/>
                    <a:pt x="412814" y="709517"/>
                    <a:pt x="389858" y="686372"/>
                  </a:cubicBezTo>
                  <a:cubicBezTo>
                    <a:pt x="366903" y="663226"/>
                    <a:pt x="336328" y="650462"/>
                    <a:pt x="303847" y="650462"/>
                  </a:cubicBezTo>
                  <a:cubicBezTo>
                    <a:pt x="300419" y="650462"/>
                    <a:pt x="296799" y="650653"/>
                    <a:pt x="293275" y="650939"/>
                  </a:cubicBezTo>
                  <a:lnTo>
                    <a:pt x="75152" y="669798"/>
                  </a:lnTo>
                  <a:cubicBezTo>
                    <a:pt x="73914" y="669893"/>
                    <a:pt x="72771" y="669989"/>
                    <a:pt x="71628" y="669989"/>
                  </a:cubicBezTo>
                  <a:cubicBezTo>
                    <a:pt x="49816" y="669989"/>
                    <a:pt x="32004" y="652177"/>
                    <a:pt x="32004" y="630269"/>
                  </a:cubicBezTo>
                  <a:lnTo>
                    <a:pt x="32004" y="522065"/>
                  </a:lnTo>
                  <a:cubicBezTo>
                    <a:pt x="32004" y="500158"/>
                    <a:pt x="49720" y="482346"/>
                    <a:pt x="71628" y="482346"/>
                  </a:cubicBezTo>
                  <a:cubicBezTo>
                    <a:pt x="72771" y="482346"/>
                    <a:pt x="74009" y="482441"/>
                    <a:pt x="75152" y="482536"/>
                  </a:cubicBezTo>
                  <a:lnTo>
                    <a:pt x="414052" y="511874"/>
                  </a:lnTo>
                  <a:cubicBezTo>
                    <a:pt x="415671" y="511969"/>
                    <a:pt x="417195" y="512064"/>
                    <a:pt x="418814" y="512064"/>
                  </a:cubicBezTo>
                  <a:cubicBezTo>
                    <a:pt x="454057" y="512064"/>
                    <a:pt x="484537" y="491966"/>
                    <a:pt x="498253" y="459677"/>
                  </a:cubicBezTo>
                  <a:cubicBezTo>
                    <a:pt x="511969" y="427577"/>
                    <a:pt x="505111" y="390430"/>
                    <a:pt x="480917" y="365189"/>
                  </a:cubicBezTo>
                  <a:cubicBezTo>
                    <a:pt x="445675" y="328327"/>
                    <a:pt x="426148" y="280035"/>
                    <a:pt x="426148" y="228981"/>
                  </a:cubicBezTo>
                  <a:cubicBezTo>
                    <a:pt x="426053" y="120301"/>
                    <a:pt x="514445" y="32004"/>
                    <a:pt x="623030" y="32004"/>
                  </a:cubicBezTo>
                  <a:moveTo>
                    <a:pt x="623030" y="7144"/>
                  </a:moveTo>
                  <a:cubicBezTo>
                    <a:pt x="500729" y="7144"/>
                    <a:pt x="401288" y="106585"/>
                    <a:pt x="401288" y="228886"/>
                  </a:cubicBezTo>
                  <a:cubicBezTo>
                    <a:pt x="401288" y="286322"/>
                    <a:pt x="423196" y="340805"/>
                    <a:pt x="462915" y="382238"/>
                  </a:cubicBezTo>
                  <a:cubicBezTo>
                    <a:pt x="480251" y="400336"/>
                    <a:pt x="485204" y="426911"/>
                    <a:pt x="475393" y="449771"/>
                  </a:cubicBezTo>
                  <a:cubicBezTo>
                    <a:pt x="465582" y="472821"/>
                    <a:pt x="443865" y="487109"/>
                    <a:pt x="418719" y="487109"/>
                  </a:cubicBezTo>
                  <a:cubicBezTo>
                    <a:pt x="417862" y="487109"/>
                    <a:pt x="416909" y="487109"/>
                    <a:pt x="416052" y="487013"/>
                  </a:cubicBezTo>
                  <a:lnTo>
                    <a:pt x="77248" y="457676"/>
                  </a:lnTo>
                  <a:cubicBezTo>
                    <a:pt x="75343" y="457486"/>
                    <a:pt x="73438" y="457391"/>
                    <a:pt x="71533" y="457391"/>
                  </a:cubicBezTo>
                  <a:cubicBezTo>
                    <a:pt x="36005" y="457391"/>
                    <a:pt x="7144" y="486347"/>
                    <a:pt x="7144" y="521970"/>
                  </a:cubicBezTo>
                  <a:lnTo>
                    <a:pt x="7144" y="630269"/>
                  </a:lnTo>
                  <a:cubicBezTo>
                    <a:pt x="7144" y="665893"/>
                    <a:pt x="36005" y="694849"/>
                    <a:pt x="71533" y="694849"/>
                  </a:cubicBezTo>
                  <a:cubicBezTo>
                    <a:pt x="73438" y="694849"/>
                    <a:pt x="75343" y="694754"/>
                    <a:pt x="77248" y="694563"/>
                  </a:cubicBezTo>
                  <a:lnTo>
                    <a:pt x="295370" y="675704"/>
                  </a:lnTo>
                  <a:cubicBezTo>
                    <a:pt x="298228" y="675418"/>
                    <a:pt x="300990" y="675323"/>
                    <a:pt x="303752" y="675323"/>
                  </a:cubicBezTo>
                  <a:cubicBezTo>
                    <a:pt x="329565" y="675323"/>
                    <a:pt x="353854" y="685419"/>
                    <a:pt x="372142" y="703898"/>
                  </a:cubicBezTo>
                  <a:cubicBezTo>
                    <a:pt x="390335" y="722281"/>
                    <a:pt x="400336" y="746665"/>
                    <a:pt x="400050" y="772573"/>
                  </a:cubicBezTo>
                  <a:lnTo>
                    <a:pt x="399097" y="889254"/>
                  </a:lnTo>
                  <a:cubicBezTo>
                    <a:pt x="398431" y="967645"/>
                    <a:pt x="384620" y="1044702"/>
                    <a:pt x="357950" y="1118426"/>
                  </a:cubicBezTo>
                  <a:lnTo>
                    <a:pt x="265176" y="1374839"/>
                  </a:lnTo>
                  <a:cubicBezTo>
                    <a:pt x="258985" y="1392079"/>
                    <a:pt x="260223" y="1410462"/>
                    <a:pt x="268700" y="1426750"/>
                  </a:cubicBezTo>
                  <a:cubicBezTo>
                    <a:pt x="277178" y="1442942"/>
                    <a:pt x="291560" y="1454468"/>
                    <a:pt x="309277" y="1459230"/>
                  </a:cubicBezTo>
                  <a:lnTo>
                    <a:pt x="413861" y="1487138"/>
                  </a:lnTo>
                  <a:cubicBezTo>
                    <a:pt x="419386" y="1488567"/>
                    <a:pt x="425006" y="1489329"/>
                    <a:pt x="430625" y="1489329"/>
                  </a:cubicBezTo>
                  <a:cubicBezTo>
                    <a:pt x="461963" y="1489329"/>
                    <a:pt x="488633" y="1466850"/>
                    <a:pt x="494157" y="1435894"/>
                  </a:cubicBezTo>
                  <a:lnTo>
                    <a:pt x="528066" y="1243298"/>
                  </a:lnTo>
                  <a:cubicBezTo>
                    <a:pt x="536734" y="1194340"/>
                    <a:pt x="579120" y="1158716"/>
                    <a:pt x="628841" y="1158716"/>
                  </a:cubicBezTo>
                  <a:cubicBezTo>
                    <a:pt x="678561" y="1158716"/>
                    <a:pt x="720947" y="1194245"/>
                    <a:pt x="729615" y="1243298"/>
                  </a:cubicBezTo>
                  <a:lnTo>
                    <a:pt x="763524" y="1435894"/>
                  </a:lnTo>
                  <a:cubicBezTo>
                    <a:pt x="768953" y="1466850"/>
                    <a:pt x="795719" y="1489329"/>
                    <a:pt x="827056" y="1489329"/>
                  </a:cubicBezTo>
                  <a:cubicBezTo>
                    <a:pt x="832676" y="1489329"/>
                    <a:pt x="838295" y="1488567"/>
                    <a:pt x="843820" y="1487138"/>
                  </a:cubicBezTo>
                  <a:lnTo>
                    <a:pt x="948404" y="1459230"/>
                  </a:lnTo>
                  <a:cubicBezTo>
                    <a:pt x="966121" y="1454468"/>
                    <a:pt x="980504" y="1442942"/>
                    <a:pt x="988981" y="1426750"/>
                  </a:cubicBezTo>
                  <a:cubicBezTo>
                    <a:pt x="997458" y="1410557"/>
                    <a:pt x="998696" y="1392079"/>
                    <a:pt x="992505" y="1374839"/>
                  </a:cubicBezTo>
                  <a:lnTo>
                    <a:pt x="904685" y="1132046"/>
                  </a:lnTo>
                  <a:cubicBezTo>
                    <a:pt x="877348" y="1056513"/>
                    <a:pt x="863441" y="977456"/>
                    <a:pt x="863441" y="897160"/>
                  </a:cubicBezTo>
                  <a:lnTo>
                    <a:pt x="863441" y="769239"/>
                  </a:lnTo>
                  <a:cubicBezTo>
                    <a:pt x="863441" y="716090"/>
                    <a:pt x="906685" y="672751"/>
                    <a:pt x="959739" y="672751"/>
                  </a:cubicBezTo>
                  <a:cubicBezTo>
                    <a:pt x="962501" y="672751"/>
                    <a:pt x="965359" y="672846"/>
                    <a:pt x="968121" y="673132"/>
                  </a:cubicBezTo>
                  <a:lnTo>
                    <a:pt x="1216914" y="694658"/>
                  </a:lnTo>
                  <a:cubicBezTo>
                    <a:pt x="1218819" y="694849"/>
                    <a:pt x="1220724" y="694944"/>
                    <a:pt x="1222629" y="694944"/>
                  </a:cubicBezTo>
                  <a:cubicBezTo>
                    <a:pt x="1222629" y="694944"/>
                    <a:pt x="1222629" y="694944"/>
                    <a:pt x="1222629" y="694944"/>
                  </a:cubicBezTo>
                  <a:cubicBezTo>
                    <a:pt x="1239679" y="694944"/>
                    <a:pt x="1255871" y="688276"/>
                    <a:pt x="1268063" y="676180"/>
                  </a:cubicBezTo>
                  <a:cubicBezTo>
                    <a:pt x="1280351" y="663988"/>
                    <a:pt x="1287113" y="647700"/>
                    <a:pt x="1287113" y="630460"/>
                  </a:cubicBezTo>
                  <a:lnTo>
                    <a:pt x="1287113" y="522065"/>
                  </a:lnTo>
                  <a:cubicBezTo>
                    <a:pt x="1287113" y="486442"/>
                    <a:pt x="1258253" y="457486"/>
                    <a:pt x="1222724" y="457486"/>
                  </a:cubicBezTo>
                  <a:cubicBezTo>
                    <a:pt x="1220819" y="457486"/>
                    <a:pt x="1218914" y="457581"/>
                    <a:pt x="1217009" y="457772"/>
                  </a:cubicBezTo>
                  <a:lnTo>
                    <a:pt x="878205" y="487109"/>
                  </a:lnTo>
                  <a:cubicBezTo>
                    <a:pt x="877348" y="487204"/>
                    <a:pt x="876395" y="487204"/>
                    <a:pt x="875538" y="487204"/>
                  </a:cubicBezTo>
                  <a:lnTo>
                    <a:pt x="827342" y="487204"/>
                  </a:lnTo>
                  <a:cubicBezTo>
                    <a:pt x="802577" y="487204"/>
                    <a:pt x="780288" y="472440"/>
                    <a:pt x="770573" y="449675"/>
                  </a:cubicBezTo>
                  <a:cubicBezTo>
                    <a:pt x="760857" y="426815"/>
                    <a:pt x="765715" y="400431"/>
                    <a:pt x="782955" y="382524"/>
                  </a:cubicBezTo>
                  <a:cubicBezTo>
                    <a:pt x="827056" y="336709"/>
                    <a:pt x="848868" y="276225"/>
                    <a:pt x="844296" y="212503"/>
                  </a:cubicBezTo>
                  <a:cubicBezTo>
                    <a:pt x="836390" y="103442"/>
                    <a:pt x="748189" y="15431"/>
                    <a:pt x="639128" y="7715"/>
                  </a:cubicBezTo>
                  <a:cubicBezTo>
                    <a:pt x="633794" y="7334"/>
                    <a:pt x="628364" y="7144"/>
                    <a:pt x="623030" y="7144"/>
                  </a:cubicBezTo>
                  <a:lnTo>
                    <a:pt x="623030" y="7144"/>
                  </a:ln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8842D1A-18F2-4559-8AAD-52D2717909A8}"/>
                </a:ext>
              </a:extLst>
            </p:cNvPr>
            <p:cNvSpPr/>
            <p:nvPr/>
          </p:nvSpPr>
          <p:spPr>
            <a:xfrm>
              <a:off x="5960078" y="2836640"/>
              <a:ext cx="66675" cy="76200"/>
            </a:xfrm>
            <a:custGeom>
              <a:avLst/>
              <a:gdLst>
                <a:gd name="connsiteX0" fmla="*/ 69056 w 66675"/>
                <a:gd name="connsiteY0" fmla="*/ 38100 h 76200"/>
                <a:gd name="connsiteX1" fmla="*/ 38100 w 66675"/>
                <a:gd name="connsiteY1" fmla="*/ 69056 h 76200"/>
                <a:gd name="connsiteX2" fmla="*/ 7144 w 66675"/>
                <a:gd name="connsiteY2" fmla="*/ 38100 h 76200"/>
                <a:gd name="connsiteX3" fmla="*/ 38100 w 66675"/>
                <a:gd name="connsiteY3" fmla="*/ 7144 h 76200"/>
                <a:gd name="connsiteX4" fmla="*/ 69056 w 66675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76200">
                  <a:moveTo>
                    <a:pt x="69056" y="38100"/>
                  </a:moveTo>
                  <a:cubicBezTo>
                    <a:pt x="69056" y="55197"/>
                    <a:pt x="55197" y="69056"/>
                    <a:pt x="38100" y="69056"/>
                  </a:cubicBezTo>
                  <a:cubicBezTo>
                    <a:pt x="21003" y="69056"/>
                    <a:pt x="7144" y="55197"/>
                    <a:pt x="7144" y="38100"/>
                  </a:cubicBezTo>
                  <a:cubicBezTo>
                    <a:pt x="7144" y="21003"/>
                    <a:pt x="21003" y="7144"/>
                    <a:pt x="38100" y="7144"/>
                  </a:cubicBezTo>
                  <a:cubicBezTo>
                    <a:pt x="55197" y="7144"/>
                    <a:pt x="69056" y="21003"/>
                    <a:pt x="69056" y="38100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458EB15-07C7-46AC-93B5-C4BED3A9C000}"/>
                </a:ext>
              </a:extLst>
            </p:cNvPr>
            <p:cNvSpPr/>
            <p:nvPr/>
          </p:nvSpPr>
          <p:spPr>
            <a:xfrm>
              <a:off x="6090666" y="2836640"/>
              <a:ext cx="76200" cy="76200"/>
            </a:xfrm>
            <a:custGeom>
              <a:avLst/>
              <a:gdLst>
                <a:gd name="connsiteX0" fmla="*/ 69056 w 76200"/>
                <a:gd name="connsiteY0" fmla="*/ 38100 h 76200"/>
                <a:gd name="connsiteX1" fmla="*/ 38100 w 76200"/>
                <a:gd name="connsiteY1" fmla="*/ 69056 h 76200"/>
                <a:gd name="connsiteX2" fmla="*/ 7144 w 76200"/>
                <a:gd name="connsiteY2" fmla="*/ 38100 h 76200"/>
                <a:gd name="connsiteX3" fmla="*/ 38100 w 76200"/>
                <a:gd name="connsiteY3" fmla="*/ 7144 h 76200"/>
                <a:gd name="connsiteX4" fmla="*/ 69056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69056" y="38100"/>
                  </a:moveTo>
                  <a:cubicBezTo>
                    <a:pt x="69056" y="55197"/>
                    <a:pt x="55197" y="69056"/>
                    <a:pt x="38100" y="69056"/>
                  </a:cubicBezTo>
                  <a:cubicBezTo>
                    <a:pt x="21003" y="69056"/>
                    <a:pt x="7144" y="55197"/>
                    <a:pt x="7144" y="38100"/>
                  </a:cubicBezTo>
                  <a:cubicBezTo>
                    <a:pt x="7144" y="21003"/>
                    <a:pt x="21003" y="7144"/>
                    <a:pt x="38100" y="7144"/>
                  </a:cubicBezTo>
                  <a:cubicBezTo>
                    <a:pt x="55197" y="7144"/>
                    <a:pt x="69056" y="21003"/>
                    <a:pt x="69056" y="38100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4732F9B-2206-4D74-B416-49A16A408E59}"/>
                </a:ext>
              </a:extLst>
            </p:cNvPr>
            <p:cNvSpPr/>
            <p:nvPr/>
          </p:nvSpPr>
          <p:spPr>
            <a:xfrm>
              <a:off x="6034563" y="3361277"/>
              <a:ext cx="85725" cy="85725"/>
            </a:xfrm>
            <a:custGeom>
              <a:avLst/>
              <a:gdLst>
                <a:gd name="connsiteX0" fmla="*/ 81439 w 85725"/>
                <a:gd name="connsiteY0" fmla="*/ 44291 h 85725"/>
                <a:gd name="connsiteX1" fmla="*/ 44291 w 85725"/>
                <a:gd name="connsiteY1" fmla="*/ 81439 h 85725"/>
                <a:gd name="connsiteX2" fmla="*/ 7144 w 85725"/>
                <a:gd name="connsiteY2" fmla="*/ 44291 h 85725"/>
                <a:gd name="connsiteX3" fmla="*/ 44291 w 85725"/>
                <a:gd name="connsiteY3" fmla="*/ 7144 h 85725"/>
                <a:gd name="connsiteX4" fmla="*/ 81439 w 85725"/>
                <a:gd name="connsiteY4" fmla="*/ 4429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1439" y="44291"/>
                  </a:moveTo>
                  <a:cubicBezTo>
                    <a:pt x="81439" y="64770"/>
                    <a:pt x="64770" y="81439"/>
                    <a:pt x="44291" y="81439"/>
                  </a:cubicBezTo>
                  <a:cubicBezTo>
                    <a:pt x="23813" y="81439"/>
                    <a:pt x="7144" y="64770"/>
                    <a:pt x="7144" y="44291"/>
                  </a:cubicBezTo>
                  <a:cubicBezTo>
                    <a:pt x="7144" y="23813"/>
                    <a:pt x="23813" y="7144"/>
                    <a:pt x="44291" y="7144"/>
                  </a:cubicBezTo>
                  <a:cubicBezTo>
                    <a:pt x="64770" y="7144"/>
                    <a:pt x="81439" y="23717"/>
                    <a:pt x="81439" y="44291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AC0A875-6F72-48FE-9A3C-6BDE23E92D57}"/>
                </a:ext>
              </a:extLst>
            </p:cNvPr>
            <p:cNvSpPr/>
            <p:nvPr/>
          </p:nvSpPr>
          <p:spPr>
            <a:xfrm>
              <a:off x="6034563" y="3488341"/>
              <a:ext cx="85725" cy="85725"/>
            </a:xfrm>
            <a:custGeom>
              <a:avLst/>
              <a:gdLst>
                <a:gd name="connsiteX0" fmla="*/ 81439 w 85725"/>
                <a:gd name="connsiteY0" fmla="*/ 44291 h 85725"/>
                <a:gd name="connsiteX1" fmla="*/ 44291 w 85725"/>
                <a:gd name="connsiteY1" fmla="*/ 81439 h 85725"/>
                <a:gd name="connsiteX2" fmla="*/ 7144 w 85725"/>
                <a:gd name="connsiteY2" fmla="*/ 44291 h 85725"/>
                <a:gd name="connsiteX3" fmla="*/ 44291 w 85725"/>
                <a:gd name="connsiteY3" fmla="*/ 7144 h 85725"/>
                <a:gd name="connsiteX4" fmla="*/ 81439 w 85725"/>
                <a:gd name="connsiteY4" fmla="*/ 4429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1439" y="44291"/>
                  </a:moveTo>
                  <a:cubicBezTo>
                    <a:pt x="81439" y="64770"/>
                    <a:pt x="64770" y="81439"/>
                    <a:pt x="44291" y="81439"/>
                  </a:cubicBezTo>
                  <a:cubicBezTo>
                    <a:pt x="23813" y="81439"/>
                    <a:pt x="7144" y="64770"/>
                    <a:pt x="7144" y="44291"/>
                  </a:cubicBezTo>
                  <a:cubicBezTo>
                    <a:pt x="7144" y="23813"/>
                    <a:pt x="23813" y="7144"/>
                    <a:pt x="44291" y="7144"/>
                  </a:cubicBezTo>
                  <a:cubicBezTo>
                    <a:pt x="64770" y="7144"/>
                    <a:pt x="81439" y="23813"/>
                    <a:pt x="81439" y="44291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ACF4074-036A-4532-84FA-3C4AA5C5B192}"/>
                </a:ext>
              </a:extLst>
            </p:cNvPr>
            <p:cNvSpPr/>
            <p:nvPr/>
          </p:nvSpPr>
          <p:spPr>
            <a:xfrm>
              <a:off x="6034563" y="3632549"/>
              <a:ext cx="85725" cy="85725"/>
            </a:xfrm>
            <a:custGeom>
              <a:avLst/>
              <a:gdLst>
                <a:gd name="connsiteX0" fmla="*/ 81439 w 85725"/>
                <a:gd name="connsiteY0" fmla="*/ 44291 h 85725"/>
                <a:gd name="connsiteX1" fmla="*/ 44291 w 85725"/>
                <a:gd name="connsiteY1" fmla="*/ 81439 h 85725"/>
                <a:gd name="connsiteX2" fmla="*/ 7144 w 85725"/>
                <a:gd name="connsiteY2" fmla="*/ 44291 h 85725"/>
                <a:gd name="connsiteX3" fmla="*/ 44291 w 85725"/>
                <a:gd name="connsiteY3" fmla="*/ 7144 h 85725"/>
                <a:gd name="connsiteX4" fmla="*/ 81439 w 85725"/>
                <a:gd name="connsiteY4" fmla="*/ 4429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1439" y="44291"/>
                  </a:moveTo>
                  <a:cubicBezTo>
                    <a:pt x="81439" y="64770"/>
                    <a:pt x="64770" y="81439"/>
                    <a:pt x="44291" y="81439"/>
                  </a:cubicBezTo>
                  <a:cubicBezTo>
                    <a:pt x="23813" y="81439"/>
                    <a:pt x="7144" y="64770"/>
                    <a:pt x="7144" y="44291"/>
                  </a:cubicBezTo>
                  <a:cubicBezTo>
                    <a:pt x="7144" y="23813"/>
                    <a:pt x="23813" y="7144"/>
                    <a:pt x="44291" y="7144"/>
                  </a:cubicBezTo>
                  <a:cubicBezTo>
                    <a:pt x="64770" y="7144"/>
                    <a:pt x="81439" y="23717"/>
                    <a:pt x="81439" y="44291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95B6C47-BA8E-49E3-901F-3B5F58C2E7D9}"/>
                </a:ext>
              </a:extLst>
            </p:cNvPr>
            <p:cNvSpPr/>
            <p:nvPr/>
          </p:nvSpPr>
          <p:spPr>
            <a:xfrm>
              <a:off x="5990237" y="2950493"/>
              <a:ext cx="142875" cy="66675"/>
            </a:xfrm>
            <a:custGeom>
              <a:avLst/>
              <a:gdLst>
                <a:gd name="connsiteX0" fmla="*/ 72330 w 142875"/>
                <a:gd name="connsiteY0" fmla="*/ 66075 h 66675"/>
                <a:gd name="connsiteX1" fmla="*/ 7941 w 142875"/>
                <a:gd name="connsiteY1" fmla="*/ 23974 h 66675"/>
                <a:gd name="connsiteX2" fmla="*/ 12703 w 142875"/>
                <a:gd name="connsiteY2" fmla="*/ 11687 h 66675"/>
                <a:gd name="connsiteX3" fmla="*/ 24991 w 142875"/>
                <a:gd name="connsiteY3" fmla="*/ 16449 h 66675"/>
                <a:gd name="connsiteX4" fmla="*/ 72425 w 142875"/>
                <a:gd name="connsiteY4" fmla="*/ 47406 h 66675"/>
                <a:gd name="connsiteX5" fmla="*/ 121098 w 142875"/>
                <a:gd name="connsiteY5" fmla="*/ 13306 h 66675"/>
                <a:gd name="connsiteX6" fmla="*/ 133004 w 142875"/>
                <a:gd name="connsiteY6" fmla="*/ 7686 h 66675"/>
                <a:gd name="connsiteX7" fmla="*/ 138624 w 142875"/>
                <a:gd name="connsiteY7" fmla="*/ 19593 h 66675"/>
                <a:gd name="connsiteX8" fmla="*/ 72330 w 142875"/>
                <a:gd name="connsiteY8" fmla="*/ 660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66675">
                  <a:moveTo>
                    <a:pt x="72330" y="66075"/>
                  </a:moveTo>
                  <a:cubicBezTo>
                    <a:pt x="44422" y="66075"/>
                    <a:pt x="19085" y="49596"/>
                    <a:pt x="7941" y="23974"/>
                  </a:cubicBezTo>
                  <a:cubicBezTo>
                    <a:pt x="5845" y="19307"/>
                    <a:pt x="8036" y="13782"/>
                    <a:pt x="12703" y="11687"/>
                  </a:cubicBezTo>
                  <a:cubicBezTo>
                    <a:pt x="17371" y="9591"/>
                    <a:pt x="22895" y="11782"/>
                    <a:pt x="24991" y="16449"/>
                  </a:cubicBezTo>
                  <a:cubicBezTo>
                    <a:pt x="33277" y="35214"/>
                    <a:pt x="51851" y="47406"/>
                    <a:pt x="72425" y="47406"/>
                  </a:cubicBezTo>
                  <a:cubicBezTo>
                    <a:pt x="94142" y="47406"/>
                    <a:pt x="113668" y="33690"/>
                    <a:pt x="121098" y="13306"/>
                  </a:cubicBezTo>
                  <a:cubicBezTo>
                    <a:pt x="122812" y="8448"/>
                    <a:pt x="128146" y="5972"/>
                    <a:pt x="133004" y="7686"/>
                  </a:cubicBezTo>
                  <a:cubicBezTo>
                    <a:pt x="137862" y="9401"/>
                    <a:pt x="140338" y="14830"/>
                    <a:pt x="138624" y="19593"/>
                  </a:cubicBezTo>
                  <a:cubicBezTo>
                    <a:pt x="128432" y="47406"/>
                    <a:pt x="101857" y="66075"/>
                    <a:pt x="72330" y="66075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5D7988E-8CB0-4AE0-AE89-9BDF1B253E0C}"/>
                </a:ext>
              </a:extLst>
            </p:cNvPr>
            <p:cNvSpPr/>
            <p:nvPr/>
          </p:nvSpPr>
          <p:spPr>
            <a:xfrm>
              <a:off x="5919405" y="3188690"/>
              <a:ext cx="304800" cy="152400"/>
            </a:xfrm>
            <a:custGeom>
              <a:avLst/>
              <a:gdLst>
                <a:gd name="connsiteX0" fmla="*/ 305087 w 304800"/>
                <a:gd name="connsiteY0" fmla="*/ 40189 h 152400"/>
                <a:gd name="connsiteX1" fmla="*/ 255842 w 304800"/>
                <a:gd name="connsiteY1" fmla="*/ 11329 h 152400"/>
                <a:gd name="connsiteX2" fmla="*/ 191644 w 304800"/>
                <a:gd name="connsiteY2" fmla="*/ 46762 h 152400"/>
                <a:gd name="connsiteX3" fmla="*/ 154782 w 304800"/>
                <a:gd name="connsiteY3" fmla="*/ 30379 h 152400"/>
                <a:gd name="connsiteX4" fmla="*/ 118968 w 304800"/>
                <a:gd name="connsiteY4" fmla="*/ 45619 h 152400"/>
                <a:gd name="connsiteX5" fmla="*/ 56865 w 304800"/>
                <a:gd name="connsiteY5" fmla="*/ 11329 h 152400"/>
                <a:gd name="connsiteX6" fmla="*/ 7621 w 304800"/>
                <a:gd name="connsiteY6" fmla="*/ 40189 h 152400"/>
                <a:gd name="connsiteX7" fmla="*/ 7145 w 304800"/>
                <a:gd name="connsiteY7" fmla="*/ 119247 h 152400"/>
                <a:gd name="connsiteX8" fmla="*/ 56770 w 304800"/>
                <a:gd name="connsiteY8" fmla="*/ 148393 h 152400"/>
                <a:gd name="connsiteX9" fmla="*/ 118301 w 304800"/>
                <a:gd name="connsiteY9" fmla="*/ 113532 h 152400"/>
                <a:gd name="connsiteX10" fmla="*/ 154878 w 304800"/>
                <a:gd name="connsiteY10" fmla="*/ 129629 h 152400"/>
                <a:gd name="connsiteX11" fmla="*/ 192501 w 304800"/>
                <a:gd name="connsiteY11" fmla="*/ 112294 h 152400"/>
                <a:gd name="connsiteX12" fmla="*/ 256033 w 304800"/>
                <a:gd name="connsiteY12" fmla="*/ 148298 h 152400"/>
                <a:gd name="connsiteX13" fmla="*/ 305658 w 304800"/>
                <a:gd name="connsiteY13" fmla="*/ 119152 h 152400"/>
                <a:gd name="connsiteX14" fmla="*/ 305087 w 304800"/>
                <a:gd name="connsiteY14" fmla="*/ 40189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4800" h="152400">
                  <a:moveTo>
                    <a:pt x="305087" y="40189"/>
                  </a:moveTo>
                  <a:cubicBezTo>
                    <a:pt x="304896" y="15043"/>
                    <a:pt x="277845" y="-863"/>
                    <a:pt x="255842" y="11329"/>
                  </a:cubicBezTo>
                  <a:lnTo>
                    <a:pt x="191644" y="46762"/>
                  </a:lnTo>
                  <a:cubicBezTo>
                    <a:pt x="182595" y="36665"/>
                    <a:pt x="169451" y="30379"/>
                    <a:pt x="154782" y="30379"/>
                  </a:cubicBezTo>
                  <a:cubicBezTo>
                    <a:pt x="140685" y="30379"/>
                    <a:pt x="128017" y="36284"/>
                    <a:pt x="118968" y="45619"/>
                  </a:cubicBezTo>
                  <a:lnTo>
                    <a:pt x="56865" y="11329"/>
                  </a:lnTo>
                  <a:cubicBezTo>
                    <a:pt x="34767" y="-863"/>
                    <a:pt x="7811" y="15043"/>
                    <a:pt x="7621" y="40189"/>
                  </a:cubicBezTo>
                  <a:lnTo>
                    <a:pt x="7145" y="119247"/>
                  </a:lnTo>
                  <a:cubicBezTo>
                    <a:pt x="6954" y="144774"/>
                    <a:pt x="34482" y="160966"/>
                    <a:pt x="56770" y="148393"/>
                  </a:cubicBezTo>
                  <a:lnTo>
                    <a:pt x="118301" y="113532"/>
                  </a:lnTo>
                  <a:cubicBezTo>
                    <a:pt x="127350" y="123438"/>
                    <a:pt x="140399" y="129629"/>
                    <a:pt x="154878" y="129629"/>
                  </a:cubicBezTo>
                  <a:cubicBezTo>
                    <a:pt x="169927" y="129629"/>
                    <a:pt x="183357" y="122866"/>
                    <a:pt x="192501" y="112294"/>
                  </a:cubicBezTo>
                  <a:lnTo>
                    <a:pt x="256033" y="148298"/>
                  </a:lnTo>
                  <a:cubicBezTo>
                    <a:pt x="278226" y="160871"/>
                    <a:pt x="305753" y="144774"/>
                    <a:pt x="305658" y="119152"/>
                  </a:cubicBezTo>
                  <a:lnTo>
                    <a:pt x="305087" y="40189"/>
                  </a:ln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9F8EF3F-5F22-4C4C-96F9-403007F10AF5}"/>
                </a:ext>
              </a:extLst>
            </p:cNvPr>
            <p:cNvSpPr/>
            <p:nvPr/>
          </p:nvSpPr>
          <p:spPr>
            <a:xfrm>
              <a:off x="5554524" y="3139080"/>
              <a:ext cx="66675" cy="228600"/>
            </a:xfrm>
            <a:custGeom>
              <a:avLst/>
              <a:gdLst>
                <a:gd name="connsiteX0" fmla="*/ 15028 w 66675"/>
                <a:gd name="connsiteY0" fmla="*/ 15028 h 228600"/>
                <a:gd name="connsiteX1" fmla="*/ 49128 w 66675"/>
                <a:gd name="connsiteY1" fmla="*/ 65511 h 228600"/>
                <a:gd name="connsiteX2" fmla="*/ 48271 w 66675"/>
                <a:gd name="connsiteY2" fmla="*/ 82561 h 228600"/>
                <a:gd name="connsiteX3" fmla="*/ 22363 w 66675"/>
                <a:gd name="connsiteY3" fmla="*/ 113517 h 228600"/>
                <a:gd name="connsiteX4" fmla="*/ 21982 w 66675"/>
                <a:gd name="connsiteY4" fmla="*/ 131233 h 228600"/>
                <a:gd name="connsiteX5" fmla="*/ 49795 w 66675"/>
                <a:gd name="connsiteY5" fmla="*/ 167524 h 228600"/>
                <a:gd name="connsiteX6" fmla="*/ 48556 w 66675"/>
                <a:gd name="connsiteY6" fmla="*/ 186193 h 228600"/>
                <a:gd name="connsiteX7" fmla="*/ 16171 w 66675"/>
                <a:gd name="connsiteY7" fmla="*/ 21886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228600">
                  <a:moveTo>
                    <a:pt x="15028" y="15028"/>
                  </a:moveTo>
                  <a:lnTo>
                    <a:pt x="49128" y="65511"/>
                  </a:lnTo>
                  <a:cubicBezTo>
                    <a:pt x="52652" y="70750"/>
                    <a:pt x="52271" y="77703"/>
                    <a:pt x="48271" y="82561"/>
                  </a:cubicBezTo>
                  <a:lnTo>
                    <a:pt x="22363" y="113517"/>
                  </a:lnTo>
                  <a:cubicBezTo>
                    <a:pt x="18076" y="118565"/>
                    <a:pt x="17981" y="125995"/>
                    <a:pt x="21982" y="131233"/>
                  </a:cubicBezTo>
                  <a:lnTo>
                    <a:pt x="49795" y="167524"/>
                  </a:lnTo>
                  <a:cubicBezTo>
                    <a:pt x="54081" y="173143"/>
                    <a:pt x="53605" y="181144"/>
                    <a:pt x="48556" y="186193"/>
                  </a:cubicBezTo>
                  <a:lnTo>
                    <a:pt x="16171" y="218863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B28CCB6-10B7-47A2-B514-864DA9223D94}"/>
                </a:ext>
              </a:extLst>
            </p:cNvPr>
            <p:cNvSpPr/>
            <p:nvPr/>
          </p:nvSpPr>
          <p:spPr>
            <a:xfrm>
              <a:off x="6584558" y="3139080"/>
              <a:ext cx="66675" cy="228600"/>
            </a:xfrm>
            <a:custGeom>
              <a:avLst/>
              <a:gdLst>
                <a:gd name="connsiteX0" fmla="*/ 15028 w 66675"/>
                <a:gd name="connsiteY0" fmla="*/ 15028 h 228600"/>
                <a:gd name="connsiteX1" fmla="*/ 49128 w 66675"/>
                <a:gd name="connsiteY1" fmla="*/ 65511 h 228600"/>
                <a:gd name="connsiteX2" fmla="*/ 48271 w 66675"/>
                <a:gd name="connsiteY2" fmla="*/ 82561 h 228600"/>
                <a:gd name="connsiteX3" fmla="*/ 22363 w 66675"/>
                <a:gd name="connsiteY3" fmla="*/ 113517 h 228600"/>
                <a:gd name="connsiteX4" fmla="*/ 21982 w 66675"/>
                <a:gd name="connsiteY4" fmla="*/ 131233 h 228600"/>
                <a:gd name="connsiteX5" fmla="*/ 49795 w 66675"/>
                <a:gd name="connsiteY5" fmla="*/ 167524 h 228600"/>
                <a:gd name="connsiteX6" fmla="*/ 48556 w 66675"/>
                <a:gd name="connsiteY6" fmla="*/ 186193 h 228600"/>
                <a:gd name="connsiteX7" fmla="*/ 16171 w 66675"/>
                <a:gd name="connsiteY7" fmla="*/ 21886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228600">
                  <a:moveTo>
                    <a:pt x="15028" y="15028"/>
                  </a:moveTo>
                  <a:lnTo>
                    <a:pt x="49128" y="65511"/>
                  </a:lnTo>
                  <a:cubicBezTo>
                    <a:pt x="52652" y="70750"/>
                    <a:pt x="52271" y="77703"/>
                    <a:pt x="48271" y="82561"/>
                  </a:cubicBezTo>
                  <a:lnTo>
                    <a:pt x="22363" y="113517"/>
                  </a:lnTo>
                  <a:cubicBezTo>
                    <a:pt x="18076" y="118565"/>
                    <a:pt x="17981" y="125995"/>
                    <a:pt x="21982" y="131233"/>
                  </a:cubicBezTo>
                  <a:lnTo>
                    <a:pt x="49795" y="167524"/>
                  </a:lnTo>
                  <a:cubicBezTo>
                    <a:pt x="54081" y="173143"/>
                    <a:pt x="53605" y="181144"/>
                    <a:pt x="48556" y="186193"/>
                  </a:cubicBezTo>
                  <a:lnTo>
                    <a:pt x="16171" y="218863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5DEE4B4-4933-481A-907F-0DF12E8727E4}"/>
                </a:ext>
              </a:extLst>
            </p:cNvPr>
            <p:cNvSpPr/>
            <p:nvPr/>
          </p:nvSpPr>
          <p:spPr>
            <a:xfrm>
              <a:off x="6190128" y="3971375"/>
              <a:ext cx="219075" cy="104775"/>
            </a:xfrm>
            <a:custGeom>
              <a:avLst/>
              <a:gdLst>
                <a:gd name="connsiteX0" fmla="*/ 209910 w 219075"/>
                <a:gd name="connsiteY0" fmla="*/ 15028 h 104775"/>
                <a:gd name="connsiteX1" fmla="*/ 176477 w 219075"/>
                <a:gd name="connsiteY1" fmla="*/ 55795 h 104775"/>
                <a:gd name="connsiteX2" fmla="*/ 147235 w 219075"/>
                <a:gd name="connsiteY2" fmla="*/ 62749 h 104775"/>
                <a:gd name="connsiteX3" fmla="*/ 128947 w 219075"/>
                <a:gd name="connsiteY3" fmla="*/ 54652 h 104775"/>
                <a:gd name="connsiteX4" fmla="*/ 97705 w 219075"/>
                <a:gd name="connsiteY4" fmla="*/ 64368 h 104775"/>
                <a:gd name="connsiteX5" fmla="*/ 86085 w 219075"/>
                <a:gd name="connsiteY5" fmla="*/ 83323 h 104775"/>
                <a:gd name="connsiteX6" fmla="*/ 54557 w 219075"/>
                <a:gd name="connsiteY6" fmla="*/ 92848 h 104775"/>
                <a:gd name="connsiteX7" fmla="*/ 15028 w 219075"/>
                <a:gd name="connsiteY7" fmla="*/ 7456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075" h="104775">
                  <a:moveTo>
                    <a:pt x="209910" y="15028"/>
                  </a:moveTo>
                  <a:lnTo>
                    <a:pt x="176477" y="55795"/>
                  </a:lnTo>
                  <a:cubicBezTo>
                    <a:pt x="169429" y="64463"/>
                    <a:pt x="157427" y="67225"/>
                    <a:pt x="147235" y="62749"/>
                  </a:cubicBezTo>
                  <a:lnTo>
                    <a:pt x="128947" y="54652"/>
                  </a:lnTo>
                  <a:cubicBezTo>
                    <a:pt x="117613" y="49604"/>
                    <a:pt x="104182" y="53795"/>
                    <a:pt x="97705" y="64368"/>
                  </a:cubicBezTo>
                  <a:lnTo>
                    <a:pt x="86085" y="83323"/>
                  </a:lnTo>
                  <a:cubicBezTo>
                    <a:pt x="79513" y="94086"/>
                    <a:pt x="65987" y="98182"/>
                    <a:pt x="54557" y="92848"/>
                  </a:cubicBezTo>
                  <a:lnTo>
                    <a:pt x="15028" y="74560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FA6AA19-DA9B-4C91-ADE4-B44C4B1EDB19}"/>
                </a:ext>
              </a:extLst>
            </p:cNvPr>
            <p:cNvSpPr/>
            <p:nvPr/>
          </p:nvSpPr>
          <p:spPr>
            <a:xfrm>
              <a:off x="5732737" y="3976994"/>
              <a:ext cx="219075" cy="104775"/>
            </a:xfrm>
            <a:custGeom>
              <a:avLst/>
              <a:gdLst>
                <a:gd name="connsiteX0" fmla="*/ 209434 w 219075"/>
                <a:gd name="connsiteY0" fmla="*/ 75988 h 104775"/>
                <a:gd name="connsiteX1" fmla="*/ 156379 w 219075"/>
                <a:gd name="connsiteY1" fmla="*/ 91419 h 104775"/>
                <a:gd name="connsiteX2" fmla="*/ 132091 w 219075"/>
                <a:gd name="connsiteY2" fmla="*/ 82084 h 104775"/>
                <a:gd name="connsiteX3" fmla="*/ 118756 w 219075"/>
                <a:gd name="connsiteY3" fmla="*/ 60367 h 104775"/>
                <a:gd name="connsiteX4" fmla="*/ 91705 w 219075"/>
                <a:gd name="connsiteY4" fmla="*/ 52081 h 104775"/>
                <a:gd name="connsiteX5" fmla="*/ 66082 w 219075"/>
                <a:gd name="connsiteY5" fmla="*/ 63511 h 104775"/>
                <a:gd name="connsiteX6" fmla="*/ 38841 w 219075"/>
                <a:gd name="connsiteY6" fmla="*/ 54938 h 104775"/>
                <a:gd name="connsiteX7" fmla="*/ 15028 w 219075"/>
                <a:gd name="connsiteY7" fmla="*/ 1502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075" h="104775">
                  <a:moveTo>
                    <a:pt x="209434" y="75988"/>
                  </a:moveTo>
                  <a:lnTo>
                    <a:pt x="156379" y="91419"/>
                  </a:lnTo>
                  <a:cubicBezTo>
                    <a:pt x="147140" y="94086"/>
                    <a:pt x="137139" y="90276"/>
                    <a:pt x="132091" y="82084"/>
                  </a:cubicBezTo>
                  <a:lnTo>
                    <a:pt x="118756" y="60367"/>
                  </a:lnTo>
                  <a:cubicBezTo>
                    <a:pt x="113136" y="51223"/>
                    <a:pt x="101515" y="47604"/>
                    <a:pt x="91705" y="52081"/>
                  </a:cubicBezTo>
                  <a:lnTo>
                    <a:pt x="66082" y="63511"/>
                  </a:lnTo>
                  <a:cubicBezTo>
                    <a:pt x="56176" y="67987"/>
                    <a:pt x="44461" y="64273"/>
                    <a:pt x="38841" y="54938"/>
                  </a:cubicBezTo>
                  <a:lnTo>
                    <a:pt x="15028" y="15028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A20ABE5-6EB9-48CE-A3A4-7E954F8542D9}"/>
              </a:ext>
            </a:extLst>
          </p:cNvPr>
          <p:cNvGrpSpPr/>
          <p:nvPr/>
        </p:nvGrpSpPr>
        <p:grpSpPr>
          <a:xfrm>
            <a:off x="7681645" y="5320437"/>
            <a:ext cx="330254" cy="470118"/>
            <a:chOff x="7681645" y="5320437"/>
            <a:chExt cx="330254" cy="470118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9B6144A-E81E-479A-86C4-70490C8CAC20}"/>
                </a:ext>
              </a:extLst>
            </p:cNvPr>
            <p:cNvSpPr/>
            <p:nvPr/>
          </p:nvSpPr>
          <p:spPr>
            <a:xfrm>
              <a:off x="7681645" y="5320437"/>
              <a:ext cx="205054" cy="2050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333AA70-F35A-47F8-9D67-284D90950FDD}"/>
                </a:ext>
              </a:extLst>
            </p:cNvPr>
            <p:cNvSpPr/>
            <p:nvPr/>
          </p:nvSpPr>
          <p:spPr>
            <a:xfrm>
              <a:off x="7753800" y="5441588"/>
              <a:ext cx="205054" cy="2050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B0AAFDD-BEA4-4063-A302-31BF0835B404}"/>
                </a:ext>
              </a:extLst>
            </p:cNvPr>
            <p:cNvSpPr/>
            <p:nvPr/>
          </p:nvSpPr>
          <p:spPr>
            <a:xfrm>
              <a:off x="7806845" y="5585501"/>
              <a:ext cx="205054" cy="2050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9" name="Graphic 77">
            <a:extLst>
              <a:ext uri="{FF2B5EF4-FFF2-40B4-BE49-F238E27FC236}">
                <a16:creationId xmlns:a16="http://schemas.microsoft.com/office/drawing/2014/main" id="{CABD816C-0753-40D6-AC06-93E7227CAF76}"/>
              </a:ext>
            </a:extLst>
          </p:cNvPr>
          <p:cNvGrpSpPr/>
          <p:nvPr/>
        </p:nvGrpSpPr>
        <p:grpSpPr>
          <a:xfrm rot="7004453" flipH="1">
            <a:off x="4885327" y="2278382"/>
            <a:ext cx="137071" cy="2398750"/>
            <a:chOff x="5905500" y="95250"/>
            <a:chExt cx="381000" cy="6667500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7FA4021-058C-4294-BCF2-4F1F84502AE6}"/>
                </a:ext>
              </a:extLst>
            </p:cNvPr>
            <p:cNvSpPr/>
            <p:nvPr/>
          </p:nvSpPr>
          <p:spPr>
            <a:xfrm>
              <a:off x="5898356" y="183356"/>
              <a:ext cx="390525" cy="5819775"/>
            </a:xfrm>
            <a:custGeom>
              <a:avLst/>
              <a:gdLst>
                <a:gd name="connsiteX0" fmla="*/ 7144 w 390525"/>
                <a:gd name="connsiteY0" fmla="*/ 7144 h 5819775"/>
                <a:gd name="connsiteX1" fmla="*/ 388144 w 390525"/>
                <a:gd name="connsiteY1" fmla="*/ 7144 h 5819775"/>
                <a:gd name="connsiteX2" fmla="*/ 388144 w 390525"/>
                <a:gd name="connsiteY2" fmla="*/ 5818346 h 5819775"/>
                <a:gd name="connsiteX3" fmla="*/ 7144 w 390525"/>
                <a:gd name="connsiteY3" fmla="*/ 5818346 h 581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525" h="5819775">
                  <a:moveTo>
                    <a:pt x="7144" y="7144"/>
                  </a:moveTo>
                  <a:lnTo>
                    <a:pt x="388144" y="7144"/>
                  </a:lnTo>
                  <a:lnTo>
                    <a:pt x="388144" y="5818346"/>
                  </a:lnTo>
                  <a:lnTo>
                    <a:pt x="7144" y="5818346"/>
                  </a:lnTo>
                  <a:close/>
                </a:path>
              </a:pathLst>
            </a:custGeom>
            <a:solidFill>
              <a:srgbClr val="BDBD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36F3894-C424-4297-9352-7FAEC67B0213}"/>
                </a:ext>
              </a:extLst>
            </p:cNvPr>
            <p:cNvSpPr/>
            <p:nvPr/>
          </p:nvSpPr>
          <p:spPr>
            <a:xfrm>
              <a:off x="5898356" y="5994559"/>
              <a:ext cx="390525" cy="771525"/>
            </a:xfrm>
            <a:custGeom>
              <a:avLst/>
              <a:gdLst>
                <a:gd name="connsiteX0" fmla="*/ 7144 w 390525"/>
                <a:gd name="connsiteY0" fmla="*/ 7144 h 771525"/>
                <a:gd name="connsiteX1" fmla="*/ 178975 w 390525"/>
                <a:gd name="connsiteY1" fmla="*/ 751904 h 771525"/>
                <a:gd name="connsiteX2" fmla="*/ 216313 w 390525"/>
                <a:gd name="connsiteY2" fmla="*/ 751904 h 771525"/>
                <a:gd name="connsiteX3" fmla="*/ 388144 w 390525"/>
                <a:gd name="connsiteY3" fmla="*/ 7144 h 771525"/>
                <a:gd name="connsiteX4" fmla="*/ 7144 w 390525"/>
                <a:gd name="connsiteY4" fmla="*/ 714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525" h="771525">
                  <a:moveTo>
                    <a:pt x="7144" y="7144"/>
                  </a:moveTo>
                  <a:lnTo>
                    <a:pt x="178975" y="751904"/>
                  </a:lnTo>
                  <a:cubicBezTo>
                    <a:pt x="183071" y="772287"/>
                    <a:pt x="212217" y="772287"/>
                    <a:pt x="216313" y="751904"/>
                  </a:cubicBezTo>
                  <a:lnTo>
                    <a:pt x="388144" y="7144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FFDCB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2599D97-999B-48A5-84C3-752AD13F459A}"/>
                </a:ext>
              </a:extLst>
            </p:cNvPr>
            <p:cNvSpPr/>
            <p:nvPr/>
          </p:nvSpPr>
          <p:spPr>
            <a:xfrm>
              <a:off x="6019228" y="6518434"/>
              <a:ext cx="152400" cy="247650"/>
            </a:xfrm>
            <a:custGeom>
              <a:avLst/>
              <a:gdLst>
                <a:gd name="connsiteX0" fmla="*/ 7144 w 152400"/>
                <a:gd name="connsiteY0" fmla="*/ 7144 h 247650"/>
                <a:gd name="connsiteX1" fmla="*/ 58103 w 152400"/>
                <a:gd name="connsiteY1" fmla="*/ 228029 h 247650"/>
                <a:gd name="connsiteX2" fmla="*/ 95440 w 152400"/>
                <a:gd name="connsiteY2" fmla="*/ 228029 h 247650"/>
                <a:gd name="connsiteX3" fmla="*/ 146399 w 152400"/>
                <a:gd name="connsiteY3" fmla="*/ 7144 h 247650"/>
                <a:gd name="connsiteX4" fmla="*/ 7144 w 152400"/>
                <a:gd name="connsiteY4" fmla="*/ 714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247650">
                  <a:moveTo>
                    <a:pt x="7144" y="7144"/>
                  </a:moveTo>
                  <a:lnTo>
                    <a:pt x="58103" y="228029"/>
                  </a:lnTo>
                  <a:cubicBezTo>
                    <a:pt x="62198" y="248412"/>
                    <a:pt x="91345" y="248412"/>
                    <a:pt x="95440" y="228029"/>
                  </a:cubicBezTo>
                  <a:lnTo>
                    <a:pt x="146399" y="7144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75757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D681BCB-856F-4902-B75D-6CBE2511F84C}"/>
                </a:ext>
              </a:extLst>
            </p:cNvPr>
            <p:cNvSpPr/>
            <p:nvPr/>
          </p:nvSpPr>
          <p:spPr>
            <a:xfrm>
              <a:off x="5898356" y="5994559"/>
              <a:ext cx="171450" cy="533400"/>
            </a:xfrm>
            <a:custGeom>
              <a:avLst/>
              <a:gdLst>
                <a:gd name="connsiteX0" fmla="*/ 169069 w 171450"/>
                <a:gd name="connsiteY0" fmla="*/ 531019 h 533400"/>
                <a:gd name="connsiteX1" fmla="*/ 128016 w 171450"/>
                <a:gd name="connsiteY1" fmla="*/ 531019 h 533400"/>
                <a:gd name="connsiteX2" fmla="*/ 7144 w 171450"/>
                <a:gd name="connsiteY2" fmla="*/ 7144 h 533400"/>
                <a:gd name="connsiteX3" fmla="*/ 102394 w 171450"/>
                <a:gd name="connsiteY3" fmla="*/ 7144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33400">
                  <a:moveTo>
                    <a:pt x="169069" y="531019"/>
                  </a:moveTo>
                  <a:lnTo>
                    <a:pt x="128016" y="531019"/>
                  </a:lnTo>
                  <a:lnTo>
                    <a:pt x="7144" y="7144"/>
                  </a:lnTo>
                  <a:lnTo>
                    <a:pt x="102394" y="7144"/>
                  </a:lnTo>
                  <a:close/>
                </a:path>
              </a:pathLst>
            </a:custGeom>
            <a:solidFill>
              <a:srgbClr val="FFE9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BE02333-069D-4E0D-B8B7-25A713177BCF}"/>
                </a:ext>
              </a:extLst>
            </p:cNvPr>
            <p:cNvSpPr/>
            <p:nvPr/>
          </p:nvSpPr>
          <p:spPr>
            <a:xfrm>
              <a:off x="6117431" y="5994559"/>
              <a:ext cx="171450" cy="533400"/>
            </a:xfrm>
            <a:custGeom>
              <a:avLst/>
              <a:gdLst>
                <a:gd name="connsiteX0" fmla="*/ 7144 w 171450"/>
                <a:gd name="connsiteY0" fmla="*/ 531019 h 533400"/>
                <a:gd name="connsiteX1" fmla="*/ 48196 w 171450"/>
                <a:gd name="connsiteY1" fmla="*/ 531019 h 533400"/>
                <a:gd name="connsiteX2" fmla="*/ 169069 w 171450"/>
                <a:gd name="connsiteY2" fmla="*/ 7144 h 533400"/>
                <a:gd name="connsiteX3" fmla="*/ 73819 w 171450"/>
                <a:gd name="connsiteY3" fmla="*/ 7144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33400">
                  <a:moveTo>
                    <a:pt x="7144" y="531019"/>
                  </a:moveTo>
                  <a:lnTo>
                    <a:pt x="48196" y="531019"/>
                  </a:lnTo>
                  <a:lnTo>
                    <a:pt x="169069" y="7144"/>
                  </a:lnTo>
                  <a:lnTo>
                    <a:pt x="73819" y="7144"/>
                  </a:lnTo>
                  <a:close/>
                </a:path>
              </a:pathLst>
            </a:custGeom>
            <a:solidFill>
              <a:srgbClr val="F9CDA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565A375-1005-413D-B8CA-C1CFCA56F3FB}"/>
                </a:ext>
              </a:extLst>
            </p:cNvPr>
            <p:cNvSpPr/>
            <p:nvPr/>
          </p:nvSpPr>
          <p:spPr>
            <a:xfrm>
              <a:off x="5898356" y="183356"/>
              <a:ext cx="104775" cy="5819775"/>
            </a:xfrm>
            <a:custGeom>
              <a:avLst/>
              <a:gdLst>
                <a:gd name="connsiteX0" fmla="*/ 7144 w 104775"/>
                <a:gd name="connsiteY0" fmla="*/ 7144 h 5819775"/>
                <a:gd name="connsiteX1" fmla="*/ 102394 w 104775"/>
                <a:gd name="connsiteY1" fmla="*/ 7144 h 5819775"/>
                <a:gd name="connsiteX2" fmla="*/ 102394 w 104775"/>
                <a:gd name="connsiteY2" fmla="*/ 5818346 h 5819775"/>
                <a:gd name="connsiteX3" fmla="*/ 7144 w 104775"/>
                <a:gd name="connsiteY3" fmla="*/ 5818346 h 581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5819775">
                  <a:moveTo>
                    <a:pt x="7144" y="7144"/>
                  </a:moveTo>
                  <a:lnTo>
                    <a:pt x="102394" y="7144"/>
                  </a:lnTo>
                  <a:lnTo>
                    <a:pt x="102394" y="5818346"/>
                  </a:lnTo>
                  <a:lnTo>
                    <a:pt x="7144" y="5818346"/>
                  </a:lnTo>
                  <a:close/>
                </a:path>
              </a:pathLst>
            </a:custGeom>
            <a:solidFill>
              <a:srgbClr val="E0E0E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9C1949B-5026-4CA5-A3B9-A6BD25CB4F9D}"/>
                </a:ext>
              </a:extLst>
            </p:cNvPr>
            <p:cNvSpPr/>
            <p:nvPr/>
          </p:nvSpPr>
          <p:spPr>
            <a:xfrm>
              <a:off x="6184106" y="183356"/>
              <a:ext cx="104775" cy="5819775"/>
            </a:xfrm>
            <a:custGeom>
              <a:avLst/>
              <a:gdLst>
                <a:gd name="connsiteX0" fmla="*/ 7144 w 104775"/>
                <a:gd name="connsiteY0" fmla="*/ 7144 h 5819775"/>
                <a:gd name="connsiteX1" fmla="*/ 102394 w 104775"/>
                <a:gd name="connsiteY1" fmla="*/ 7144 h 5819775"/>
                <a:gd name="connsiteX2" fmla="*/ 102394 w 104775"/>
                <a:gd name="connsiteY2" fmla="*/ 5818346 h 5819775"/>
                <a:gd name="connsiteX3" fmla="*/ 7144 w 104775"/>
                <a:gd name="connsiteY3" fmla="*/ 5818346 h 581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5819775">
                  <a:moveTo>
                    <a:pt x="7144" y="7144"/>
                  </a:moveTo>
                  <a:lnTo>
                    <a:pt x="102394" y="7144"/>
                  </a:lnTo>
                  <a:lnTo>
                    <a:pt x="102394" y="5818346"/>
                  </a:lnTo>
                  <a:lnTo>
                    <a:pt x="7144" y="5818346"/>
                  </a:lnTo>
                  <a:close/>
                </a:path>
              </a:pathLst>
            </a:custGeom>
            <a:solidFill>
              <a:srgbClr val="9E9E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1CFD7FC2-7FBD-43A0-9B00-D8BFDDA1DEC0}"/>
                </a:ext>
              </a:extLst>
            </p:cNvPr>
            <p:cNvSpPr/>
            <p:nvPr/>
          </p:nvSpPr>
          <p:spPr>
            <a:xfrm>
              <a:off x="5993606" y="5994559"/>
              <a:ext cx="200025" cy="57150"/>
            </a:xfrm>
            <a:custGeom>
              <a:avLst/>
              <a:gdLst>
                <a:gd name="connsiteX0" fmla="*/ 102394 w 200025"/>
                <a:gd name="connsiteY0" fmla="*/ 54769 h 57150"/>
                <a:gd name="connsiteX1" fmla="*/ 197644 w 200025"/>
                <a:gd name="connsiteY1" fmla="*/ 7144 h 57150"/>
                <a:gd name="connsiteX2" fmla="*/ 7144 w 200025"/>
                <a:gd name="connsiteY2" fmla="*/ 7144 h 57150"/>
                <a:gd name="connsiteX3" fmla="*/ 102394 w 200025"/>
                <a:gd name="connsiteY3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5" h="57150">
                  <a:moveTo>
                    <a:pt x="102394" y="54769"/>
                  </a:moveTo>
                  <a:cubicBezTo>
                    <a:pt x="154972" y="54769"/>
                    <a:pt x="197644" y="33433"/>
                    <a:pt x="197644" y="7144"/>
                  </a:cubicBezTo>
                  <a:lnTo>
                    <a:pt x="7144" y="7144"/>
                  </a:lnTo>
                  <a:cubicBezTo>
                    <a:pt x="7144" y="33433"/>
                    <a:pt x="49816" y="54769"/>
                    <a:pt x="102394" y="54769"/>
                  </a:cubicBezTo>
                  <a:close/>
                </a:path>
              </a:pathLst>
            </a:custGeom>
            <a:solidFill>
              <a:srgbClr val="BDBD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62AF8F9-6F2D-404F-B5DD-281E5A9ACCAA}"/>
                </a:ext>
              </a:extLst>
            </p:cNvPr>
            <p:cNvSpPr/>
            <p:nvPr/>
          </p:nvSpPr>
          <p:spPr>
            <a:xfrm>
              <a:off x="6184106" y="5994559"/>
              <a:ext cx="104775" cy="57150"/>
            </a:xfrm>
            <a:custGeom>
              <a:avLst/>
              <a:gdLst>
                <a:gd name="connsiteX0" fmla="*/ 91440 w 104775"/>
                <a:gd name="connsiteY0" fmla="*/ 54388 h 57150"/>
                <a:gd name="connsiteX1" fmla="*/ 102394 w 104775"/>
                <a:gd name="connsiteY1" fmla="*/ 7144 h 57150"/>
                <a:gd name="connsiteX2" fmla="*/ 7144 w 104775"/>
                <a:gd name="connsiteY2" fmla="*/ 7144 h 57150"/>
                <a:gd name="connsiteX3" fmla="*/ 91440 w 104775"/>
                <a:gd name="connsiteY3" fmla="*/ 5438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57150">
                  <a:moveTo>
                    <a:pt x="91440" y="54388"/>
                  </a:moveTo>
                  <a:lnTo>
                    <a:pt x="102394" y="7144"/>
                  </a:lnTo>
                  <a:lnTo>
                    <a:pt x="7144" y="7144"/>
                  </a:lnTo>
                  <a:cubicBezTo>
                    <a:pt x="7144" y="31623"/>
                    <a:pt x="44005" y="51721"/>
                    <a:pt x="91440" y="54388"/>
                  </a:cubicBezTo>
                  <a:close/>
                </a:path>
              </a:pathLst>
            </a:custGeom>
            <a:solidFill>
              <a:srgbClr val="9E9E9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514D860A-6545-4979-A9F6-CF34090DFDDC}"/>
                </a:ext>
              </a:extLst>
            </p:cNvPr>
            <p:cNvSpPr/>
            <p:nvPr/>
          </p:nvSpPr>
          <p:spPr>
            <a:xfrm>
              <a:off x="5898356" y="5994559"/>
              <a:ext cx="104775" cy="57150"/>
            </a:xfrm>
            <a:custGeom>
              <a:avLst/>
              <a:gdLst>
                <a:gd name="connsiteX0" fmla="*/ 102394 w 104775"/>
                <a:gd name="connsiteY0" fmla="*/ 7144 h 57150"/>
                <a:gd name="connsiteX1" fmla="*/ 7144 w 104775"/>
                <a:gd name="connsiteY1" fmla="*/ 7144 h 57150"/>
                <a:gd name="connsiteX2" fmla="*/ 18098 w 104775"/>
                <a:gd name="connsiteY2" fmla="*/ 54388 h 57150"/>
                <a:gd name="connsiteX3" fmla="*/ 102394 w 104775"/>
                <a:gd name="connsiteY3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57150">
                  <a:moveTo>
                    <a:pt x="102394" y="7144"/>
                  </a:moveTo>
                  <a:lnTo>
                    <a:pt x="7144" y="7144"/>
                  </a:lnTo>
                  <a:lnTo>
                    <a:pt x="18098" y="54388"/>
                  </a:lnTo>
                  <a:cubicBezTo>
                    <a:pt x="65532" y="51721"/>
                    <a:pt x="102394" y="31623"/>
                    <a:pt x="102394" y="7144"/>
                  </a:cubicBezTo>
                  <a:close/>
                </a:path>
              </a:pathLst>
            </a:custGeom>
            <a:solidFill>
              <a:srgbClr val="E0E0E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AC28BF5-8EEE-4C04-B221-ED42DA5E77FC}"/>
                </a:ext>
              </a:extLst>
            </p:cNvPr>
            <p:cNvSpPr/>
            <p:nvPr/>
          </p:nvSpPr>
          <p:spPr>
            <a:xfrm>
              <a:off x="5898356" y="183356"/>
              <a:ext cx="390525" cy="771525"/>
            </a:xfrm>
            <a:custGeom>
              <a:avLst/>
              <a:gdLst>
                <a:gd name="connsiteX0" fmla="*/ 7144 w 390525"/>
                <a:gd name="connsiteY0" fmla="*/ 7144 h 771525"/>
                <a:gd name="connsiteX1" fmla="*/ 388144 w 390525"/>
                <a:gd name="connsiteY1" fmla="*/ 7144 h 771525"/>
                <a:gd name="connsiteX2" fmla="*/ 388144 w 390525"/>
                <a:gd name="connsiteY2" fmla="*/ 769144 h 771525"/>
                <a:gd name="connsiteX3" fmla="*/ 7144 w 390525"/>
                <a:gd name="connsiteY3" fmla="*/ 76914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525" h="771525">
                  <a:moveTo>
                    <a:pt x="7144" y="7144"/>
                  </a:moveTo>
                  <a:lnTo>
                    <a:pt x="388144" y="7144"/>
                  </a:lnTo>
                  <a:lnTo>
                    <a:pt x="388144" y="769144"/>
                  </a:lnTo>
                  <a:lnTo>
                    <a:pt x="7144" y="769144"/>
                  </a:lnTo>
                  <a:close/>
                </a:path>
              </a:pathLst>
            </a:custGeom>
            <a:solidFill>
              <a:srgbClr val="75757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76800E2-AFAF-4F42-9F2F-0FD93008610A}"/>
                </a:ext>
              </a:extLst>
            </p:cNvPr>
            <p:cNvSpPr/>
            <p:nvPr/>
          </p:nvSpPr>
          <p:spPr>
            <a:xfrm>
              <a:off x="6184106" y="183356"/>
              <a:ext cx="104775" cy="771525"/>
            </a:xfrm>
            <a:custGeom>
              <a:avLst/>
              <a:gdLst>
                <a:gd name="connsiteX0" fmla="*/ 7144 w 104775"/>
                <a:gd name="connsiteY0" fmla="*/ 7144 h 771525"/>
                <a:gd name="connsiteX1" fmla="*/ 102394 w 104775"/>
                <a:gd name="connsiteY1" fmla="*/ 7144 h 771525"/>
                <a:gd name="connsiteX2" fmla="*/ 102394 w 104775"/>
                <a:gd name="connsiteY2" fmla="*/ 769144 h 771525"/>
                <a:gd name="connsiteX3" fmla="*/ 7144 w 104775"/>
                <a:gd name="connsiteY3" fmla="*/ 76914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771525">
                  <a:moveTo>
                    <a:pt x="7144" y="7144"/>
                  </a:moveTo>
                  <a:lnTo>
                    <a:pt x="102394" y="7144"/>
                  </a:lnTo>
                  <a:lnTo>
                    <a:pt x="102394" y="769144"/>
                  </a:lnTo>
                  <a:lnTo>
                    <a:pt x="7144" y="769144"/>
                  </a:lnTo>
                  <a:close/>
                </a:path>
              </a:pathLst>
            </a:custGeom>
            <a:solidFill>
              <a:srgbClr val="6161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BA26C90-7529-4BF4-BD76-49074B5C42FC}"/>
                </a:ext>
              </a:extLst>
            </p:cNvPr>
            <p:cNvSpPr/>
            <p:nvPr/>
          </p:nvSpPr>
          <p:spPr>
            <a:xfrm>
              <a:off x="5898356" y="183356"/>
              <a:ext cx="104775" cy="771525"/>
            </a:xfrm>
            <a:custGeom>
              <a:avLst/>
              <a:gdLst>
                <a:gd name="connsiteX0" fmla="*/ 7144 w 104775"/>
                <a:gd name="connsiteY0" fmla="*/ 7144 h 771525"/>
                <a:gd name="connsiteX1" fmla="*/ 102394 w 104775"/>
                <a:gd name="connsiteY1" fmla="*/ 7144 h 771525"/>
                <a:gd name="connsiteX2" fmla="*/ 102394 w 104775"/>
                <a:gd name="connsiteY2" fmla="*/ 769144 h 771525"/>
                <a:gd name="connsiteX3" fmla="*/ 7144 w 104775"/>
                <a:gd name="connsiteY3" fmla="*/ 76914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771525">
                  <a:moveTo>
                    <a:pt x="7144" y="7144"/>
                  </a:moveTo>
                  <a:lnTo>
                    <a:pt x="102394" y="7144"/>
                  </a:lnTo>
                  <a:lnTo>
                    <a:pt x="102394" y="769144"/>
                  </a:lnTo>
                  <a:lnTo>
                    <a:pt x="7144" y="769144"/>
                  </a:lnTo>
                  <a:close/>
                </a:path>
              </a:pathLst>
            </a:custGeom>
            <a:solidFill>
              <a:srgbClr val="8A8A8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0E39F7A-FA2B-4E13-9B28-1716FBFAE3B5}"/>
                </a:ext>
              </a:extLst>
            </p:cNvPr>
            <p:cNvSpPr/>
            <p:nvPr/>
          </p:nvSpPr>
          <p:spPr>
            <a:xfrm>
              <a:off x="5898356" y="88106"/>
              <a:ext cx="390525" cy="104775"/>
            </a:xfrm>
            <a:custGeom>
              <a:avLst/>
              <a:gdLst>
                <a:gd name="connsiteX0" fmla="*/ 292894 w 390525"/>
                <a:gd name="connsiteY0" fmla="*/ 7144 h 104775"/>
                <a:gd name="connsiteX1" fmla="*/ 102394 w 390525"/>
                <a:gd name="connsiteY1" fmla="*/ 7144 h 104775"/>
                <a:gd name="connsiteX2" fmla="*/ 7144 w 390525"/>
                <a:gd name="connsiteY2" fmla="*/ 102394 h 104775"/>
                <a:gd name="connsiteX3" fmla="*/ 7144 w 390525"/>
                <a:gd name="connsiteY3" fmla="*/ 102394 h 104775"/>
                <a:gd name="connsiteX4" fmla="*/ 388144 w 390525"/>
                <a:gd name="connsiteY4" fmla="*/ 102394 h 104775"/>
                <a:gd name="connsiteX5" fmla="*/ 388144 w 390525"/>
                <a:gd name="connsiteY5" fmla="*/ 102394 h 104775"/>
                <a:gd name="connsiteX6" fmla="*/ 292894 w 390525"/>
                <a:gd name="connsiteY6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525" h="104775">
                  <a:moveTo>
                    <a:pt x="292894" y="7144"/>
                  </a:moveTo>
                  <a:lnTo>
                    <a:pt x="102394" y="7144"/>
                  </a:lnTo>
                  <a:cubicBezTo>
                    <a:pt x="49816" y="7144"/>
                    <a:pt x="7144" y="49816"/>
                    <a:pt x="7144" y="102394"/>
                  </a:cubicBezTo>
                  <a:lnTo>
                    <a:pt x="7144" y="102394"/>
                  </a:lnTo>
                  <a:lnTo>
                    <a:pt x="388144" y="102394"/>
                  </a:lnTo>
                  <a:lnTo>
                    <a:pt x="388144" y="102394"/>
                  </a:lnTo>
                  <a:cubicBezTo>
                    <a:pt x="388144" y="49816"/>
                    <a:pt x="345472" y="7144"/>
                    <a:pt x="292894" y="7144"/>
                  </a:cubicBezTo>
                  <a:close/>
                </a:path>
              </a:pathLst>
            </a:custGeom>
            <a:solidFill>
              <a:srgbClr val="6161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65889BA-A5DF-4449-B249-5677FBDEA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611" y="2159573"/>
            <a:ext cx="2200847" cy="10729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211100-1FE8-4A21-BEDB-A48A06CF7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374" y="1173482"/>
            <a:ext cx="2383743" cy="560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D4B671-9EA8-48A3-90BB-5FE9BFEF0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645" y="1533838"/>
            <a:ext cx="2944623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5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920">
        <p:fade/>
      </p:transition>
    </mc:Choice>
    <mc:Fallback xmlns="">
      <p:transition spd="med" advTm="39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.20856 L -4.16667E-7 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12 -4.44444E-6 L 0 -4.44444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63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13802 -0.06851 " pathEditMode="relative" rAng="0" ptsTypes="AA">
                                      <p:cBhvr>
                                        <p:cTn id="21" dur="1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1" y="-342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.20857 L 2.91667E-6 -3.33333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4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Freeform: Shape 352">
            <a:extLst>
              <a:ext uri="{FF2B5EF4-FFF2-40B4-BE49-F238E27FC236}">
                <a16:creationId xmlns:a16="http://schemas.microsoft.com/office/drawing/2014/main" id="{A75D810C-65D0-4425-8536-5B50C9137DFC}"/>
              </a:ext>
            </a:extLst>
          </p:cNvPr>
          <p:cNvSpPr/>
          <p:nvPr/>
        </p:nvSpPr>
        <p:spPr>
          <a:xfrm>
            <a:off x="3961875" y="1240988"/>
            <a:ext cx="4268250" cy="4372088"/>
          </a:xfrm>
          <a:custGeom>
            <a:avLst/>
            <a:gdLst>
              <a:gd name="connsiteX0" fmla="*/ 1919269 w 3838538"/>
              <a:gd name="connsiteY0" fmla="*/ 0 h 3931920"/>
              <a:gd name="connsiteX1" fmla="*/ 3838538 w 3838538"/>
              <a:gd name="connsiteY1" fmla="*/ 1919269 h 3931920"/>
              <a:gd name="connsiteX2" fmla="*/ 3838537 w 3838538"/>
              <a:gd name="connsiteY2" fmla="*/ 3866852 h 3931920"/>
              <a:gd name="connsiteX3" fmla="*/ 3835252 w 3838538"/>
              <a:gd name="connsiteY3" fmla="*/ 3931920 h 3931920"/>
              <a:gd name="connsiteX4" fmla="*/ 3286 w 3838538"/>
              <a:gd name="connsiteY4" fmla="*/ 3931920 h 3931920"/>
              <a:gd name="connsiteX5" fmla="*/ 0 w 3838538"/>
              <a:gd name="connsiteY5" fmla="*/ 3866851 h 3931920"/>
              <a:gd name="connsiteX6" fmla="*/ 0 w 3838538"/>
              <a:gd name="connsiteY6" fmla="*/ 1919269 h 3931920"/>
              <a:gd name="connsiteX7" fmla="*/ 1919269 w 3838538"/>
              <a:gd name="connsiteY7" fmla="*/ 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8538" h="3931920">
                <a:moveTo>
                  <a:pt x="1919269" y="0"/>
                </a:moveTo>
                <a:cubicBezTo>
                  <a:pt x="2979252" y="0"/>
                  <a:pt x="3838538" y="859286"/>
                  <a:pt x="3838538" y="1919269"/>
                </a:cubicBezTo>
                <a:cubicBezTo>
                  <a:pt x="3838538" y="2568463"/>
                  <a:pt x="3838537" y="3217658"/>
                  <a:pt x="3838537" y="3866852"/>
                </a:cubicBezTo>
                <a:lnTo>
                  <a:pt x="3835252" y="3931920"/>
                </a:lnTo>
                <a:lnTo>
                  <a:pt x="3286" y="3931920"/>
                </a:lnTo>
                <a:lnTo>
                  <a:pt x="0" y="3866851"/>
                </a:lnTo>
                <a:lnTo>
                  <a:pt x="0" y="1919269"/>
                </a:lnTo>
                <a:cubicBezTo>
                  <a:pt x="0" y="859286"/>
                  <a:pt x="859286" y="0"/>
                  <a:pt x="1919269" y="0"/>
                </a:cubicBezTo>
                <a:close/>
              </a:path>
            </a:pathLst>
          </a:custGeom>
          <a:solidFill>
            <a:srgbClr val="608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1" name="Freeform: Shape 640">
            <a:extLst>
              <a:ext uri="{FF2B5EF4-FFF2-40B4-BE49-F238E27FC236}">
                <a16:creationId xmlns:a16="http://schemas.microsoft.com/office/drawing/2014/main" id="{AC4F1366-A26B-45B3-91DE-5DD4C13BEC30}"/>
              </a:ext>
            </a:extLst>
          </p:cNvPr>
          <p:cNvSpPr/>
          <p:nvPr/>
        </p:nvSpPr>
        <p:spPr>
          <a:xfrm>
            <a:off x="3961875" y="1206629"/>
            <a:ext cx="4268250" cy="4372088"/>
          </a:xfrm>
          <a:custGeom>
            <a:avLst/>
            <a:gdLst>
              <a:gd name="connsiteX0" fmla="*/ 1919269 w 3838538"/>
              <a:gd name="connsiteY0" fmla="*/ 0 h 3931920"/>
              <a:gd name="connsiteX1" fmla="*/ 3838538 w 3838538"/>
              <a:gd name="connsiteY1" fmla="*/ 1919269 h 3931920"/>
              <a:gd name="connsiteX2" fmla="*/ 3838537 w 3838538"/>
              <a:gd name="connsiteY2" fmla="*/ 3866852 h 3931920"/>
              <a:gd name="connsiteX3" fmla="*/ 3835252 w 3838538"/>
              <a:gd name="connsiteY3" fmla="*/ 3931920 h 3931920"/>
              <a:gd name="connsiteX4" fmla="*/ 3286 w 3838538"/>
              <a:gd name="connsiteY4" fmla="*/ 3931920 h 3931920"/>
              <a:gd name="connsiteX5" fmla="*/ 0 w 3838538"/>
              <a:gd name="connsiteY5" fmla="*/ 3866851 h 3931920"/>
              <a:gd name="connsiteX6" fmla="*/ 0 w 3838538"/>
              <a:gd name="connsiteY6" fmla="*/ 1919269 h 3931920"/>
              <a:gd name="connsiteX7" fmla="*/ 1919269 w 3838538"/>
              <a:gd name="connsiteY7" fmla="*/ 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8538" h="3931920">
                <a:moveTo>
                  <a:pt x="1919269" y="0"/>
                </a:moveTo>
                <a:cubicBezTo>
                  <a:pt x="2979252" y="0"/>
                  <a:pt x="3838538" y="859286"/>
                  <a:pt x="3838538" y="1919269"/>
                </a:cubicBezTo>
                <a:cubicBezTo>
                  <a:pt x="3838538" y="2568463"/>
                  <a:pt x="3838537" y="3217658"/>
                  <a:pt x="3838537" y="3866852"/>
                </a:cubicBezTo>
                <a:lnTo>
                  <a:pt x="3835252" y="3931920"/>
                </a:lnTo>
                <a:lnTo>
                  <a:pt x="3286" y="3931920"/>
                </a:lnTo>
                <a:lnTo>
                  <a:pt x="0" y="3866851"/>
                </a:lnTo>
                <a:lnTo>
                  <a:pt x="0" y="1919269"/>
                </a:lnTo>
                <a:cubicBezTo>
                  <a:pt x="0" y="859286"/>
                  <a:pt x="859286" y="0"/>
                  <a:pt x="1919269" y="0"/>
                </a:cubicBezTo>
                <a:close/>
              </a:path>
            </a:pathLst>
          </a:custGeom>
          <a:solidFill>
            <a:srgbClr val="1B2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6" name="Freeform: Shape 645">
            <a:extLst>
              <a:ext uri="{FF2B5EF4-FFF2-40B4-BE49-F238E27FC236}">
                <a16:creationId xmlns:a16="http://schemas.microsoft.com/office/drawing/2014/main" id="{47E4BA5B-2560-4D14-9D06-F373DEBFA086}"/>
              </a:ext>
            </a:extLst>
          </p:cNvPr>
          <p:cNvSpPr/>
          <p:nvPr/>
        </p:nvSpPr>
        <p:spPr>
          <a:xfrm>
            <a:off x="3961875" y="1206629"/>
            <a:ext cx="4268250" cy="4372088"/>
          </a:xfrm>
          <a:custGeom>
            <a:avLst/>
            <a:gdLst>
              <a:gd name="connsiteX0" fmla="*/ 1919269 w 3838538"/>
              <a:gd name="connsiteY0" fmla="*/ 0 h 3931920"/>
              <a:gd name="connsiteX1" fmla="*/ 3838538 w 3838538"/>
              <a:gd name="connsiteY1" fmla="*/ 1919269 h 3931920"/>
              <a:gd name="connsiteX2" fmla="*/ 3838537 w 3838538"/>
              <a:gd name="connsiteY2" fmla="*/ 3866852 h 3931920"/>
              <a:gd name="connsiteX3" fmla="*/ 3835252 w 3838538"/>
              <a:gd name="connsiteY3" fmla="*/ 3931920 h 3931920"/>
              <a:gd name="connsiteX4" fmla="*/ 3286 w 3838538"/>
              <a:gd name="connsiteY4" fmla="*/ 3931920 h 3931920"/>
              <a:gd name="connsiteX5" fmla="*/ 0 w 3838538"/>
              <a:gd name="connsiteY5" fmla="*/ 3866851 h 3931920"/>
              <a:gd name="connsiteX6" fmla="*/ 0 w 3838538"/>
              <a:gd name="connsiteY6" fmla="*/ 1919269 h 3931920"/>
              <a:gd name="connsiteX7" fmla="*/ 1919269 w 3838538"/>
              <a:gd name="connsiteY7" fmla="*/ 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8538" h="3931920">
                <a:moveTo>
                  <a:pt x="1919269" y="0"/>
                </a:moveTo>
                <a:cubicBezTo>
                  <a:pt x="2979252" y="0"/>
                  <a:pt x="3838538" y="859286"/>
                  <a:pt x="3838538" y="1919269"/>
                </a:cubicBezTo>
                <a:cubicBezTo>
                  <a:pt x="3838538" y="2568463"/>
                  <a:pt x="3838537" y="3217658"/>
                  <a:pt x="3838537" y="3866852"/>
                </a:cubicBezTo>
                <a:lnTo>
                  <a:pt x="3835252" y="3931920"/>
                </a:lnTo>
                <a:lnTo>
                  <a:pt x="3286" y="3931920"/>
                </a:lnTo>
                <a:lnTo>
                  <a:pt x="0" y="3866851"/>
                </a:lnTo>
                <a:lnTo>
                  <a:pt x="0" y="1919269"/>
                </a:lnTo>
                <a:cubicBezTo>
                  <a:pt x="0" y="859286"/>
                  <a:pt x="859286" y="0"/>
                  <a:pt x="1919269" y="0"/>
                </a:cubicBezTo>
                <a:close/>
              </a:path>
            </a:pathLst>
          </a:custGeom>
          <a:noFill/>
          <a:ln w="231775">
            <a:solidFill>
              <a:srgbClr val="C2D0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647" name="Straight Connector 646">
            <a:extLst>
              <a:ext uri="{FF2B5EF4-FFF2-40B4-BE49-F238E27FC236}">
                <a16:creationId xmlns:a16="http://schemas.microsoft.com/office/drawing/2014/main" id="{BB16AA3B-1A82-4001-B8FF-8686C2FAEDD9}"/>
              </a:ext>
            </a:extLst>
          </p:cNvPr>
          <p:cNvCxnSpPr>
            <a:cxnSpLocks/>
          </p:cNvCxnSpPr>
          <p:nvPr/>
        </p:nvCxnSpPr>
        <p:spPr>
          <a:xfrm flipH="1">
            <a:off x="3970497" y="4249217"/>
            <a:ext cx="4259628" cy="0"/>
          </a:xfrm>
          <a:prstGeom prst="line">
            <a:avLst/>
          </a:prstGeom>
          <a:noFill/>
          <a:ln w="231775">
            <a:solidFill>
              <a:srgbClr val="C2D0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48" name="Straight Connector 647">
            <a:extLst>
              <a:ext uri="{FF2B5EF4-FFF2-40B4-BE49-F238E27FC236}">
                <a16:creationId xmlns:a16="http://schemas.microsoft.com/office/drawing/2014/main" id="{8713C556-34C7-4E00-8858-98A274959165}"/>
              </a:ext>
            </a:extLst>
          </p:cNvPr>
          <p:cNvCxnSpPr>
            <a:cxnSpLocks/>
          </p:cNvCxnSpPr>
          <p:nvPr/>
        </p:nvCxnSpPr>
        <p:spPr>
          <a:xfrm flipH="1">
            <a:off x="3970497" y="2847521"/>
            <a:ext cx="4259628" cy="0"/>
          </a:xfrm>
          <a:prstGeom prst="line">
            <a:avLst/>
          </a:prstGeom>
          <a:noFill/>
          <a:ln w="231775">
            <a:solidFill>
              <a:srgbClr val="C2D0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49" name="Straight Connector 648">
            <a:extLst>
              <a:ext uri="{FF2B5EF4-FFF2-40B4-BE49-F238E27FC236}">
                <a16:creationId xmlns:a16="http://schemas.microsoft.com/office/drawing/2014/main" id="{99638857-7B01-4EE8-A951-5AE1B859CE4E}"/>
              </a:ext>
            </a:extLst>
          </p:cNvPr>
          <p:cNvCxnSpPr>
            <a:cxnSpLocks/>
          </p:cNvCxnSpPr>
          <p:nvPr/>
        </p:nvCxnSpPr>
        <p:spPr>
          <a:xfrm>
            <a:off x="6096000" y="1196488"/>
            <a:ext cx="0" cy="4349168"/>
          </a:xfrm>
          <a:prstGeom prst="line">
            <a:avLst/>
          </a:prstGeom>
          <a:noFill/>
          <a:ln w="231775">
            <a:solidFill>
              <a:srgbClr val="C2D0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51" name="Rectangle: Rounded Corners 650">
            <a:extLst>
              <a:ext uri="{FF2B5EF4-FFF2-40B4-BE49-F238E27FC236}">
                <a16:creationId xmlns:a16="http://schemas.microsoft.com/office/drawing/2014/main" id="{7F0E78FA-EFE9-42C2-9571-81D36DFD5346}"/>
              </a:ext>
            </a:extLst>
          </p:cNvPr>
          <p:cNvSpPr/>
          <p:nvPr/>
        </p:nvSpPr>
        <p:spPr>
          <a:xfrm>
            <a:off x="3620546" y="5685704"/>
            <a:ext cx="4950909" cy="656230"/>
          </a:xfrm>
          <a:prstGeom prst="roundRect">
            <a:avLst/>
          </a:prstGeom>
          <a:solidFill>
            <a:srgbClr val="B6C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98" name="Picture 1097">
            <a:extLst>
              <a:ext uri="{FF2B5EF4-FFF2-40B4-BE49-F238E27FC236}">
                <a16:creationId xmlns:a16="http://schemas.microsoft.com/office/drawing/2014/main" id="{13339433-D939-428B-9678-D0028F6DED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47322">
            <a:off x="4783374" y="3347189"/>
            <a:ext cx="2038541" cy="2395469"/>
          </a:xfrm>
          <a:prstGeom prst="rect">
            <a:avLst/>
          </a:prstGeom>
        </p:spPr>
      </p:pic>
      <p:grpSp>
        <p:nvGrpSpPr>
          <p:cNvPr id="581" name="Graphic 579">
            <a:extLst>
              <a:ext uri="{FF2B5EF4-FFF2-40B4-BE49-F238E27FC236}">
                <a16:creationId xmlns:a16="http://schemas.microsoft.com/office/drawing/2014/main" id="{833AEB47-F3DE-4A9F-A5F1-3178D2E29C58}"/>
              </a:ext>
            </a:extLst>
          </p:cNvPr>
          <p:cNvGrpSpPr/>
          <p:nvPr/>
        </p:nvGrpSpPr>
        <p:grpSpPr>
          <a:xfrm>
            <a:off x="5758402" y="4008547"/>
            <a:ext cx="1045681" cy="1644327"/>
            <a:chOff x="8715287" y="1400965"/>
            <a:chExt cx="2562225" cy="4029075"/>
          </a:xfrm>
        </p:grpSpPr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403F535F-0BC2-4838-AC3E-42D41E8C8E79}"/>
                </a:ext>
              </a:extLst>
            </p:cNvPr>
            <p:cNvSpPr/>
            <p:nvPr/>
          </p:nvSpPr>
          <p:spPr>
            <a:xfrm>
              <a:off x="8708143" y="1393821"/>
              <a:ext cx="2571750" cy="4038600"/>
            </a:xfrm>
            <a:custGeom>
              <a:avLst/>
              <a:gdLst>
                <a:gd name="connsiteX0" fmla="*/ 7144 w 2571750"/>
                <a:gd name="connsiteY0" fmla="*/ 7144 h 4038600"/>
                <a:gd name="connsiteX1" fmla="*/ 236030 w 2571750"/>
                <a:gd name="connsiteY1" fmla="*/ 3914775 h 4038600"/>
                <a:gd name="connsiteX2" fmla="*/ 236030 w 2571750"/>
                <a:gd name="connsiteY2" fmla="*/ 3914775 h 4038600"/>
                <a:gd name="connsiteX3" fmla="*/ 236030 w 2571750"/>
                <a:gd name="connsiteY3" fmla="*/ 3914775 h 4038600"/>
                <a:gd name="connsiteX4" fmla="*/ 2339150 w 2571750"/>
                <a:gd name="connsiteY4" fmla="*/ 3914775 h 4038600"/>
                <a:gd name="connsiteX5" fmla="*/ 2339150 w 2571750"/>
                <a:gd name="connsiteY5" fmla="*/ 3914775 h 4038600"/>
                <a:gd name="connsiteX6" fmla="*/ 2339150 w 2571750"/>
                <a:gd name="connsiteY6" fmla="*/ 3914775 h 4038600"/>
                <a:gd name="connsiteX7" fmla="*/ 2568131 w 2571750"/>
                <a:gd name="connsiteY7" fmla="*/ 7144 h 4038600"/>
                <a:gd name="connsiteX8" fmla="*/ 7144 w 2571750"/>
                <a:gd name="connsiteY8" fmla="*/ 7144 h 403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0" h="4038600">
                  <a:moveTo>
                    <a:pt x="7144" y="7144"/>
                  </a:moveTo>
                  <a:lnTo>
                    <a:pt x="236030" y="3914775"/>
                  </a:lnTo>
                  <a:lnTo>
                    <a:pt x="236030" y="3914775"/>
                  </a:lnTo>
                  <a:lnTo>
                    <a:pt x="236030" y="3914775"/>
                  </a:lnTo>
                  <a:cubicBezTo>
                    <a:pt x="927259" y="4080701"/>
                    <a:pt x="1647920" y="4080701"/>
                    <a:pt x="2339150" y="3914775"/>
                  </a:cubicBezTo>
                  <a:lnTo>
                    <a:pt x="2339150" y="3914775"/>
                  </a:lnTo>
                  <a:lnTo>
                    <a:pt x="2339150" y="3914775"/>
                  </a:lnTo>
                  <a:lnTo>
                    <a:pt x="2568131" y="7144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D9E1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B6184D6C-C8FC-4E8A-A97A-9068509ADAD7}"/>
                </a:ext>
              </a:extLst>
            </p:cNvPr>
            <p:cNvSpPr/>
            <p:nvPr/>
          </p:nvSpPr>
          <p:spPr>
            <a:xfrm>
              <a:off x="8945697" y="2176041"/>
              <a:ext cx="2095500" cy="3076575"/>
            </a:xfrm>
            <a:custGeom>
              <a:avLst/>
              <a:gdLst>
                <a:gd name="connsiteX0" fmla="*/ 7144 w 2095500"/>
                <a:gd name="connsiteY0" fmla="*/ 80174 h 3076575"/>
                <a:gd name="connsiteX1" fmla="*/ 177070 w 2095500"/>
                <a:gd name="connsiteY1" fmla="*/ 2980632 h 3076575"/>
                <a:gd name="connsiteX2" fmla="*/ 1050131 w 2095500"/>
                <a:gd name="connsiteY2" fmla="*/ 3069881 h 3076575"/>
                <a:gd name="connsiteX3" fmla="*/ 1923193 w 2095500"/>
                <a:gd name="connsiteY3" fmla="*/ 2980632 h 3076575"/>
                <a:gd name="connsiteX4" fmla="*/ 2093119 w 2095500"/>
                <a:gd name="connsiteY4" fmla="*/ 80174 h 3076575"/>
                <a:gd name="connsiteX5" fmla="*/ 7144 w 2095500"/>
                <a:gd name="connsiteY5" fmla="*/ 80174 h 307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5500" h="3076575">
                  <a:moveTo>
                    <a:pt x="7144" y="80174"/>
                  </a:moveTo>
                  <a:lnTo>
                    <a:pt x="177070" y="2980632"/>
                  </a:lnTo>
                  <a:cubicBezTo>
                    <a:pt x="464058" y="3039877"/>
                    <a:pt x="757047" y="3069881"/>
                    <a:pt x="1050131" y="3069881"/>
                  </a:cubicBezTo>
                  <a:cubicBezTo>
                    <a:pt x="1343120" y="3069881"/>
                    <a:pt x="1636205" y="3039877"/>
                    <a:pt x="1923193" y="2980632"/>
                  </a:cubicBezTo>
                  <a:lnTo>
                    <a:pt x="2093119" y="80174"/>
                  </a:lnTo>
                  <a:cubicBezTo>
                    <a:pt x="1397698" y="-172810"/>
                    <a:pt x="702469" y="333158"/>
                    <a:pt x="7144" y="801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13" name="Group 1112">
            <a:extLst>
              <a:ext uri="{FF2B5EF4-FFF2-40B4-BE49-F238E27FC236}">
                <a16:creationId xmlns:a16="http://schemas.microsoft.com/office/drawing/2014/main" id="{44637F10-3D43-4AA0-9E37-6BA67307CAFC}"/>
              </a:ext>
            </a:extLst>
          </p:cNvPr>
          <p:cNvGrpSpPr/>
          <p:nvPr/>
        </p:nvGrpSpPr>
        <p:grpSpPr>
          <a:xfrm rot="21200499">
            <a:off x="6177093" y="5107068"/>
            <a:ext cx="1231534" cy="998849"/>
            <a:chOff x="5270103" y="5233039"/>
            <a:chExt cx="1076218" cy="872878"/>
          </a:xfrm>
        </p:grpSpPr>
        <p:grpSp>
          <p:nvGrpSpPr>
            <p:cNvPr id="1048" name="Graphic 1046">
              <a:extLst>
                <a:ext uri="{FF2B5EF4-FFF2-40B4-BE49-F238E27FC236}">
                  <a16:creationId xmlns:a16="http://schemas.microsoft.com/office/drawing/2014/main" id="{C4AA8EFD-E763-4B0F-8511-6B138B8A5BAB}"/>
                </a:ext>
              </a:extLst>
            </p:cNvPr>
            <p:cNvGrpSpPr/>
            <p:nvPr/>
          </p:nvGrpSpPr>
          <p:grpSpPr>
            <a:xfrm rot="2184231">
              <a:off x="5633846" y="5309760"/>
              <a:ext cx="712475" cy="796157"/>
              <a:chOff x="4188630" y="1297781"/>
              <a:chExt cx="3811405" cy="4259065"/>
            </a:xfrm>
          </p:grpSpPr>
          <p:sp>
            <p:nvSpPr>
              <p:cNvPr id="1049" name="Freeform: Shape 1048">
                <a:extLst>
                  <a:ext uri="{FF2B5EF4-FFF2-40B4-BE49-F238E27FC236}">
                    <a16:creationId xmlns:a16="http://schemas.microsoft.com/office/drawing/2014/main" id="{F05E508E-8F58-424C-A62C-CBD110422686}"/>
                  </a:ext>
                </a:extLst>
              </p:cNvPr>
              <p:cNvSpPr/>
              <p:nvPr/>
            </p:nvSpPr>
            <p:spPr>
              <a:xfrm>
                <a:off x="7104685" y="1858135"/>
                <a:ext cx="895350" cy="561975"/>
              </a:xfrm>
              <a:custGeom>
                <a:avLst/>
                <a:gdLst>
                  <a:gd name="connsiteX0" fmla="*/ 877931 w 895350"/>
                  <a:gd name="connsiteY0" fmla="*/ 147925 h 561975"/>
                  <a:gd name="connsiteX1" fmla="*/ 476643 w 895350"/>
                  <a:gd name="connsiteY1" fmla="*/ 30006 h 561975"/>
                  <a:gd name="connsiteX2" fmla="*/ 253282 w 895350"/>
                  <a:gd name="connsiteY2" fmla="*/ 169737 h 561975"/>
                  <a:gd name="connsiteX3" fmla="*/ 130123 w 895350"/>
                  <a:gd name="connsiteY3" fmla="*/ 298896 h 561975"/>
                  <a:gd name="connsiteX4" fmla="*/ 118598 w 895350"/>
                  <a:gd name="connsiteY4" fmla="*/ 302897 h 561975"/>
                  <a:gd name="connsiteX5" fmla="*/ 51638 w 895350"/>
                  <a:gd name="connsiteY5" fmla="*/ 372144 h 561975"/>
                  <a:gd name="connsiteX6" fmla="*/ 7251 w 895350"/>
                  <a:gd name="connsiteY6" fmla="*/ 439295 h 561975"/>
                  <a:gd name="connsiteX7" fmla="*/ 115836 w 895350"/>
                  <a:gd name="connsiteY7" fmla="*/ 556643 h 561975"/>
                  <a:gd name="connsiteX8" fmla="*/ 154603 w 895350"/>
                  <a:gd name="connsiteY8" fmla="*/ 553500 h 561975"/>
                  <a:gd name="connsiteX9" fmla="*/ 353771 w 895350"/>
                  <a:gd name="connsiteY9" fmla="*/ 329472 h 561975"/>
                  <a:gd name="connsiteX10" fmla="*/ 476643 w 895350"/>
                  <a:gd name="connsiteY10" fmla="*/ 253177 h 561975"/>
                  <a:gd name="connsiteX11" fmla="*/ 614279 w 895350"/>
                  <a:gd name="connsiteY11" fmla="*/ 264797 h 561975"/>
                  <a:gd name="connsiteX12" fmla="*/ 750868 w 895350"/>
                  <a:gd name="connsiteY12" fmla="*/ 318804 h 561975"/>
                  <a:gd name="connsiteX13" fmla="*/ 837259 w 895350"/>
                  <a:gd name="connsiteY13" fmla="*/ 330138 h 561975"/>
                  <a:gd name="connsiteX14" fmla="*/ 877931 w 895350"/>
                  <a:gd name="connsiteY14" fmla="*/ 14792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95350" h="561975">
                    <a:moveTo>
                      <a:pt x="877931" y="147925"/>
                    </a:moveTo>
                    <a:cubicBezTo>
                      <a:pt x="814971" y="-3808"/>
                      <a:pt x="609517" y="-14286"/>
                      <a:pt x="476643" y="30006"/>
                    </a:cubicBezTo>
                    <a:cubicBezTo>
                      <a:pt x="393395" y="57723"/>
                      <a:pt x="317671" y="111254"/>
                      <a:pt x="253282" y="169737"/>
                    </a:cubicBezTo>
                    <a:cubicBezTo>
                      <a:pt x="208895" y="210028"/>
                      <a:pt x="165080" y="251176"/>
                      <a:pt x="130123" y="298896"/>
                    </a:cubicBezTo>
                    <a:cubicBezTo>
                      <a:pt x="126123" y="299087"/>
                      <a:pt x="122122" y="300230"/>
                      <a:pt x="118598" y="302897"/>
                    </a:cubicBezTo>
                    <a:cubicBezTo>
                      <a:pt x="92309" y="322233"/>
                      <a:pt x="72116" y="346807"/>
                      <a:pt x="51638" y="372144"/>
                    </a:cubicBezTo>
                    <a:cubicBezTo>
                      <a:pt x="38207" y="388622"/>
                      <a:pt x="8584" y="415959"/>
                      <a:pt x="7251" y="439295"/>
                    </a:cubicBezTo>
                    <a:cubicBezTo>
                      <a:pt x="4013" y="497588"/>
                      <a:pt x="74879" y="526830"/>
                      <a:pt x="115836" y="556643"/>
                    </a:cubicBezTo>
                    <a:cubicBezTo>
                      <a:pt x="127456" y="565120"/>
                      <a:pt x="144982" y="566073"/>
                      <a:pt x="154603" y="553500"/>
                    </a:cubicBezTo>
                    <a:cubicBezTo>
                      <a:pt x="215563" y="473966"/>
                      <a:pt x="281952" y="399290"/>
                      <a:pt x="353771" y="329472"/>
                    </a:cubicBezTo>
                    <a:cubicBezTo>
                      <a:pt x="388727" y="295467"/>
                      <a:pt x="427399" y="262892"/>
                      <a:pt x="476643" y="253177"/>
                    </a:cubicBezTo>
                    <a:cubicBezTo>
                      <a:pt x="521791" y="244318"/>
                      <a:pt x="570083" y="255653"/>
                      <a:pt x="614279" y="264797"/>
                    </a:cubicBezTo>
                    <a:cubicBezTo>
                      <a:pt x="662762" y="274798"/>
                      <a:pt x="709720" y="290800"/>
                      <a:pt x="750868" y="318804"/>
                    </a:cubicBezTo>
                    <a:cubicBezTo>
                      <a:pt x="776109" y="335949"/>
                      <a:pt x="808684" y="349569"/>
                      <a:pt x="837259" y="330138"/>
                    </a:cubicBezTo>
                    <a:cubicBezTo>
                      <a:pt x="896315" y="290038"/>
                      <a:pt x="903649" y="209647"/>
                      <a:pt x="877931" y="147925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0" name="Freeform: Shape 1049">
                <a:extLst>
                  <a:ext uri="{FF2B5EF4-FFF2-40B4-BE49-F238E27FC236}">
                    <a16:creationId xmlns:a16="http://schemas.microsoft.com/office/drawing/2014/main" id="{0C15EBCB-6657-45F3-9A58-253177FAE20B}"/>
                  </a:ext>
                </a:extLst>
              </p:cNvPr>
              <p:cNvSpPr/>
              <p:nvPr/>
            </p:nvSpPr>
            <p:spPr>
              <a:xfrm>
                <a:off x="7015237" y="1631816"/>
                <a:ext cx="895350" cy="866775"/>
              </a:xfrm>
              <a:custGeom>
                <a:avLst/>
                <a:gdLst>
                  <a:gd name="connsiteX0" fmla="*/ 857461 w 895350"/>
                  <a:gd name="connsiteY0" fmla="*/ 90018 h 866775"/>
                  <a:gd name="connsiteX1" fmla="*/ 395880 w 895350"/>
                  <a:gd name="connsiteY1" fmla="*/ 119355 h 866775"/>
                  <a:gd name="connsiteX2" fmla="*/ 195950 w 895350"/>
                  <a:gd name="connsiteY2" fmla="*/ 368244 h 866775"/>
                  <a:gd name="connsiteX3" fmla="*/ 100224 w 895350"/>
                  <a:gd name="connsiteY3" fmla="*/ 564554 h 866775"/>
                  <a:gd name="connsiteX4" fmla="*/ 88984 w 895350"/>
                  <a:gd name="connsiteY4" fmla="*/ 573793 h 866775"/>
                  <a:gd name="connsiteX5" fmla="*/ 36597 w 895350"/>
                  <a:gd name="connsiteY5" fmla="*/ 679330 h 866775"/>
                  <a:gd name="connsiteX6" fmla="*/ 7831 w 895350"/>
                  <a:gd name="connsiteY6" fmla="*/ 773342 h 866775"/>
                  <a:gd name="connsiteX7" fmla="*/ 156516 w 895350"/>
                  <a:gd name="connsiteY7" fmla="*/ 862115 h 866775"/>
                  <a:gd name="connsiteX8" fmla="*/ 196998 w 895350"/>
                  <a:gd name="connsiteY8" fmla="*/ 842874 h 866775"/>
                  <a:gd name="connsiteX9" fmla="*/ 347588 w 895350"/>
                  <a:gd name="connsiteY9" fmla="*/ 508356 h 866775"/>
                  <a:gd name="connsiteX10" fmla="*/ 457697 w 895350"/>
                  <a:gd name="connsiteY10" fmla="*/ 372149 h 866775"/>
                  <a:gd name="connsiteX11" fmla="*/ 608001 w 895350"/>
                  <a:gd name="connsiteY11" fmla="*/ 329382 h 866775"/>
                  <a:gd name="connsiteX12" fmla="*/ 768974 w 895350"/>
                  <a:gd name="connsiteY12" fmla="*/ 335097 h 866775"/>
                  <a:gd name="connsiteX13" fmla="*/ 864414 w 895350"/>
                  <a:gd name="connsiteY13" fmla="*/ 312903 h 866775"/>
                  <a:gd name="connsiteX14" fmla="*/ 857461 w 895350"/>
                  <a:gd name="connsiteY14" fmla="*/ 90018 h 8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95350" h="866775">
                    <a:moveTo>
                      <a:pt x="857461" y="90018"/>
                    </a:moveTo>
                    <a:cubicBezTo>
                      <a:pt x="748019" y="-56286"/>
                      <a:pt x="525610" y="15247"/>
                      <a:pt x="395880" y="119355"/>
                    </a:cubicBezTo>
                    <a:cubicBezTo>
                      <a:pt x="314631" y="184602"/>
                      <a:pt x="248528" y="275851"/>
                      <a:pt x="195950" y="368244"/>
                    </a:cubicBezTo>
                    <a:cubicBezTo>
                      <a:pt x="159755" y="431871"/>
                      <a:pt x="124322" y="496260"/>
                      <a:pt x="100224" y="564554"/>
                    </a:cubicBezTo>
                    <a:cubicBezTo>
                      <a:pt x="96033" y="566364"/>
                      <a:pt x="92127" y="569316"/>
                      <a:pt x="88984" y="573793"/>
                    </a:cubicBezTo>
                    <a:cubicBezTo>
                      <a:pt x="66315" y="606369"/>
                      <a:pt x="51456" y="642468"/>
                      <a:pt x="36597" y="679330"/>
                    </a:cubicBezTo>
                    <a:cubicBezTo>
                      <a:pt x="26881" y="703428"/>
                      <a:pt x="2783" y="746481"/>
                      <a:pt x="7831" y="773342"/>
                    </a:cubicBezTo>
                    <a:cubicBezTo>
                      <a:pt x="20499" y="840684"/>
                      <a:pt x="104319" y="844970"/>
                      <a:pt x="156516" y="862115"/>
                    </a:cubicBezTo>
                    <a:cubicBezTo>
                      <a:pt x="171280" y="866973"/>
                      <a:pt x="190235" y="860972"/>
                      <a:pt x="196998" y="842874"/>
                    </a:cubicBezTo>
                    <a:cubicBezTo>
                      <a:pt x="240051" y="728098"/>
                      <a:pt x="290247" y="616560"/>
                      <a:pt x="347588" y="508356"/>
                    </a:cubicBezTo>
                    <a:cubicBezTo>
                      <a:pt x="375496" y="455588"/>
                      <a:pt x="407786" y="403010"/>
                      <a:pt x="457697" y="372149"/>
                    </a:cubicBezTo>
                    <a:cubicBezTo>
                      <a:pt x="503512" y="343764"/>
                      <a:pt x="558281" y="337002"/>
                      <a:pt x="608001" y="329382"/>
                    </a:cubicBezTo>
                    <a:cubicBezTo>
                      <a:pt x="662580" y="321000"/>
                      <a:pt x="717158" y="320047"/>
                      <a:pt x="768974" y="335097"/>
                    </a:cubicBezTo>
                    <a:cubicBezTo>
                      <a:pt x="800692" y="344241"/>
                      <a:pt x="839364" y="346431"/>
                      <a:pt x="864414" y="312903"/>
                    </a:cubicBezTo>
                    <a:cubicBezTo>
                      <a:pt x="916516" y="243466"/>
                      <a:pt x="902038" y="149454"/>
                      <a:pt x="857461" y="90018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1" name="Freeform: Shape 1050">
                <a:extLst>
                  <a:ext uri="{FF2B5EF4-FFF2-40B4-BE49-F238E27FC236}">
                    <a16:creationId xmlns:a16="http://schemas.microsoft.com/office/drawing/2014/main" id="{A4A1C9AE-0908-494A-920A-E85EECB22A9E}"/>
                  </a:ext>
                </a:extLst>
              </p:cNvPr>
              <p:cNvSpPr/>
              <p:nvPr/>
            </p:nvSpPr>
            <p:spPr>
              <a:xfrm>
                <a:off x="6801268" y="1351654"/>
                <a:ext cx="466725" cy="914400"/>
              </a:xfrm>
              <a:custGeom>
                <a:avLst/>
                <a:gdLst>
                  <a:gd name="connsiteX0" fmla="*/ 140933 w 466725"/>
                  <a:gd name="connsiteY0" fmla="*/ 9850 h 914400"/>
                  <a:gd name="connsiteX1" fmla="*/ 452115 w 466725"/>
                  <a:gd name="connsiteY1" fmla="*/ 289218 h 914400"/>
                  <a:gd name="connsiteX2" fmla="*/ 450686 w 466725"/>
                  <a:gd name="connsiteY2" fmla="*/ 552679 h 914400"/>
                  <a:gd name="connsiteX3" fmla="*/ 405442 w 466725"/>
                  <a:gd name="connsiteY3" fmla="*/ 725368 h 914400"/>
                  <a:gd name="connsiteX4" fmla="*/ 408109 w 466725"/>
                  <a:gd name="connsiteY4" fmla="*/ 737274 h 914400"/>
                  <a:gd name="connsiteX5" fmla="*/ 384392 w 466725"/>
                  <a:gd name="connsiteY5" fmla="*/ 830619 h 914400"/>
                  <a:gd name="connsiteX6" fmla="*/ 350578 w 466725"/>
                  <a:gd name="connsiteY6" fmla="*/ 903676 h 914400"/>
                  <a:gd name="connsiteX7" fmla="*/ 193701 w 466725"/>
                  <a:gd name="connsiteY7" fmla="*/ 872910 h 914400"/>
                  <a:gd name="connsiteX8" fmla="*/ 175985 w 466725"/>
                  <a:gd name="connsiteY8" fmla="*/ 838334 h 914400"/>
                  <a:gd name="connsiteX9" fmla="*/ 261900 w 466725"/>
                  <a:gd name="connsiteY9" fmla="*/ 551155 h 914400"/>
                  <a:gd name="connsiteX10" fmla="*/ 262186 w 466725"/>
                  <a:gd name="connsiteY10" fmla="*/ 406566 h 914400"/>
                  <a:gd name="connsiteX11" fmla="*/ 179985 w 466725"/>
                  <a:gd name="connsiteY11" fmla="*/ 295504 h 914400"/>
                  <a:gd name="connsiteX12" fmla="*/ 62256 w 466725"/>
                  <a:gd name="connsiteY12" fmla="*/ 207684 h 914400"/>
                  <a:gd name="connsiteX13" fmla="*/ 7202 w 466725"/>
                  <a:gd name="connsiteY13" fmla="*/ 140152 h 914400"/>
                  <a:gd name="connsiteX14" fmla="*/ 140933 w 466725"/>
                  <a:gd name="connsiteY14" fmla="*/ 985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6725" h="914400">
                    <a:moveTo>
                      <a:pt x="140933" y="9850"/>
                    </a:moveTo>
                    <a:cubicBezTo>
                      <a:pt x="303144" y="-16344"/>
                      <a:pt x="420016" y="152915"/>
                      <a:pt x="452115" y="289218"/>
                    </a:cubicBezTo>
                    <a:cubicBezTo>
                      <a:pt x="472212" y="374657"/>
                      <a:pt x="466593" y="467145"/>
                      <a:pt x="450686" y="552679"/>
                    </a:cubicBezTo>
                    <a:cubicBezTo>
                      <a:pt x="439732" y="611639"/>
                      <a:pt x="427731" y="670504"/>
                      <a:pt x="405442" y="725368"/>
                    </a:cubicBezTo>
                    <a:cubicBezTo>
                      <a:pt x="407442" y="728797"/>
                      <a:pt x="408490" y="732892"/>
                      <a:pt x="408109" y="737274"/>
                    </a:cubicBezTo>
                    <a:cubicBezTo>
                      <a:pt x="405442" y="769849"/>
                      <a:pt x="395155" y="799948"/>
                      <a:pt x="384392" y="830619"/>
                    </a:cubicBezTo>
                    <a:cubicBezTo>
                      <a:pt x="377343" y="850717"/>
                      <a:pt x="369723" y="890245"/>
                      <a:pt x="350578" y="903676"/>
                    </a:cubicBezTo>
                    <a:cubicBezTo>
                      <a:pt x="302667" y="937108"/>
                      <a:pt x="240564" y="892150"/>
                      <a:pt x="193701" y="872910"/>
                    </a:cubicBezTo>
                    <a:cubicBezTo>
                      <a:pt x="180462" y="867481"/>
                      <a:pt x="170365" y="853098"/>
                      <a:pt x="175985" y="838334"/>
                    </a:cubicBezTo>
                    <a:cubicBezTo>
                      <a:pt x="211608" y="744703"/>
                      <a:pt x="240279" y="648977"/>
                      <a:pt x="261900" y="551155"/>
                    </a:cubicBezTo>
                    <a:cubicBezTo>
                      <a:pt x="272473" y="503530"/>
                      <a:pt x="279903" y="453524"/>
                      <a:pt x="262186" y="406566"/>
                    </a:cubicBezTo>
                    <a:cubicBezTo>
                      <a:pt x="245994" y="363513"/>
                      <a:pt x="210942" y="328366"/>
                      <a:pt x="179985" y="295504"/>
                    </a:cubicBezTo>
                    <a:cubicBezTo>
                      <a:pt x="145981" y="259500"/>
                      <a:pt x="107691" y="227972"/>
                      <a:pt x="62256" y="207684"/>
                    </a:cubicBezTo>
                    <a:cubicBezTo>
                      <a:pt x="34443" y="195206"/>
                      <a:pt x="5678" y="174632"/>
                      <a:pt x="7202" y="140152"/>
                    </a:cubicBezTo>
                    <a:cubicBezTo>
                      <a:pt x="10441" y="68905"/>
                      <a:pt x="75020" y="20518"/>
                      <a:pt x="140933" y="9850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2" name="Freeform: Shape 1051">
                <a:extLst>
                  <a:ext uri="{FF2B5EF4-FFF2-40B4-BE49-F238E27FC236}">
                    <a16:creationId xmlns:a16="http://schemas.microsoft.com/office/drawing/2014/main" id="{2286DA02-E9CB-4C5F-97DB-F722EE5A13AE}"/>
                  </a:ext>
                </a:extLst>
              </p:cNvPr>
              <p:cNvSpPr/>
              <p:nvPr/>
            </p:nvSpPr>
            <p:spPr>
              <a:xfrm>
                <a:off x="6934460" y="1297781"/>
                <a:ext cx="533400" cy="1095375"/>
              </a:xfrm>
              <a:custGeom>
                <a:avLst/>
                <a:gdLst>
                  <a:gd name="connsiteX0" fmla="*/ 307397 w 533400"/>
                  <a:gd name="connsiteY0" fmla="*/ 7906 h 1095375"/>
                  <a:gd name="connsiteX1" fmla="*/ 524948 w 533400"/>
                  <a:gd name="connsiteY1" fmla="*/ 415957 h 1095375"/>
                  <a:gd name="connsiteX2" fmla="*/ 418268 w 533400"/>
                  <a:gd name="connsiteY2" fmla="*/ 716852 h 1095375"/>
                  <a:gd name="connsiteX3" fmla="*/ 301587 w 533400"/>
                  <a:gd name="connsiteY3" fmla="*/ 901447 h 1095375"/>
                  <a:gd name="connsiteX4" fmla="*/ 299682 w 533400"/>
                  <a:gd name="connsiteY4" fmla="*/ 915829 h 1095375"/>
                  <a:gd name="connsiteX5" fmla="*/ 237388 w 533400"/>
                  <a:gd name="connsiteY5" fmla="*/ 1015842 h 1095375"/>
                  <a:gd name="connsiteX6" fmla="*/ 172523 w 533400"/>
                  <a:gd name="connsiteY6" fmla="*/ 1089756 h 1095375"/>
                  <a:gd name="connsiteX7" fmla="*/ 18885 w 533400"/>
                  <a:gd name="connsiteY7" fmla="*/ 1009936 h 1095375"/>
                  <a:gd name="connsiteX8" fmla="*/ 13932 w 533400"/>
                  <a:gd name="connsiteY8" fmla="*/ 965359 h 1095375"/>
                  <a:gd name="connsiteX9" fmla="*/ 219386 w 533400"/>
                  <a:gd name="connsiteY9" fmla="*/ 661417 h 1095375"/>
                  <a:gd name="connsiteX10" fmla="*/ 277393 w 533400"/>
                  <a:gd name="connsiteY10" fmla="*/ 496158 h 1095375"/>
                  <a:gd name="connsiteX11" fmla="*/ 234721 w 533400"/>
                  <a:gd name="connsiteY11" fmla="*/ 345853 h 1095375"/>
                  <a:gd name="connsiteX12" fmla="*/ 145281 w 533400"/>
                  <a:gd name="connsiteY12" fmla="*/ 211932 h 1095375"/>
                  <a:gd name="connsiteX13" fmla="*/ 114039 w 533400"/>
                  <a:gd name="connsiteY13" fmla="*/ 119063 h 1095375"/>
                  <a:gd name="connsiteX14" fmla="*/ 307397 w 533400"/>
                  <a:gd name="connsiteY14" fmla="*/ 7906 h 1095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400" h="1095375">
                    <a:moveTo>
                      <a:pt x="307397" y="7906"/>
                    </a:moveTo>
                    <a:cubicBezTo>
                      <a:pt x="489420" y="24194"/>
                      <a:pt x="545427" y="250984"/>
                      <a:pt x="524948" y="415957"/>
                    </a:cubicBezTo>
                    <a:cubicBezTo>
                      <a:pt x="512184" y="519399"/>
                      <a:pt x="469227" y="623602"/>
                      <a:pt x="418268" y="716852"/>
                    </a:cubicBezTo>
                    <a:cubicBezTo>
                      <a:pt x="383121" y="781146"/>
                      <a:pt x="346926" y="845059"/>
                      <a:pt x="301587" y="901447"/>
                    </a:cubicBezTo>
                    <a:cubicBezTo>
                      <a:pt x="302254" y="906019"/>
                      <a:pt x="301777" y="910876"/>
                      <a:pt x="299682" y="915829"/>
                    </a:cubicBezTo>
                    <a:cubicBezTo>
                      <a:pt x="283870" y="952310"/>
                      <a:pt x="261010" y="983838"/>
                      <a:pt x="237388" y="1015842"/>
                    </a:cubicBezTo>
                    <a:cubicBezTo>
                      <a:pt x="221958" y="1036797"/>
                      <a:pt x="198050" y="1079945"/>
                      <a:pt x="172523" y="1089756"/>
                    </a:cubicBezTo>
                    <a:cubicBezTo>
                      <a:pt x="108515" y="1114330"/>
                      <a:pt x="60795" y="1045274"/>
                      <a:pt x="18885" y="1009936"/>
                    </a:cubicBezTo>
                    <a:cubicBezTo>
                      <a:pt x="6978" y="999935"/>
                      <a:pt x="2121" y="980695"/>
                      <a:pt x="13932" y="965359"/>
                    </a:cubicBezTo>
                    <a:cubicBezTo>
                      <a:pt x="88989" y="868395"/>
                      <a:pt x="157473" y="767144"/>
                      <a:pt x="219386" y="661417"/>
                    </a:cubicBezTo>
                    <a:cubicBezTo>
                      <a:pt x="249580" y="609982"/>
                      <a:pt x="277393" y="554832"/>
                      <a:pt x="277393" y="496158"/>
                    </a:cubicBezTo>
                    <a:cubicBezTo>
                      <a:pt x="277488" y="442342"/>
                      <a:pt x="254438" y="392145"/>
                      <a:pt x="234721" y="345853"/>
                    </a:cubicBezTo>
                    <a:cubicBezTo>
                      <a:pt x="213099" y="294990"/>
                      <a:pt x="185287" y="248032"/>
                      <a:pt x="145281" y="211932"/>
                    </a:cubicBezTo>
                    <a:cubicBezTo>
                      <a:pt x="120802" y="189739"/>
                      <a:pt x="98704" y="158020"/>
                      <a:pt x="114039" y="119063"/>
                    </a:cubicBezTo>
                    <a:cubicBezTo>
                      <a:pt x="145853" y="38291"/>
                      <a:pt x="233388" y="1239"/>
                      <a:pt x="307397" y="7906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3" name="Freeform: Shape 1052">
                <a:extLst>
                  <a:ext uri="{FF2B5EF4-FFF2-40B4-BE49-F238E27FC236}">
                    <a16:creationId xmlns:a16="http://schemas.microsoft.com/office/drawing/2014/main" id="{132B84C3-74D8-4A33-96B3-21AB79D273A0}"/>
                  </a:ext>
                </a:extLst>
              </p:cNvPr>
              <p:cNvSpPr/>
              <p:nvPr/>
            </p:nvSpPr>
            <p:spPr>
              <a:xfrm>
                <a:off x="4188630" y="1727796"/>
                <a:ext cx="3409950" cy="3829050"/>
              </a:xfrm>
              <a:custGeom>
                <a:avLst/>
                <a:gdLst>
                  <a:gd name="connsiteX0" fmla="*/ 3150097 w 3409950"/>
                  <a:gd name="connsiteY0" fmla="*/ 1372877 h 3829050"/>
                  <a:gd name="connsiteX1" fmla="*/ 2836914 w 3409950"/>
                  <a:gd name="connsiteY1" fmla="*/ 1664247 h 3829050"/>
                  <a:gd name="connsiteX2" fmla="*/ 2547831 w 3409950"/>
                  <a:gd name="connsiteY2" fmla="*/ 1893323 h 3829050"/>
                  <a:gd name="connsiteX3" fmla="*/ 2509826 w 3409950"/>
                  <a:gd name="connsiteY3" fmla="*/ 1922851 h 3829050"/>
                  <a:gd name="connsiteX4" fmla="*/ 2279416 w 3409950"/>
                  <a:gd name="connsiteY4" fmla="*/ 2101540 h 3829050"/>
                  <a:gd name="connsiteX5" fmla="*/ 1684675 w 3409950"/>
                  <a:gd name="connsiteY5" fmla="*/ 2565122 h 3829050"/>
                  <a:gd name="connsiteX6" fmla="*/ 1651433 w 3409950"/>
                  <a:gd name="connsiteY6" fmla="*/ 2591030 h 3829050"/>
                  <a:gd name="connsiteX7" fmla="*/ 1182041 w 3409950"/>
                  <a:gd name="connsiteY7" fmla="*/ 2956980 h 3829050"/>
                  <a:gd name="connsiteX8" fmla="*/ 794088 w 3409950"/>
                  <a:gd name="connsiteY8" fmla="*/ 3260066 h 3829050"/>
                  <a:gd name="connsiteX9" fmla="*/ 749511 w 3409950"/>
                  <a:gd name="connsiteY9" fmla="*/ 3294832 h 3829050"/>
                  <a:gd name="connsiteX10" fmla="*/ 639402 w 3409950"/>
                  <a:gd name="connsiteY10" fmla="*/ 3380843 h 3829050"/>
                  <a:gd name="connsiteX11" fmla="*/ 94381 w 3409950"/>
                  <a:gd name="connsiteY11" fmla="*/ 3791370 h 3829050"/>
                  <a:gd name="connsiteX12" fmla="*/ 88380 w 3409950"/>
                  <a:gd name="connsiteY12" fmla="*/ 3797180 h 3829050"/>
                  <a:gd name="connsiteX13" fmla="*/ 78189 w 3409950"/>
                  <a:gd name="connsiteY13" fmla="*/ 3803086 h 3829050"/>
                  <a:gd name="connsiteX14" fmla="*/ 67044 w 3409950"/>
                  <a:gd name="connsiteY14" fmla="*/ 3816802 h 3829050"/>
                  <a:gd name="connsiteX15" fmla="*/ 43518 w 3409950"/>
                  <a:gd name="connsiteY15" fmla="*/ 3818707 h 3829050"/>
                  <a:gd name="connsiteX16" fmla="*/ 38755 w 3409950"/>
                  <a:gd name="connsiteY16" fmla="*/ 3811468 h 3829050"/>
                  <a:gd name="connsiteX17" fmla="*/ 29802 w 3409950"/>
                  <a:gd name="connsiteY17" fmla="*/ 3803848 h 3829050"/>
                  <a:gd name="connsiteX18" fmla="*/ 20848 w 3409950"/>
                  <a:gd name="connsiteY18" fmla="*/ 3796228 h 3829050"/>
                  <a:gd name="connsiteX19" fmla="*/ 12942 w 3409950"/>
                  <a:gd name="connsiteY19" fmla="*/ 3792704 h 3829050"/>
                  <a:gd name="connsiteX20" fmla="*/ 11037 w 3409950"/>
                  <a:gd name="connsiteY20" fmla="*/ 3769177 h 3829050"/>
                  <a:gd name="connsiteX21" fmla="*/ 22753 w 3409950"/>
                  <a:gd name="connsiteY21" fmla="*/ 3755937 h 3829050"/>
                  <a:gd name="connsiteX22" fmla="*/ 26849 w 3409950"/>
                  <a:gd name="connsiteY22" fmla="*/ 3744888 h 3829050"/>
                  <a:gd name="connsiteX23" fmla="*/ 31707 w 3409950"/>
                  <a:gd name="connsiteY23" fmla="*/ 3738125 h 3829050"/>
                  <a:gd name="connsiteX24" fmla="*/ 253544 w 3409950"/>
                  <a:gd name="connsiteY24" fmla="*/ 3309596 h 3829050"/>
                  <a:gd name="connsiteX25" fmla="*/ 279071 w 3409950"/>
                  <a:gd name="connsiteY25" fmla="*/ 3263304 h 3829050"/>
                  <a:gd name="connsiteX26" fmla="*/ 350127 w 3409950"/>
                  <a:gd name="connsiteY26" fmla="*/ 3134526 h 3829050"/>
                  <a:gd name="connsiteX27" fmla="*/ 456045 w 3409950"/>
                  <a:gd name="connsiteY27" fmla="*/ 2942121 h 3829050"/>
                  <a:gd name="connsiteX28" fmla="*/ 552057 w 3409950"/>
                  <a:gd name="connsiteY28" fmla="*/ 2767623 h 3829050"/>
                  <a:gd name="connsiteX29" fmla="*/ 573584 w 3409950"/>
                  <a:gd name="connsiteY29" fmla="*/ 2728380 h 3829050"/>
                  <a:gd name="connsiteX30" fmla="*/ 681978 w 3409950"/>
                  <a:gd name="connsiteY30" fmla="*/ 2531117 h 3829050"/>
                  <a:gd name="connsiteX31" fmla="*/ 731604 w 3409950"/>
                  <a:gd name="connsiteY31" fmla="*/ 2440630 h 3829050"/>
                  <a:gd name="connsiteX32" fmla="*/ 755892 w 3409950"/>
                  <a:gd name="connsiteY32" fmla="*/ 2396339 h 3829050"/>
                  <a:gd name="connsiteX33" fmla="*/ 1136797 w 3409950"/>
                  <a:gd name="connsiteY33" fmla="*/ 1701871 h 3829050"/>
                  <a:gd name="connsiteX34" fmla="*/ 1156228 w 3409950"/>
                  <a:gd name="connsiteY34" fmla="*/ 1666247 h 3829050"/>
                  <a:gd name="connsiteX35" fmla="*/ 1156323 w 3409950"/>
                  <a:gd name="connsiteY35" fmla="*/ 1666152 h 3829050"/>
                  <a:gd name="connsiteX36" fmla="*/ 1351300 w 3409950"/>
                  <a:gd name="connsiteY36" fmla="*/ 1311155 h 3829050"/>
                  <a:gd name="connsiteX37" fmla="*/ 1504938 w 3409950"/>
                  <a:gd name="connsiteY37" fmla="*/ 1029692 h 3829050"/>
                  <a:gd name="connsiteX38" fmla="*/ 1522274 w 3409950"/>
                  <a:gd name="connsiteY38" fmla="*/ 998068 h 3829050"/>
                  <a:gd name="connsiteX39" fmla="*/ 1694200 w 3409950"/>
                  <a:gd name="connsiteY39" fmla="*/ 691078 h 3829050"/>
                  <a:gd name="connsiteX40" fmla="*/ 1725347 w 3409950"/>
                  <a:gd name="connsiteY40" fmla="*/ 638119 h 3829050"/>
                  <a:gd name="connsiteX41" fmla="*/ 1746683 w 3409950"/>
                  <a:gd name="connsiteY41" fmla="*/ 602591 h 3829050"/>
                  <a:gd name="connsiteX42" fmla="*/ 1746778 w 3409950"/>
                  <a:gd name="connsiteY42" fmla="*/ 602495 h 3829050"/>
                  <a:gd name="connsiteX43" fmla="*/ 2103394 w 3409950"/>
                  <a:gd name="connsiteY43" fmla="*/ 154439 h 3829050"/>
                  <a:gd name="connsiteX44" fmla="*/ 2207312 w 3409950"/>
                  <a:gd name="connsiteY44" fmla="*/ 69476 h 3829050"/>
                  <a:gd name="connsiteX45" fmla="*/ 2248460 w 3409950"/>
                  <a:gd name="connsiteY45" fmla="*/ 43664 h 3829050"/>
                  <a:gd name="connsiteX46" fmla="*/ 2360474 w 3409950"/>
                  <a:gd name="connsiteY46" fmla="*/ 7659 h 3829050"/>
                  <a:gd name="connsiteX47" fmla="*/ 2623840 w 3409950"/>
                  <a:gd name="connsiteY47" fmla="*/ 84716 h 3829050"/>
                  <a:gd name="connsiteX48" fmla="*/ 2687563 w 3409950"/>
                  <a:gd name="connsiteY48" fmla="*/ 118721 h 3829050"/>
                  <a:gd name="connsiteX49" fmla="*/ 2772811 w 3409950"/>
                  <a:gd name="connsiteY49" fmla="*/ 155868 h 3829050"/>
                  <a:gd name="connsiteX50" fmla="*/ 3047893 w 3409950"/>
                  <a:gd name="connsiteY50" fmla="*/ 335700 h 3829050"/>
                  <a:gd name="connsiteX51" fmla="*/ 3125713 w 3409950"/>
                  <a:gd name="connsiteY51" fmla="*/ 415234 h 3829050"/>
                  <a:gd name="connsiteX52" fmla="*/ 3201246 w 3409950"/>
                  <a:gd name="connsiteY52" fmla="*/ 543917 h 3829050"/>
                  <a:gd name="connsiteX53" fmla="*/ 3287542 w 3409950"/>
                  <a:gd name="connsiteY53" fmla="*/ 649739 h 3829050"/>
                  <a:gd name="connsiteX54" fmla="*/ 3405557 w 3409950"/>
                  <a:gd name="connsiteY54" fmla="*/ 897485 h 3829050"/>
                  <a:gd name="connsiteX55" fmla="*/ 3301639 w 3409950"/>
                  <a:gd name="connsiteY55" fmla="*/ 1174567 h 3829050"/>
                  <a:gd name="connsiteX56" fmla="*/ 3196864 w 3409950"/>
                  <a:gd name="connsiteY56" fmla="*/ 1318585 h 3829050"/>
                  <a:gd name="connsiteX57" fmla="*/ 3196769 w 3409950"/>
                  <a:gd name="connsiteY57" fmla="*/ 1318680 h 3829050"/>
                  <a:gd name="connsiteX58" fmla="*/ 3150097 w 3409950"/>
                  <a:gd name="connsiteY58" fmla="*/ 1372877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409950" h="3829050">
                    <a:moveTo>
                      <a:pt x="3150097" y="1372877"/>
                    </a:moveTo>
                    <a:cubicBezTo>
                      <a:pt x="3055037" y="1479081"/>
                      <a:pt x="2947119" y="1574236"/>
                      <a:pt x="2836914" y="1664247"/>
                    </a:cubicBezTo>
                    <a:cubicBezTo>
                      <a:pt x="2741760" y="1741971"/>
                      <a:pt x="2644986" y="1817885"/>
                      <a:pt x="2547831" y="1893323"/>
                    </a:cubicBezTo>
                    <a:cubicBezTo>
                      <a:pt x="2535163" y="1903229"/>
                      <a:pt x="2522589" y="1913040"/>
                      <a:pt x="2509826" y="1922851"/>
                    </a:cubicBezTo>
                    <a:cubicBezTo>
                      <a:pt x="2433055" y="1982382"/>
                      <a:pt x="2355997" y="2041723"/>
                      <a:pt x="2279416" y="2101540"/>
                    </a:cubicBezTo>
                    <a:cubicBezTo>
                      <a:pt x="2081296" y="2256226"/>
                      <a:pt x="1882986" y="2410721"/>
                      <a:pt x="1684675" y="2565122"/>
                    </a:cubicBezTo>
                    <a:cubicBezTo>
                      <a:pt x="1673626" y="2573694"/>
                      <a:pt x="1662482" y="2582362"/>
                      <a:pt x="1651433" y="2591030"/>
                    </a:cubicBezTo>
                    <a:cubicBezTo>
                      <a:pt x="1494937" y="2712950"/>
                      <a:pt x="1338441" y="2834870"/>
                      <a:pt x="1182041" y="2956980"/>
                    </a:cubicBezTo>
                    <a:lnTo>
                      <a:pt x="794088" y="3260066"/>
                    </a:lnTo>
                    <a:lnTo>
                      <a:pt x="749511" y="3294832"/>
                    </a:lnTo>
                    <a:lnTo>
                      <a:pt x="639402" y="3380843"/>
                    </a:lnTo>
                    <a:cubicBezTo>
                      <a:pt x="460236" y="3520670"/>
                      <a:pt x="282309" y="3663449"/>
                      <a:pt x="94381" y="3791370"/>
                    </a:cubicBezTo>
                    <a:cubicBezTo>
                      <a:pt x="92381" y="3793370"/>
                      <a:pt x="90476" y="3795275"/>
                      <a:pt x="88380" y="3797180"/>
                    </a:cubicBezTo>
                    <a:cubicBezTo>
                      <a:pt x="85142" y="3800324"/>
                      <a:pt x="81713" y="3802229"/>
                      <a:pt x="78189" y="3803086"/>
                    </a:cubicBezTo>
                    <a:cubicBezTo>
                      <a:pt x="74664" y="3807753"/>
                      <a:pt x="70854" y="3812230"/>
                      <a:pt x="67044" y="3816802"/>
                    </a:cubicBezTo>
                    <a:cubicBezTo>
                      <a:pt x="61234" y="3823755"/>
                      <a:pt x="50471" y="3824517"/>
                      <a:pt x="43518" y="3818707"/>
                    </a:cubicBezTo>
                    <a:cubicBezTo>
                      <a:pt x="41232" y="3816802"/>
                      <a:pt x="39708" y="3814135"/>
                      <a:pt x="38755" y="3811468"/>
                    </a:cubicBezTo>
                    <a:cubicBezTo>
                      <a:pt x="35136" y="3809849"/>
                      <a:pt x="32183" y="3807086"/>
                      <a:pt x="29802" y="3803848"/>
                    </a:cubicBezTo>
                    <a:cubicBezTo>
                      <a:pt x="26182" y="3802038"/>
                      <a:pt x="23039" y="3799562"/>
                      <a:pt x="20848" y="3796228"/>
                    </a:cubicBezTo>
                    <a:cubicBezTo>
                      <a:pt x="17991" y="3795752"/>
                      <a:pt x="15228" y="3794704"/>
                      <a:pt x="12942" y="3792704"/>
                    </a:cubicBezTo>
                    <a:cubicBezTo>
                      <a:pt x="6084" y="3786893"/>
                      <a:pt x="5132" y="3776130"/>
                      <a:pt x="11037" y="3769177"/>
                    </a:cubicBezTo>
                    <a:cubicBezTo>
                      <a:pt x="14943" y="3764700"/>
                      <a:pt x="18657" y="3760224"/>
                      <a:pt x="22753" y="3755937"/>
                    </a:cubicBezTo>
                    <a:cubicBezTo>
                      <a:pt x="23039" y="3752318"/>
                      <a:pt x="24372" y="3748603"/>
                      <a:pt x="26849" y="3744888"/>
                    </a:cubicBezTo>
                    <a:cubicBezTo>
                      <a:pt x="28468" y="3742602"/>
                      <a:pt x="30087" y="3740316"/>
                      <a:pt x="31707" y="3738125"/>
                    </a:cubicBezTo>
                    <a:cubicBezTo>
                      <a:pt x="99810" y="3592488"/>
                      <a:pt x="176010" y="3450566"/>
                      <a:pt x="253544" y="3309596"/>
                    </a:cubicBezTo>
                    <a:cubicBezTo>
                      <a:pt x="262021" y="3294165"/>
                      <a:pt x="270498" y="3278735"/>
                      <a:pt x="279071" y="3263304"/>
                    </a:cubicBezTo>
                    <a:cubicBezTo>
                      <a:pt x="302788" y="3220346"/>
                      <a:pt x="326505" y="3177484"/>
                      <a:pt x="350127" y="3134526"/>
                    </a:cubicBezTo>
                    <a:lnTo>
                      <a:pt x="456045" y="2942121"/>
                    </a:lnTo>
                    <a:lnTo>
                      <a:pt x="552057" y="2767623"/>
                    </a:lnTo>
                    <a:lnTo>
                      <a:pt x="573584" y="2728380"/>
                    </a:lnTo>
                    <a:lnTo>
                      <a:pt x="681978" y="2531117"/>
                    </a:lnTo>
                    <a:cubicBezTo>
                      <a:pt x="698552" y="2500923"/>
                      <a:pt x="715030" y="2470824"/>
                      <a:pt x="731604" y="2440630"/>
                    </a:cubicBezTo>
                    <a:cubicBezTo>
                      <a:pt x="739795" y="2425866"/>
                      <a:pt x="747891" y="2411198"/>
                      <a:pt x="755892" y="2396339"/>
                    </a:cubicBezTo>
                    <a:cubicBezTo>
                      <a:pt x="883051" y="2164881"/>
                      <a:pt x="1009829" y="1933424"/>
                      <a:pt x="1136797" y="1701871"/>
                    </a:cubicBezTo>
                    <a:cubicBezTo>
                      <a:pt x="1143274" y="1689965"/>
                      <a:pt x="1149751" y="1678154"/>
                      <a:pt x="1156228" y="1666247"/>
                    </a:cubicBezTo>
                    <a:lnTo>
                      <a:pt x="1156323" y="1666152"/>
                    </a:lnTo>
                    <a:cubicBezTo>
                      <a:pt x="1221284" y="1547756"/>
                      <a:pt x="1286244" y="1429456"/>
                      <a:pt x="1351300" y="1311155"/>
                    </a:cubicBezTo>
                    <a:cubicBezTo>
                      <a:pt x="1402830" y="1217525"/>
                      <a:pt x="1453694" y="1123608"/>
                      <a:pt x="1504938" y="1029692"/>
                    </a:cubicBezTo>
                    <a:cubicBezTo>
                      <a:pt x="1510749" y="1019119"/>
                      <a:pt x="1516464" y="1008546"/>
                      <a:pt x="1522274" y="998068"/>
                    </a:cubicBezTo>
                    <a:cubicBezTo>
                      <a:pt x="1578662" y="895103"/>
                      <a:pt x="1635431" y="792614"/>
                      <a:pt x="1694200" y="691078"/>
                    </a:cubicBezTo>
                    <a:cubicBezTo>
                      <a:pt x="1704392" y="673361"/>
                      <a:pt x="1714774" y="655740"/>
                      <a:pt x="1725347" y="638119"/>
                    </a:cubicBezTo>
                    <a:cubicBezTo>
                      <a:pt x="1732395" y="626213"/>
                      <a:pt x="1739539" y="614402"/>
                      <a:pt x="1746683" y="602591"/>
                    </a:cubicBezTo>
                    <a:lnTo>
                      <a:pt x="1746778" y="602495"/>
                    </a:lnTo>
                    <a:cubicBezTo>
                      <a:pt x="1846600" y="438856"/>
                      <a:pt x="1959376" y="281979"/>
                      <a:pt x="2103394" y="154439"/>
                    </a:cubicBezTo>
                    <a:cubicBezTo>
                      <a:pt x="2134636" y="126722"/>
                      <a:pt x="2169593" y="95765"/>
                      <a:pt x="2207312" y="69476"/>
                    </a:cubicBezTo>
                    <a:cubicBezTo>
                      <a:pt x="2220647" y="60142"/>
                      <a:pt x="2234363" y="51474"/>
                      <a:pt x="2248460" y="43664"/>
                    </a:cubicBezTo>
                    <a:cubicBezTo>
                      <a:pt x="2283798" y="23947"/>
                      <a:pt x="2321326" y="10136"/>
                      <a:pt x="2360474" y="7659"/>
                    </a:cubicBezTo>
                    <a:cubicBezTo>
                      <a:pt x="2452581" y="1944"/>
                      <a:pt x="2543068" y="44807"/>
                      <a:pt x="2623840" y="84716"/>
                    </a:cubicBezTo>
                    <a:cubicBezTo>
                      <a:pt x="2644890" y="95099"/>
                      <a:pt x="2666322" y="106433"/>
                      <a:pt x="2687563" y="118721"/>
                    </a:cubicBezTo>
                    <a:cubicBezTo>
                      <a:pt x="2716709" y="129484"/>
                      <a:pt x="2745189" y="141962"/>
                      <a:pt x="2772811" y="155868"/>
                    </a:cubicBezTo>
                    <a:cubicBezTo>
                      <a:pt x="2867204" y="203303"/>
                      <a:pt x="2965788" y="262929"/>
                      <a:pt x="3047893" y="335700"/>
                    </a:cubicBezTo>
                    <a:cubicBezTo>
                      <a:pt x="3075992" y="360656"/>
                      <a:pt x="3102281" y="387135"/>
                      <a:pt x="3125713" y="415234"/>
                    </a:cubicBezTo>
                    <a:cubicBezTo>
                      <a:pt x="3158002" y="454001"/>
                      <a:pt x="3184482" y="496863"/>
                      <a:pt x="3201246" y="543917"/>
                    </a:cubicBezTo>
                    <a:cubicBezTo>
                      <a:pt x="3233250" y="577445"/>
                      <a:pt x="3262015" y="613925"/>
                      <a:pt x="3287542" y="649739"/>
                    </a:cubicBezTo>
                    <a:cubicBezTo>
                      <a:pt x="3339835" y="723177"/>
                      <a:pt x="3396508" y="805664"/>
                      <a:pt x="3405557" y="897485"/>
                    </a:cubicBezTo>
                    <a:cubicBezTo>
                      <a:pt x="3415177" y="995973"/>
                      <a:pt x="3351836" y="1095414"/>
                      <a:pt x="3301639" y="1174567"/>
                    </a:cubicBezTo>
                    <a:cubicBezTo>
                      <a:pt x="3269635" y="1224954"/>
                      <a:pt x="3234488" y="1272770"/>
                      <a:pt x="3196864" y="1318585"/>
                    </a:cubicBezTo>
                    <a:lnTo>
                      <a:pt x="3196769" y="1318680"/>
                    </a:lnTo>
                    <a:cubicBezTo>
                      <a:pt x="3181529" y="1337254"/>
                      <a:pt x="3166003" y="1355256"/>
                      <a:pt x="3150097" y="1372877"/>
                    </a:cubicBezTo>
                    <a:close/>
                  </a:path>
                </a:pathLst>
              </a:custGeom>
              <a:solidFill>
                <a:srgbClr val="FA972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4" name="Freeform: Shape 1053">
                <a:extLst>
                  <a:ext uri="{FF2B5EF4-FFF2-40B4-BE49-F238E27FC236}">
                    <a16:creationId xmlns:a16="http://schemas.microsoft.com/office/drawing/2014/main" id="{ECD30507-17E9-430F-A864-1AD5E72D6721}"/>
                  </a:ext>
                </a:extLst>
              </p:cNvPr>
              <p:cNvSpPr/>
              <p:nvPr/>
            </p:nvSpPr>
            <p:spPr>
              <a:xfrm>
                <a:off x="4188630" y="2056448"/>
                <a:ext cx="3409950" cy="3495675"/>
              </a:xfrm>
              <a:custGeom>
                <a:avLst/>
                <a:gdLst>
                  <a:gd name="connsiteX0" fmla="*/ 2837010 w 3409950"/>
                  <a:gd name="connsiteY0" fmla="*/ 1335596 h 3495675"/>
                  <a:gd name="connsiteX1" fmla="*/ 2279512 w 3409950"/>
                  <a:gd name="connsiteY1" fmla="*/ 1772984 h 3495675"/>
                  <a:gd name="connsiteX2" fmla="*/ 1182041 w 3409950"/>
                  <a:gd name="connsiteY2" fmla="*/ 2628329 h 3495675"/>
                  <a:gd name="connsiteX3" fmla="*/ 639402 w 3409950"/>
                  <a:gd name="connsiteY3" fmla="*/ 3052096 h 3495675"/>
                  <a:gd name="connsiteX4" fmla="*/ 94381 w 3409950"/>
                  <a:gd name="connsiteY4" fmla="*/ 3462623 h 3495675"/>
                  <a:gd name="connsiteX5" fmla="*/ 88380 w 3409950"/>
                  <a:gd name="connsiteY5" fmla="*/ 3468434 h 3495675"/>
                  <a:gd name="connsiteX6" fmla="*/ 78189 w 3409950"/>
                  <a:gd name="connsiteY6" fmla="*/ 3474339 h 3495675"/>
                  <a:gd name="connsiteX7" fmla="*/ 67044 w 3409950"/>
                  <a:gd name="connsiteY7" fmla="*/ 3488055 h 3495675"/>
                  <a:gd name="connsiteX8" fmla="*/ 43518 w 3409950"/>
                  <a:gd name="connsiteY8" fmla="*/ 3489960 h 3495675"/>
                  <a:gd name="connsiteX9" fmla="*/ 38755 w 3409950"/>
                  <a:gd name="connsiteY9" fmla="*/ 3482721 h 3495675"/>
                  <a:gd name="connsiteX10" fmla="*/ 29802 w 3409950"/>
                  <a:gd name="connsiteY10" fmla="*/ 3475101 h 3495675"/>
                  <a:gd name="connsiteX11" fmla="*/ 20848 w 3409950"/>
                  <a:gd name="connsiteY11" fmla="*/ 3467481 h 3495675"/>
                  <a:gd name="connsiteX12" fmla="*/ 12942 w 3409950"/>
                  <a:gd name="connsiteY12" fmla="*/ 3463957 h 3495675"/>
                  <a:gd name="connsiteX13" fmla="*/ 11037 w 3409950"/>
                  <a:gd name="connsiteY13" fmla="*/ 3440430 h 3495675"/>
                  <a:gd name="connsiteX14" fmla="*/ 22753 w 3409950"/>
                  <a:gd name="connsiteY14" fmla="*/ 3427190 h 3495675"/>
                  <a:gd name="connsiteX15" fmla="*/ 26849 w 3409950"/>
                  <a:gd name="connsiteY15" fmla="*/ 3416141 h 3495675"/>
                  <a:gd name="connsiteX16" fmla="*/ 31707 w 3409950"/>
                  <a:gd name="connsiteY16" fmla="*/ 3409379 h 3495675"/>
                  <a:gd name="connsiteX17" fmla="*/ 350032 w 3409950"/>
                  <a:gd name="connsiteY17" fmla="*/ 2805779 h 3495675"/>
                  <a:gd name="connsiteX18" fmla="*/ 455950 w 3409950"/>
                  <a:gd name="connsiteY18" fmla="*/ 2613374 h 3495675"/>
                  <a:gd name="connsiteX19" fmla="*/ 559582 w 3409950"/>
                  <a:gd name="connsiteY19" fmla="*/ 2543175 h 3495675"/>
                  <a:gd name="connsiteX20" fmla="*/ 1724204 w 3409950"/>
                  <a:gd name="connsiteY20" fmla="*/ 1646777 h 3495675"/>
                  <a:gd name="connsiteX21" fmla="*/ 2785575 w 3409950"/>
                  <a:gd name="connsiteY21" fmla="*/ 622745 h 3495675"/>
                  <a:gd name="connsiteX22" fmla="*/ 3062752 w 3409950"/>
                  <a:gd name="connsiteY22" fmla="*/ 83153 h 3495675"/>
                  <a:gd name="connsiteX23" fmla="*/ 3047607 w 3409950"/>
                  <a:gd name="connsiteY23" fmla="*/ 7144 h 3495675"/>
                  <a:gd name="connsiteX24" fmla="*/ 3125427 w 3409950"/>
                  <a:gd name="connsiteY24" fmla="*/ 86677 h 3495675"/>
                  <a:gd name="connsiteX25" fmla="*/ 3200960 w 3409950"/>
                  <a:gd name="connsiteY25" fmla="*/ 215360 h 3495675"/>
                  <a:gd name="connsiteX26" fmla="*/ 3287256 w 3409950"/>
                  <a:gd name="connsiteY26" fmla="*/ 321183 h 3495675"/>
                  <a:gd name="connsiteX27" fmla="*/ 3405271 w 3409950"/>
                  <a:gd name="connsiteY27" fmla="*/ 568928 h 3495675"/>
                  <a:gd name="connsiteX28" fmla="*/ 3301354 w 3409950"/>
                  <a:gd name="connsiteY28" fmla="*/ 846011 h 3495675"/>
                  <a:gd name="connsiteX29" fmla="*/ 2837010 w 3409950"/>
                  <a:gd name="connsiteY29" fmla="*/ 1335596 h 3495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409950" h="3495675">
                    <a:moveTo>
                      <a:pt x="2837010" y="1335596"/>
                    </a:moveTo>
                    <a:cubicBezTo>
                      <a:pt x="2654130" y="1484948"/>
                      <a:pt x="2465630" y="1627632"/>
                      <a:pt x="2279512" y="1772984"/>
                    </a:cubicBezTo>
                    <a:cubicBezTo>
                      <a:pt x="1913942" y="2058448"/>
                      <a:pt x="1547706" y="2342960"/>
                      <a:pt x="1182041" y="2628329"/>
                    </a:cubicBezTo>
                    <a:lnTo>
                      <a:pt x="639402" y="3052096"/>
                    </a:lnTo>
                    <a:cubicBezTo>
                      <a:pt x="460236" y="3191923"/>
                      <a:pt x="282309" y="3334703"/>
                      <a:pt x="94381" y="3462623"/>
                    </a:cubicBezTo>
                    <a:cubicBezTo>
                      <a:pt x="92381" y="3464624"/>
                      <a:pt x="90476" y="3466529"/>
                      <a:pt x="88380" y="3468434"/>
                    </a:cubicBezTo>
                    <a:cubicBezTo>
                      <a:pt x="85142" y="3471577"/>
                      <a:pt x="81713" y="3473482"/>
                      <a:pt x="78189" y="3474339"/>
                    </a:cubicBezTo>
                    <a:cubicBezTo>
                      <a:pt x="74664" y="3479006"/>
                      <a:pt x="70854" y="3483483"/>
                      <a:pt x="67044" y="3488055"/>
                    </a:cubicBezTo>
                    <a:cubicBezTo>
                      <a:pt x="61234" y="3495008"/>
                      <a:pt x="50471" y="3495770"/>
                      <a:pt x="43518" y="3489960"/>
                    </a:cubicBezTo>
                    <a:cubicBezTo>
                      <a:pt x="41232" y="3488055"/>
                      <a:pt x="39708" y="3485388"/>
                      <a:pt x="38755" y="3482721"/>
                    </a:cubicBezTo>
                    <a:cubicBezTo>
                      <a:pt x="35136" y="3481102"/>
                      <a:pt x="32183" y="3478339"/>
                      <a:pt x="29802" y="3475101"/>
                    </a:cubicBezTo>
                    <a:cubicBezTo>
                      <a:pt x="26182" y="3473291"/>
                      <a:pt x="23039" y="3470815"/>
                      <a:pt x="20848" y="3467481"/>
                    </a:cubicBezTo>
                    <a:cubicBezTo>
                      <a:pt x="17991" y="3467005"/>
                      <a:pt x="15228" y="3465957"/>
                      <a:pt x="12942" y="3463957"/>
                    </a:cubicBezTo>
                    <a:cubicBezTo>
                      <a:pt x="6084" y="3458147"/>
                      <a:pt x="5132" y="3447383"/>
                      <a:pt x="11037" y="3440430"/>
                    </a:cubicBezTo>
                    <a:cubicBezTo>
                      <a:pt x="14943" y="3435953"/>
                      <a:pt x="18657" y="3431477"/>
                      <a:pt x="22753" y="3427190"/>
                    </a:cubicBezTo>
                    <a:cubicBezTo>
                      <a:pt x="23039" y="3423571"/>
                      <a:pt x="24372" y="3419856"/>
                      <a:pt x="26849" y="3416141"/>
                    </a:cubicBezTo>
                    <a:cubicBezTo>
                      <a:pt x="28468" y="3413855"/>
                      <a:pt x="30087" y="3411569"/>
                      <a:pt x="31707" y="3409379"/>
                    </a:cubicBezTo>
                    <a:cubicBezTo>
                      <a:pt x="128004" y="3203448"/>
                      <a:pt x="240590" y="3004947"/>
                      <a:pt x="350032" y="2805779"/>
                    </a:cubicBezTo>
                    <a:lnTo>
                      <a:pt x="455950" y="2613374"/>
                    </a:lnTo>
                    <a:cubicBezTo>
                      <a:pt x="490621" y="2590229"/>
                      <a:pt x="525102" y="2566702"/>
                      <a:pt x="559582" y="2543175"/>
                    </a:cubicBezTo>
                    <a:cubicBezTo>
                      <a:pt x="963918" y="2266188"/>
                      <a:pt x="1353300" y="1967103"/>
                      <a:pt x="1724204" y="1646777"/>
                    </a:cubicBezTo>
                    <a:cubicBezTo>
                      <a:pt x="2096631" y="1325023"/>
                      <a:pt x="2450580" y="983170"/>
                      <a:pt x="2785575" y="622745"/>
                    </a:cubicBezTo>
                    <a:cubicBezTo>
                      <a:pt x="2922354" y="475488"/>
                      <a:pt x="3088565" y="301466"/>
                      <a:pt x="3062752" y="83153"/>
                    </a:cubicBezTo>
                    <a:cubicBezTo>
                      <a:pt x="3059704" y="57245"/>
                      <a:pt x="3054561" y="31909"/>
                      <a:pt x="3047607" y="7144"/>
                    </a:cubicBezTo>
                    <a:cubicBezTo>
                      <a:pt x="3075706" y="32099"/>
                      <a:pt x="3101995" y="58579"/>
                      <a:pt x="3125427" y="86677"/>
                    </a:cubicBezTo>
                    <a:cubicBezTo>
                      <a:pt x="3157716" y="125444"/>
                      <a:pt x="3184196" y="168307"/>
                      <a:pt x="3200960" y="215360"/>
                    </a:cubicBezTo>
                    <a:cubicBezTo>
                      <a:pt x="3232964" y="248888"/>
                      <a:pt x="3261730" y="285369"/>
                      <a:pt x="3287256" y="321183"/>
                    </a:cubicBezTo>
                    <a:cubicBezTo>
                      <a:pt x="3339549" y="394621"/>
                      <a:pt x="3396222" y="477107"/>
                      <a:pt x="3405271" y="568928"/>
                    </a:cubicBezTo>
                    <a:cubicBezTo>
                      <a:pt x="3414891" y="667417"/>
                      <a:pt x="3351550" y="766858"/>
                      <a:pt x="3301354" y="846011"/>
                    </a:cubicBezTo>
                    <a:cubicBezTo>
                      <a:pt x="3180100" y="1037844"/>
                      <a:pt x="3011413" y="1193102"/>
                      <a:pt x="2837010" y="1335596"/>
                    </a:cubicBezTo>
                    <a:close/>
                  </a:path>
                </a:pathLst>
              </a:custGeom>
              <a:solidFill>
                <a:srgbClr val="FBA5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6" name="Freeform: Shape 1055">
                <a:extLst>
                  <a:ext uri="{FF2B5EF4-FFF2-40B4-BE49-F238E27FC236}">
                    <a16:creationId xmlns:a16="http://schemas.microsoft.com/office/drawing/2014/main" id="{1CBC92DE-B390-483A-8DEA-D7764327F85D}"/>
                  </a:ext>
                </a:extLst>
              </p:cNvPr>
              <p:cNvSpPr/>
              <p:nvPr/>
            </p:nvSpPr>
            <p:spPr>
              <a:xfrm>
                <a:off x="7185399" y="2860976"/>
                <a:ext cx="200025" cy="238125"/>
              </a:xfrm>
              <a:custGeom>
                <a:avLst/>
                <a:gdLst>
                  <a:gd name="connsiteX0" fmla="*/ 153327 w 200025"/>
                  <a:gd name="connsiteY0" fmla="*/ 239697 h 238125"/>
                  <a:gd name="connsiteX1" fmla="*/ 121323 w 200025"/>
                  <a:gd name="connsiteY1" fmla="*/ 153782 h 238125"/>
                  <a:gd name="connsiteX2" fmla="*/ 62459 w 200025"/>
                  <a:gd name="connsiteY2" fmla="*/ 80725 h 238125"/>
                  <a:gd name="connsiteX3" fmla="*/ 9595 w 200025"/>
                  <a:gd name="connsiteY3" fmla="*/ 32814 h 238125"/>
                  <a:gd name="connsiteX4" fmla="*/ 21692 w 200025"/>
                  <a:gd name="connsiteY4" fmla="*/ 7478 h 238125"/>
                  <a:gd name="connsiteX5" fmla="*/ 173901 w 200025"/>
                  <a:gd name="connsiteY5" fmla="*/ 131684 h 238125"/>
                  <a:gd name="connsiteX6" fmla="*/ 199809 w 200025"/>
                  <a:gd name="connsiteY6" fmla="*/ 185595 h 238125"/>
                  <a:gd name="connsiteX7" fmla="*/ 199714 w 200025"/>
                  <a:gd name="connsiteY7" fmla="*/ 185690 h 238125"/>
                  <a:gd name="connsiteX8" fmla="*/ 153327 w 200025"/>
                  <a:gd name="connsiteY8" fmla="*/ 239697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0025" h="238125">
                    <a:moveTo>
                      <a:pt x="153327" y="239697"/>
                    </a:moveTo>
                    <a:cubicBezTo>
                      <a:pt x="147422" y="209789"/>
                      <a:pt x="137135" y="179880"/>
                      <a:pt x="121323" y="153782"/>
                    </a:cubicBezTo>
                    <a:cubicBezTo>
                      <a:pt x="104940" y="126731"/>
                      <a:pt x="86462" y="101680"/>
                      <a:pt x="62459" y="80725"/>
                    </a:cubicBezTo>
                    <a:cubicBezTo>
                      <a:pt x="44837" y="65199"/>
                      <a:pt x="21025" y="53579"/>
                      <a:pt x="9595" y="32814"/>
                    </a:cubicBezTo>
                    <a:cubicBezTo>
                      <a:pt x="3689" y="22146"/>
                      <a:pt x="8738" y="8811"/>
                      <a:pt x="21692" y="7478"/>
                    </a:cubicBezTo>
                    <a:cubicBezTo>
                      <a:pt x="81699" y="1191"/>
                      <a:pt x="148565" y="85202"/>
                      <a:pt x="173901" y="131684"/>
                    </a:cubicBezTo>
                    <a:cubicBezTo>
                      <a:pt x="181902" y="146257"/>
                      <a:pt x="191332" y="165116"/>
                      <a:pt x="199809" y="185595"/>
                    </a:cubicBezTo>
                    <a:lnTo>
                      <a:pt x="199714" y="185690"/>
                    </a:lnTo>
                    <a:cubicBezTo>
                      <a:pt x="184760" y="204074"/>
                      <a:pt x="169234" y="222076"/>
                      <a:pt x="153327" y="239697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7" name="Freeform: Shape 1056">
                <a:extLst>
                  <a:ext uri="{FF2B5EF4-FFF2-40B4-BE49-F238E27FC236}">
                    <a16:creationId xmlns:a16="http://schemas.microsoft.com/office/drawing/2014/main" id="{D2E5B1B3-9771-4AC9-BCA9-57C12780E89D}"/>
                  </a:ext>
                </a:extLst>
              </p:cNvPr>
              <p:cNvSpPr/>
              <p:nvPr/>
            </p:nvSpPr>
            <p:spPr>
              <a:xfrm>
                <a:off x="5906833" y="2323433"/>
                <a:ext cx="314325" cy="171450"/>
              </a:xfrm>
              <a:custGeom>
                <a:avLst/>
                <a:gdLst>
                  <a:gd name="connsiteX0" fmla="*/ 291751 w 314325"/>
                  <a:gd name="connsiteY0" fmla="*/ 165069 h 171450"/>
                  <a:gd name="connsiteX1" fmla="*/ 144304 w 314325"/>
                  <a:gd name="connsiteY1" fmla="*/ 71819 h 171450"/>
                  <a:gd name="connsiteX2" fmla="*/ 7144 w 314325"/>
                  <a:gd name="connsiteY2" fmla="*/ 42768 h 171450"/>
                  <a:gd name="connsiteX3" fmla="*/ 28480 w 314325"/>
                  <a:gd name="connsiteY3" fmla="*/ 7240 h 171450"/>
                  <a:gd name="connsiteX4" fmla="*/ 28575 w 314325"/>
                  <a:gd name="connsiteY4" fmla="*/ 7144 h 171450"/>
                  <a:gd name="connsiteX5" fmla="*/ 161449 w 314325"/>
                  <a:gd name="connsiteY5" fmla="*/ 35148 h 171450"/>
                  <a:gd name="connsiteX6" fmla="*/ 306610 w 314325"/>
                  <a:gd name="connsiteY6" fmla="*/ 151734 h 171450"/>
                  <a:gd name="connsiteX7" fmla="*/ 291751 w 314325"/>
                  <a:gd name="connsiteY7" fmla="*/ 165069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325" h="171450">
                    <a:moveTo>
                      <a:pt x="291751" y="165069"/>
                    </a:moveTo>
                    <a:cubicBezTo>
                      <a:pt x="239173" y="139542"/>
                      <a:pt x="200311" y="93822"/>
                      <a:pt x="144304" y="71819"/>
                    </a:cubicBezTo>
                    <a:cubicBezTo>
                      <a:pt x="98488" y="53817"/>
                      <a:pt x="54007" y="47245"/>
                      <a:pt x="7144" y="42768"/>
                    </a:cubicBezTo>
                    <a:cubicBezTo>
                      <a:pt x="14192" y="30862"/>
                      <a:pt x="21336" y="19051"/>
                      <a:pt x="28480" y="7240"/>
                    </a:cubicBezTo>
                    <a:lnTo>
                      <a:pt x="28575" y="7144"/>
                    </a:lnTo>
                    <a:cubicBezTo>
                      <a:pt x="74295" y="7049"/>
                      <a:pt x="121253" y="18193"/>
                      <a:pt x="161449" y="35148"/>
                    </a:cubicBezTo>
                    <a:cubicBezTo>
                      <a:pt x="214503" y="57436"/>
                      <a:pt x="285941" y="93727"/>
                      <a:pt x="306610" y="151734"/>
                    </a:cubicBezTo>
                    <a:cubicBezTo>
                      <a:pt x="309658" y="160497"/>
                      <a:pt x="300228" y="169260"/>
                      <a:pt x="291751" y="165069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8" name="Freeform: Shape 1057">
                <a:extLst>
                  <a:ext uri="{FF2B5EF4-FFF2-40B4-BE49-F238E27FC236}">
                    <a16:creationId xmlns:a16="http://schemas.microsoft.com/office/drawing/2014/main" id="{2EC45617-0C8E-402A-827E-A9B456CC0259}"/>
                  </a:ext>
                </a:extLst>
              </p:cNvPr>
              <p:cNvSpPr/>
              <p:nvPr/>
            </p:nvSpPr>
            <p:spPr>
              <a:xfrm>
                <a:off x="6320103" y="3312440"/>
                <a:ext cx="419100" cy="342900"/>
              </a:xfrm>
              <a:custGeom>
                <a:avLst/>
                <a:gdLst>
                  <a:gd name="connsiteX0" fmla="*/ 416452 w 419100"/>
                  <a:gd name="connsiteY0" fmla="*/ 308775 h 342900"/>
                  <a:gd name="connsiteX1" fmla="*/ 378448 w 419100"/>
                  <a:gd name="connsiteY1" fmla="*/ 338302 h 342900"/>
                  <a:gd name="connsiteX2" fmla="*/ 288246 w 419100"/>
                  <a:gd name="connsiteY2" fmla="*/ 229717 h 342900"/>
                  <a:gd name="connsiteX3" fmla="*/ 150991 w 419100"/>
                  <a:gd name="connsiteY3" fmla="*/ 116179 h 342900"/>
                  <a:gd name="connsiteX4" fmla="*/ 11926 w 419100"/>
                  <a:gd name="connsiteY4" fmla="*/ 30549 h 342900"/>
                  <a:gd name="connsiteX5" fmla="*/ 22975 w 419100"/>
                  <a:gd name="connsiteY5" fmla="*/ 7213 h 342900"/>
                  <a:gd name="connsiteX6" fmla="*/ 193282 w 419100"/>
                  <a:gd name="connsiteY6" fmla="*/ 86175 h 342900"/>
                  <a:gd name="connsiteX7" fmla="*/ 337776 w 419100"/>
                  <a:gd name="connsiteY7" fmla="*/ 210762 h 342900"/>
                  <a:gd name="connsiteX8" fmla="*/ 416452 w 419100"/>
                  <a:gd name="connsiteY8" fmla="*/ 308775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9100" h="342900">
                    <a:moveTo>
                      <a:pt x="416452" y="308775"/>
                    </a:moveTo>
                    <a:cubicBezTo>
                      <a:pt x="403784" y="318681"/>
                      <a:pt x="391211" y="328491"/>
                      <a:pt x="378448" y="338302"/>
                    </a:cubicBezTo>
                    <a:cubicBezTo>
                      <a:pt x="351587" y="299821"/>
                      <a:pt x="321679" y="263340"/>
                      <a:pt x="288246" y="229717"/>
                    </a:cubicBezTo>
                    <a:cubicBezTo>
                      <a:pt x="246145" y="187617"/>
                      <a:pt x="200521" y="149421"/>
                      <a:pt x="150991" y="116179"/>
                    </a:cubicBezTo>
                    <a:cubicBezTo>
                      <a:pt x="106318" y="86080"/>
                      <a:pt x="53645" y="64649"/>
                      <a:pt x="11926" y="30549"/>
                    </a:cubicBezTo>
                    <a:cubicBezTo>
                      <a:pt x="1067" y="21596"/>
                      <a:pt x="10402" y="5975"/>
                      <a:pt x="22975" y="7213"/>
                    </a:cubicBezTo>
                    <a:cubicBezTo>
                      <a:pt x="83363" y="13309"/>
                      <a:pt x="144323" y="52266"/>
                      <a:pt x="193282" y="86175"/>
                    </a:cubicBezTo>
                    <a:cubicBezTo>
                      <a:pt x="245574" y="122370"/>
                      <a:pt x="294628" y="163804"/>
                      <a:pt x="337776" y="210762"/>
                    </a:cubicBezTo>
                    <a:cubicBezTo>
                      <a:pt x="365970" y="241623"/>
                      <a:pt x="392545" y="274389"/>
                      <a:pt x="416452" y="308775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9" name="Freeform: Shape 1058">
                <a:extLst>
                  <a:ext uri="{FF2B5EF4-FFF2-40B4-BE49-F238E27FC236}">
                    <a16:creationId xmlns:a16="http://schemas.microsoft.com/office/drawing/2014/main" id="{00D196C7-6C9E-4DF0-88B1-96D62E44BA59}"/>
                  </a:ext>
                </a:extLst>
              </p:cNvPr>
              <p:cNvSpPr/>
              <p:nvPr/>
            </p:nvSpPr>
            <p:spPr>
              <a:xfrm>
                <a:off x="5318283" y="3386995"/>
                <a:ext cx="400050" cy="190500"/>
              </a:xfrm>
              <a:custGeom>
                <a:avLst/>
                <a:gdLst>
                  <a:gd name="connsiteX0" fmla="*/ 383857 w 400050"/>
                  <a:gd name="connsiteY0" fmla="*/ 190119 h 190500"/>
                  <a:gd name="connsiteX1" fmla="*/ 296894 w 400050"/>
                  <a:gd name="connsiteY1" fmla="*/ 148590 h 190500"/>
                  <a:gd name="connsiteX2" fmla="*/ 200597 w 400050"/>
                  <a:gd name="connsiteY2" fmla="*/ 101346 h 190500"/>
                  <a:gd name="connsiteX3" fmla="*/ 7144 w 400050"/>
                  <a:gd name="connsiteY3" fmla="*/ 42863 h 190500"/>
                  <a:gd name="connsiteX4" fmla="*/ 26575 w 400050"/>
                  <a:gd name="connsiteY4" fmla="*/ 7239 h 190500"/>
                  <a:gd name="connsiteX5" fmla="*/ 26670 w 400050"/>
                  <a:gd name="connsiteY5" fmla="*/ 7144 h 190500"/>
                  <a:gd name="connsiteX6" fmla="*/ 221552 w 400050"/>
                  <a:gd name="connsiteY6" fmla="*/ 56483 h 190500"/>
                  <a:gd name="connsiteX7" fmla="*/ 329660 w 400050"/>
                  <a:gd name="connsiteY7" fmla="*/ 109728 h 190500"/>
                  <a:gd name="connsiteX8" fmla="*/ 399002 w 400050"/>
                  <a:gd name="connsiteY8" fmla="*/ 172212 h 190500"/>
                  <a:gd name="connsiteX9" fmla="*/ 383857 w 400050"/>
                  <a:gd name="connsiteY9" fmla="*/ 19011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0050" h="190500">
                    <a:moveTo>
                      <a:pt x="383857" y="190119"/>
                    </a:moveTo>
                    <a:cubicBezTo>
                      <a:pt x="352330" y="187547"/>
                      <a:pt x="324040" y="163830"/>
                      <a:pt x="296894" y="148590"/>
                    </a:cubicBezTo>
                    <a:cubicBezTo>
                      <a:pt x="265652" y="131159"/>
                      <a:pt x="233744" y="115062"/>
                      <a:pt x="200597" y="101346"/>
                    </a:cubicBezTo>
                    <a:cubicBezTo>
                      <a:pt x="137446" y="75152"/>
                      <a:pt x="72295" y="61436"/>
                      <a:pt x="7144" y="42863"/>
                    </a:cubicBezTo>
                    <a:cubicBezTo>
                      <a:pt x="13621" y="30956"/>
                      <a:pt x="20098" y="19145"/>
                      <a:pt x="26575" y="7239"/>
                    </a:cubicBezTo>
                    <a:lnTo>
                      <a:pt x="26670" y="7144"/>
                    </a:lnTo>
                    <a:cubicBezTo>
                      <a:pt x="93154" y="10858"/>
                      <a:pt x="161353" y="32099"/>
                      <a:pt x="221552" y="56483"/>
                    </a:cubicBezTo>
                    <a:cubicBezTo>
                      <a:pt x="258509" y="71438"/>
                      <a:pt x="295656" y="88583"/>
                      <a:pt x="329660" y="109728"/>
                    </a:cubicBezTo>
                    <a:cubicBezTo>
                      <a:pt x="356330" y="126397"/>
                      <a:pt x="386334" y="142494"/>
                      <a:pt x="399002" y="172212"/>
                    </a:cubicBezTo>
                    <a:cubicBezTo>
                      <a:pt x="403479" y="182499"/>
                      <a:pt x="393192" y="190881"/>
                      <a:pt x="383857" y="190119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0" name="Freeform: Shape 1059">
                <a:extLst>
                  <a:ext uri="{FF2B5EF4-FFF2-40B4-BE49-F238E27FC236}">
                    <a16:creationId xmlns:a16="http://schemas.microsoft.com/office/drawing/2014/main" id="{2D27C45F-FAD9-4C83-8D99-D85E45F6B31A}"/>
                  </a:ext>
                </a:extLst>
              </p:cNvPr>
              <p:cNvSpPr/>
              <p:nvPr/>
            </p:nvSpPr>
            <p:spPr>
              <a:xfrm>
                <a:off x="5686520" y="2719007"/>
                <a:ext cx="228600" cy="142875"/>
              </a:xfrm>
              <a:custGeom>
                <a:avLst/>
                <a:gdLst>
                  <a:gd name="connsiteX0" fmla="*/ 217170 w 228600"/>
                  <a:gd name="connsiteY0" fmla="*/ 138684 h 142875"/>
                  <a:gd name="connsiteX1" fmla="*/ 7144 w 228600"/>
                  <a:gd name="connsiteY1" fmla="*/ 38767 h 142875"/>
                  <a:gd name="connsiteX2" fmla="*/ 24479 w 228600"/>
                  <a:gd name="connsiteY2" fmla="*/ 7144 h 142875"/>
                  <a:gd name="connsiteX3" fmla="*/ 106775 w 228600"/>
                  <a:gd name="connsiteY3" fmla="*/ 48006 h 142875"/>
                  <a:gd name="connsiteX4" fmla="*/ 226695 w 228600"/>
                  <a:gd name="connsiteY4" fmla="*/ 118491 h 142875"/>
                  <a:gd name="connsiteX5" fmla="*/ 217170 w 228600"/>
                  <a:gd name="connsiteY5" fmla="*/ 13868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8600" h="142875">
                    <a:moveTo>
                      <a:pt x="217170" y="138684"/>
                    </a:moveTo>
                    <a:cubicBezTo>
                      <a:pt x="144780" y="119158"/>
                      <a:pt x="73819" y="78391"/>
                      <a:pt x="7144" y="38767"/>
                    </a:cubicBezTo>
                    <a:cubicBezTo>
                      <a:pt x="12954" y="28194"/>
                      <a:pt x="18669" y="17621"/>
                      <a:pt x="24479" y="7144"/>
                    </a:cubicBezTo>
                    <a:cubicBezTo>
                      <a:pt x="52007" y="20383"/>
                      <a:pt x="79439" y="34099"/>
                      <a:pt x="106775" y="48006"/>
                    </a:cubicBezTo>
                    <a:cubicBezTo>
                      <a:pt x="147828" y="68866"/>
                      <a:pt x="190976" y="89059"/>
                      <a:pt x="226695" y="118491"/>
                    </a:cubicBezTo>
                    <a:cubicBezTo>
                      <a:pt x="235172" y="125539"/>
                      <a:pt x="228505" y="141827"/>
                      <a:pt x="217170" y="138684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1" name="Freeform: Shape 1060">
                <a:extLst>
                  <a:ext uri="{FF2B5EF4-FFF2-40B4-BE49-F238E27FC236}">
                    <a16:creationId xmlns:a16="http://schemas.microsoft.com/office/drawing/2014/main" id="{4A386387-288E-4BE8-9259-D429145AD370}"/>
                  </a:ext>
                </a:extLst>
              </p:cNvPr>
              <p:cNvSpPr/>
              <p:nvPr/>
            </p:nvSpPr>
            <p:spPr>
              <a:xfrm>
                <a:off x="6388703" y="1764601"/>
                <a:ext cx="266700" cy="200025"/>
              </a:xfrm>
              <a:custGeom>
                <a:avLst/>
                <a:gdLst>
                  <a:gd name="connsiteX0" fmla="*/ 252793 w 266700"/>
                  <a:gd name="connsiteY0" fmla="*/ 194024 h 200025"/>
                  <a:gd name="connsiteX1" fmla="*/ 150400 w 266700"/>
                  <a:gd name="connsiteY1" fmla="*/ 128111 h 200025"/>
                  <a:gd name="connsiteX2" fmla="*/ 50673 w 266700"/>
                  <a:gd name="connsiteY2" fmla="*/ 53340 h 200025"/>
                  <a:gd name="connsiteX3" fmla="*/ 7144 w 266700"/>
                  <a:gd name="connsiteY3" fmla="*/ 32957 h 200025"/>
                  <a:gd name="connsiteX4" fmla="*/ 48292 w 266700"/>
                  <a:gd name="connsiteY4" fmla="*/ 7144 h 200025"/>
                  <a:gd name="connsiteX5" fmla="*/ 56674 w 266700"/>
                  <a:gd name="connsiteY5" fmla="*/ 11049 h 200025"/>
                  <a:gd name="connsiteX6" fmla="*/ 167164 w 266700"/>
                  <a:gd name="connsiteY6" fmla="*/ 86106 h 200025"/>
                  <a:gd name="connsiteX7" fmla="*/ 265081 w 266700"/>
                  <a:gd name="connsiteY7" fmla="*/ 175070 h 200025"/>
                  <a:gd name="connsiteX8" fmla="*/ 252793 w 266700"/>
                  <a:gd name="connsiteY8" fmla="*/ 1940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6700" h="200025">
                    <a:moveTo>
                      <a:pt x="252793" y="194024"/>
                    </a:moveTo>
                    <a:cubicBezTo>
                      <a:pt x="210312" y="187452"/>
                      <a:pt x="180689" y="156210"/>
                      <a:pt x="150400" y="128111"/>
                    </a:cubicBezTo>
                    <a:cubicBezTo>
                      <a:pt x="119729" y="99632"/>
                      <a:pt x="87916" y="73247"/>
                      <a:pt x="50673" y="53340"/>
                    </a:cubicBezTo>
                    <a:cubicBezTo>
                      <a:pt x="36481" y="45815"/>
                      <a:pt x="22003" y="38957"/>
                      <a:pt x="7144" y="32957"/>
                    </a:cubicBezTo>
                    <a:cubicBezTo>
                      <a:pt x="20479" y="23622"/>
                      <a:pt x="34195" y="14954"/>
                      <a:pt x="48292" y="7144"/>
                    </a:cubicBezTo>
                    <a:cubicBezTo>
                      <a:pt x="51149" y="8382"/>
                      <a:pt x="53912" y="9716"/>
                      <a:pt x="56674" y="11049"/>
                    </a:cubicBezTo>
                    <a:cubicBezTo>
                      <a:pt x="96965" y="30766"/>
                      <a:pt x="133826" y="56007"/>
                      <a:pt x="167164" y="86106"/>
                    </a:cubicBezTo>
                    <a:cubicBezTo>
                      <a:pt x="199644" y="115538"/>
                      <a:pt x="235839" y="142399"/>
                      <a:pt x="265081" y="175070"/>
                    </a:cubicBezTo>
                    <a:cubicBezTo>
                      <a:pt x="272701" y="183547"/>
                      <a:pt x="262128" y="195548"/>
                      <a:pt x="252793" y="194024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2" name="Freeform: Shape 1061">
                <a:extLst>
                  <a:ext uri="{FF2B5EF4-FFF2-40B4-BE49-F238E27FC236}">
                    <a16:creationId xmlns:a16="http://schemas.microsoft.com/office/drawing/2014/main" id="{68FF752C-F9C4-4814-8872-EA0020E722E6}"/>
                  </a:ext>
                </a:extLst>
              </p:cNvPr>
              <p:cNvSpPr/>
              <p:nvPr/>
            </p:nvSpPr>
            <p:spPr>
              <a:xfrm>
                <a:off x="5618868" y="4085348"/>
                <a:ext cx="257175" cy="238125"/>
              </a:xfrm>
              <a:custGeom>
                <a:avLst/>
                <a:gdLst>
                  <a:gd name="connsiteX0" fmla="*/ 254532 w 257175"/>
                  <a:gd name="connsiteY0" fmla="*/ 207664 h 238125"/>
                  <a:gd name="connsiteX1" fmla="*/ 221290 w 257175"/>
                  <a:gd name="connsiteY1" fmla="*/ 233572 h 238125"/>
                  <a:gd name="connsiteX2" fmla="*/ 151948 w 257175"/>
                  <a:gd name="connsiteY2" fmla="*/ 152038 h 238125"/>
                  <a:gd name="connsiteX3" fmla="*/ 10597 w 257175"/>
                  <a:gd name="connsiteY3" fmla="*/ 27166 h 238125"/>
                  <a:gd name="connsiteX4" fmla="*/ 19836 w 257175"/>
                  <a:gd name="connsiteY4" fmla="*/ 7639 h 238125"/>
                  <a:gd name="connsiteX5" fmla="*/ 191762 w 257175"/>
                  <a:gd name="connsiteY5" fmla="*/ 126035 h 238125"/>
                  <a:gd name="connsiteX6" fmla="*/ 254532 w 257175"/>
                  <a:gd name="connsiteY6" fmla="*/ 20766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175" h="238125">
                    <a:moveTo>
                      <a:pt x="254532" y="207664"/>
                    </a:moveTo>
                    <a:cubicBezTo>
                      <a:pt x="243483" y="216237"/>
                      <a:pt x="232339" y="224905"/>
                      <a:pt x="221290" y="233572"/>
                    </a:cubicBezTo>
                    <a:cubicBezTo>
                      <a:pt x="199477" y="204712"/>
                      <a:pt x="175760" y="176994"/>
                      <a:pt x="151948" y="152038"/>
                    </a:cubicBezTo>
                    <a:cubicBezTo>
                      <a:pt x="108133" y="106033"/>
                      <a:pt x="57079" y="69933"/>
                      <a:pt x="10597" y="27166"/>
                    </a:cubicBezTo>
                    <a:cubicBezTo>
                      <a:pt x="3167" y="20308"/>
                      <a:pt x="8406" y="4115"/>
                      <a:pt x="19836" y="7639"/>
                    </a:cubicBezTo>
                    <a:cubicBezTo>
                      <a:pt x="86892" y="28118"/>
                      <a:pt x="143661" y="76696"/>
                      <a:pt x="191762" y="126035"/>
                    </a:cubicBezTo>
                    <a:cubicBezTo>
                      <a:pt x="216718" y="151562"/>
                      <a:pt x="236911" y="178804"/>
                      <a:pt x="254532" y="207664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3" name="Freeform: Shape 1062">
                <a:extLst>
                  <a:ext uri="{FF2B5EF4-FFF2-40B4-BE49-F238E27FC236}">
                    <a16:creationId xmlns:a16="http://schemas.microsoft.com/office/drawing/2014/main" id="{699A3055-7C65-496E-BB2A-4724B93812AF}"/>
                  </a:ext>
                </a:extLst>
              </p:cNvPr>
              <p:cNvSpPr/>
              <p:nvPr/>
            </p:nvSpPr>
            <p:spPr>
              <a:xfrm>
                <a:off x="4913090" y="4117181"/>
                <a:ext cx="180975" cy="200025"/>
              </a:xfrm>
              <a:custGeom>
                <a:avLst/>
                <a:gdLst>
                  <a:gd name="connsiteX0" fmla="*/ 161544 w 180975"/>
                  <a:gd name="connsiteY0" fmla="*/ 197929 h 200025"/>
                  <a:gd name="connsiteX1" fmla="*/ 75533 w 180975"/>
                  <a:gd name="connsiteY1" fmla="*/ 111062 h 200025"/>
                  <a:gd name="connsiteX2" fmla="*/ 7144 w 180975"/>
                  <a:gd name="connsiteY2" fmla="*/ 51435 h 200025"/>
                  <a:gd name="connsiteX3" fmla="*/ 31433 w 180975"/>
                  <a:gd name="connsiteY3" fmla="*/ 7144 h 200025"/>
                  <a:gd name="connsiteX4" fmla="*/ 97917 w 180975"/>
                  <a:gd name="connsiteY4" fmla="*/ 63437 h 200025"/>
                  <a:gd name="connsiteX5" fmla="*/ 180404 w 180975"/>
                  <a:gd name="connsiteY5" fmla="*/ 184880 h 200025"/>
                  <a:gd name="connsiteX6" fmla="*/ 161544 w 180975"/>
                  <a:gd name="connsiteY6" fmla="*/ 197929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200025">
                    <a:moveTo>
                      <a:pt x="161544" y="197929"/>
                    </a:moveTo>
                    <a:cubicBezTo>
                      <a:pt x="128969" y="173641"/>
                      <a:pt x="104775" y="139160"/>
                      <a:pt x="75533" y="111062"/>
                    </a:cubicBezTo>
                    <a:cubicBezTo>
                      <a:pt x="53816" y="90202"/>
                      <a:pt x="31242" y="69818"/>
                      <a:pt x="7144" y="51435"/>
                    </a:cubicBezTo>
                    <a:cubicBezTo>
                      <a:pt x="15335" y="36671"/>
                      <a:pt x="23431" y="22003"/>
                      <a:pt x="31433" y="7144"/>
                    </a:cubicBezTo>
                    <a:cubicBezTo>
                      <a:pt x="55245" y="24098"/>
                      <a:pt x="77724" y="42672"/>
                      <a:pt x="97917" y="63437"/>
                    </a:cubicBezTo>
                    <a:cubicBezTo>
                      <a:pt x="131636" y="98012"/>
                      <a:pt x="168497" y="136779"/>
                      <a:pt x="180404" y="184880"/>
                    </a:cubicBezTo>
                    <a:cubicBezTo>
                      <a:pt x="183452" y="196501"/>
                      <a:pt x="171450" y="205359"/>
                      <a:pt x="161544" y="197929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4" name="Freeform: Shape 1063">
                <a:extLst>
                  <a:ext uri="{FF2B5EF4-FFF2-40B4-BE49-F238E27FC236}">
                    <a16:creationId xmlns:a16="http://schemas.microsoft.com/office/drawing/2014/main" id="{E9F69330-7B1F-460C-89A9-5B0B804AEAEC}"/>
                  </a:ext>
                </a:extLst>
              </p:cNvPr>
              <p:cNvSpPr/>
              <p:nvPr/>
            </p:nvSpPr>
            <p:spPr>
              <a:xfrm>
                <a:off x="4788617" y="4915849"/>
                <a:ext cx="200025" cy="104775"/>
              </a:xfrm>
              <a:custGeom>
                <a:avLst/>
                <a:gdLst>
                  <a:gd name="connsiteX0" fmla="*/ 194101 w 200025"/>
                  <a:gd name="connsiteY0" fmla="*/ 72012 h 104775"/>
                  <a:gd name="connsiteX1" fmla="*/ 149524 w 200025"/>
                  <a:gd name="connsiteY1" fmla="*/ 106779 h 104775"/>
                  <a:gd name="connsiteX2" fmla="*/ 11983 w 200025"/>
                  <a:gd name="connsiteY2" fmla="*/ 31626 h 104775"/>
                  <a:gd name="connsiteX3" fmla="*/ 19888 w 200025"/>
                  <a:gd name="connsiteY3" fmla="*/ 7147 h 104775"/>
                  <a:gd name="connsiteX4" fmla="*/ 194101 w 200025"/>
                  <a:gd name="connsiteY4" fmla="*/ 72012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025" h="104775">
                    <a:moveTo>
                      <a:pt x="194101" y="72012"/>
                    </a:moveTo>
                    <a:lnTo>
                      <a:pt x="149524" y="106779"/>
                    </a:lnTo>
                    <a:cubicBezTo>
                      <a:pt x="103518" y="81728"/>
                      <a:pt x="54559" y="61249"/>
                      <a:pt x="11983" y="31626"/>
                    </a:cubicBezTo>
                    <a:cubicBezTo>
                      <a:pt x="2362" y="24959"/>
                      <a:pt x="8173" y="6861"/>
                      <a:pt x="19888" y="7147"/>
                    </a:cubicBezTo>
                    <a:cubicBezTo>
                      <a:pt x="79896" y="8576"/>
                      <a:pt x="141808" y="38865"/>
                      <a:pt x="194101" y="72012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5" name="Freeform: Shape 1064">
                <a:extLst>
                  <a:ext uri="{FF2B5EF4-FFF2-40B4-BE49-F238E27FC236}">
                    <a16:creationId xmlns:a16="http://schemas.microsoft.com/office/drawing/2014/main" id="{6832E7E6-3E2D-40E2-8691-6CBCE27DAB07}"/>
                  </a:ext>
                </a:extLst>
              </p:cNvPr>
              <p:cNvSpPr/>
              <p:nvPr/>
            </p:nvSpPr>
            <p:spPr>
              <a:xfrm>
                <a:off x="4435125" y="4983956"/>
                <a:ext cx="104775" cy="133350"/>
              </a:xfrm>
              <a:custGeom>
                <a:avLst/>
                <a:gdLst>
                  <a:gd name="connsiteX0" fmla="*/ 81629 w 104775"/>
                  <a:gd name="connsiteY0" fmla="*/ 125159 h 133350"/>
                  <a:gd name="connsiteX1" fmla="*/ 13526 w 104775"/>
                  <a:gd name="connsiteY1" fmla="*/ 57721 h 133350"/>
                  <a:gd name="connsiteX2" fmla="*/ 7144 w 104775"/>
                  <a:gd name="connsiteY2" fmla="*/ 53435 h 133350"/>
                  <a:gd name="connsiteX3" fmla="*/ 32671 w 104775"/>
                  <a:gd name="connsiteY3" fmla="*/ 7144 h 133350"/>
                  <a:gd name="connsiteX4" fmla="*/ 47625 w 104775"/>
                  <a:gd name="connsiteY4" fmla="*/ 17621 h 133350"/>
                  <a:gd name="connsiteX5" fmla="*/ 96488 w 104775"/>
                  <a:gd name="connsiteY5" fmla="*/ 119729 h 133350"/>
                  <a:gd name="connsiteX6" fmla="*/ 81629 w 104775"/>
                  <a:gd name="connsiteY6" fmla="*/ 125159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775" h="133350">
                    <a:moveTo>
                      <a:pt x="81629" y="125159"/>
                    </a:moveTo>
                    <a:cubicBezTo>
                      <a:pt x="51435" y="109442"/>
                      <a:pt x="41339" y="77153"/>
                      <a:pt x="13526" y="57721"/>
                    </a:cubicBezTo>
                    <a:cubicBezTo>
                      <a:pt x="11430" y="56293"/>
                      <a:pt x="9335" y="54864"/>
                      <a:pt x="7144" y="53435"/>
                    </a:cubicBezTo>
                    <a:cubicBezTo>
                      <a:pt x="15621" y="38005"/>
                      <a:pt x="24098" y="22574"/>
                      <a:pt x="32671" y="7144"/>
                    </a:cubicBezTo>
                    <a:cubicBezTo>
                      <a:pt x="37814" y="10287"/>
                      <a:pt x="42767" y="13811"/>
                      <a:pt x="47625" y="17621"/>
                    </a:cubicBezTo>
                    <a:cubicBezTo>
                      <a:pt x="78295" y="42005"/>
                      <a:pt x="114967" y="78296"/>
                      <a:pt x="96488" y="119729"/>
                    </a:cubicBezTo>
                    <a:cubicBezTo>
                      <a:pt x="94202" y="125254"/>
                      <a:pt x="86963" y="128016"/>
                      <a:pt x="81629" y="125159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6" name="Freeform: Shape 1065">
                <a:extLst>
                  <a:ext uri="{FF2B5EF4-FFF2-40B4-BE49-F238E27FC236}">
                    <a16:creationId xmlns:a16="http://schemas.microsoft.com/office/drawing/2014/main" id="{BC0BC466-58EA-440A-AE28-88A53292865E}"/>
                  </a:ext>
                </a:extLst>
              </p:cNvPr>
              <p:cNvSpPr/>
              <p:nvPr/>
            </p:nvSpPr>
            <p:spPr>
              <a:xfrm>
                <a:off x="4733543" y="4449128"/>
                <a:ext cx="123825" cy="142875"/>
              </a:xfrm>
              <a:custGeom>
                <a:avLst/>
                <a:gdLst>
                  <a:gd name="connsiteX0" fmla="*/ 102965 w 123825"/>
                  <a:gd name="connsiteY0" fmla="*/ 138303 h 142875"/>
                  <a:gd name="connsiteX1" fmla="*/ 7144 w 123825"/>
                  <a:gd name="connsiteY1" fmla="*/ 46387 h 142875"/>
                  <a:gd name="connsiteX2" fmla="*/ 28670 w 123825"/>
                  <a:gd name="connsiteY2" fmla="*/ 7144 h 142875"/>
                  <a:gd name="connsiteX3" fmla="*/ 120777 w 123825"/>
                  <a:gd name="connsiteY3" fmla="*/ 126016 h 142875"/>
                  <a:gd name="connsiteX4" fmla="*/ 102965 w 123825"/>
                  <a:gd name="connsiteY4" fmla="*/ 138303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" h="142875">
                    <a:moveTo>
                      <a:pt x="102965" y="138303"/>
                    </a:moveTo>
                    <a:cubicBezTo>
                      <a:pt x="70104" y="106108"/>
                      <a:pt x="40672" y="73628"/>
                      <a:pt x="7144" y="46387"/>
                    </a:cubicBezTo>
                    <a:lnTo>
                      <a:pt x="28670" y="7144"/>
                    </a:lnTo>
                    <a:cubicBezTo>
                      <a:pt x="72295" y="35623"/>
                      <a:pt x="107823" y="74581"/>
                      <a:pt x="120777" y="126016"/>
                    </a:cubicBezTo>
                    <a:cubicBezTo>
                      <a:pt x="123158" y="135826"/>
                      <a:pt x="111633" y="146780"/>
                      <a:pt x="102965" y="138303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067" name="Graphic 1046">
              <a:extLst>
                <a:ext uri="{FF2B5EF4-FFF2-40B4-BE49-F238E27FC236}">
                  <a16:creationId xmlns:a16="http://schemas.microsoft.com/office/drawing/2014/main" id="{7D9D1D78-538A-4441-9858-85609DDFA19E}"/>
                </a:ext>
              </a:extLst>
            </p:cNvPr>
            <p:cNvGrpSpPr/>
            <p:nvPr/>
          </p:nvGrpSpPr>
          <p:grpSpPr>
            <a:xfrm rot="2752728">
              <a:off x="5311944" y="5191198"/>
              <a:ext cx="712475" cy="796157"/>
              <a:chOff x="4188630" y="1297781"/>
              <a:chExt cx="3811405" cy="4259065"/>
            </a:xfrm>
          </p:grpSpPr>
          <p:sp>
            <p:nvSpPr>
              <p:cNvPr id="1068" name="Freeform: Shape 1067">
                <a:extLst>
                  <a:ext uri="{FF2B5EF4-FFF2-40B4-BE49-F238E27FC236}">
                    <a16:creationId xmlns:a16="http://schemas.microsoft.com/office/drawing/2014/main" id="{395EF17C-C6A2-4306-ABC6-903B84FAFF91}"/>
                  </a:ext>
                </a:extLst>
              </p:cNvPr>
              <p:cNvSpPr/>
              <p:nvPr/>
            </p:nvSpPr>
            <p:spPr>
              <a:xfrm>
                <a:off x="7104685" y="1858135"/>
                <a:ext cx="895350" cy="561975"/>
              </a:xfrm>
              <a:custGeom>
                <a:avLst/>
                <a:gdLst>
                  <a:gd name="connsiteX0" fmla="*/ 877931 w 895350"/>
                  <a:gd name="connsiteY0" fmla="*/ 147925 h 561975"/>
                  <a:gd name="connsiteX1" fmla="*/ 476643 w 895350"/>
                  <a:gd name="connsiteY1" fmla="*/ 30006 h 561975"/>
                  <a:gd name="connsiteX2" fmla="*/ 253282 w 895350"/>
                  <a:gd name="connsiteY2" fmla="*/ 169737 h 561975"/>
                  <a:gd name="connsiteX3" fmla="*/ 130123 w 895350"/>
                  <a:gd name="connsiteY3" fmla="*/ 298896 h 561975"/>
                  <a:gd name="connsiteX4" fmla="*/ 118598 w 895350"/>
                  <a:gd name="connsiteY4" fmla="*/ 302897 h 561975"/>
                  <a:gd name="connsiteX5" fmla="*/ 51638 w 895350"/>
                  <a:gd name="connsiteY5" fmla="*/ 372144 h 561975"/>
                  <a:gd name="connsiteX6" fmla="*/ 7251 w 895350"/>
                  <a:gd name="connsiteY6" fmla="*/ 439295 h 561975"/>
                  <a:gd name="connsiteX7" fmla="*/ 115836 w 895350"/>
                  <a:gd name="connsiteY7" fmla="*/ 556643 h 561975"/>
                  <a:gd name="connsiteX8" fmla="*/ 154603 w 895350"/>
                  <a:gd name="connsiteY8" fmla="*/ 553500 h 561975"/>
                  <a:gd name="connsiteX9" fmla="*/ 353771 w 895350"/>
                  <a:gd name="connsiteY9" fmla="*/ 329472 h 561975"/>
                  <a:gd name="connsiteX10" fmla="*/ 476643 w 895350"/>
                  <a:gd name="connsiteY10" fmla="*/ 253177 h 561975"/>
                  <a:gd name="connsiteX11" fmla="*/ 614279 w 895350"/>
                  <a:gd name="connsiteY11" fmla="*/ 264797 h 561975"/>
                  <a:gd name="connsiteX12" fmla="*/ 750868 w 895350"/>
                  <a:gd name="connsiteY12" fmla="*/ 318804 h 561975"/>
                  <a:gd name="connsiteX13" fmla="*/ 837259 w 895350"/>
                  <a:gd name="connsiteY13" fmla="*/ 330138 h 561975"/>
                  <a:gd name="connsiteX14" fmla="*/ 877931 w 895350"/>
                  <a:gd name="connsiteY14" fmla="*/ 14792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95350" h="561975">
                    <a:moveTo>
                      <a:pt x="877931" y="147925"/>
                    </a:moveTo>
                    <a:cubicBezTo>
                      <a:pt x="814971" y="-3808"/>
                      <a:pt x="609517" y="-14286"/>
                      <a:pt x="476643" y="30006"/>
                    </a:cubicBezTo>
                    <a:cubicBezTo>
                      <a:pt x="393395" y="57723"/>
                      <a:pt x="317671" y="111254"/>
                      <a:pt x="253282" y="169737"/>
                    </a:cubicBezTo>
                    <a:cubicBezTo>
                      <a:pt x="208895" y="210028"/>
                      <a:pt x="165080" y="251176"/>
                      <a:pt x="130123" y="298896"/>
                    </a:cubicBezTo>
                    <a:cubicBezTo>
                      <a:pt x="126123" y="299087"/>
                      <a:pt x="122122" y="300230"/>
                      <a:pt x="118598" y="302897"/>
                    </a:cubicBezTo>
                    <a:cubicBezTo>
                      <a:pt x="92309" y="322233"/>
                      <a:pt x="72116" y="346807"/>
                      <a:pt x="51638" y="372144"/>
                    </a:cubicBezTo>
                    <a:cubicBezTo>
                      <a:pt x="38207" y="388622"/>
                      <a:pt x="8584" y="415959"/>
                      <a:pt x="7251" y="439295"/>
                    </a:cubicBezTo>
                    <a:cubicBezTo>
                      <a:pt x="4013" y="497588"/>
                      <a:pt x="74879" y="526830"/>
                      <a:pt x="115836" y="556643"/>
                    </a:cubicBezTo>
                    <a:cubicBezTo>
                      <a:pt x="127456" y="565120"/>
                      <a:pt x="144982" y="566073"/>
                      <a:pt x="154603" y="553500"/>
                    </a:cubicBezTo>
                    <a:cubicBezTo>
                      <a:pt x="215563" y="473966"/>
                      <a:pt x="281952" y="399290"/>
                      <a:pt x="353771" y="329472"/>
                    </a:cubicBezTo>
                    <a:cubicBezTo>
                      <a:pt x="388727" y="295467"/>
                      <a:pt x="427399" y="262892"/>
                      <a:pt x="476643" y="253177"/>
                    </a:cubicBezTo>
                    <a:cubicBezTo>
                      <a:pt x="521791" y="244318"/>
                      <a:pt x="570083" y="255653"/>
                      <a:pt x="614279" y="264797"/>
                    </a:cubicBezTo>
                    <a:cubicBezTo>
                      <a:pt x="662762" y="274798"/>
                      <a:pt x="709720" y="290800"/>
                      <a:pt x="750868" y="318804"/>
                    </a:cubicBezTo>
                    <a:cubicBezTo>
                      <a:pt x="776109" y="335949"/>
                      <a:pt x="808684" y="349569"/>
                      <a:pt x="837259" y="330138"/>
                    </a:cubicBezTo>
                    <a:cubicBezTo>
                      <a:pt x="896315" y="290038"/>
                      <a:pt x="903649" y="209647"/>
                      <a:pt x="877931" y="147925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9" name="Freeform: Shape 1068">
                <a:extLst>
                  <a:ext uri="{FF2B5EF4-FFF2-40B4-BE49-F238E27FC236}">
                    <a16:creationId xmlns:a16="http://schemas.microsoft.com/office/drawing/2014/main" id="{EF13249A-A2A5-4A5E-819F-49139772EEC2}"/>
                  </a:ext>
                </a:extLst>
              </p:cNvPr>
              <p:cNvSpPr/>
              <p:nvPr/>
            </p:nvSpPr>
            <p:spPr>
              <a:xfrm>
                <a:off x="7015237" y="1631816"/>
                <a:ext cx="895350" cy="866775"/>
              </a:xfrm>
              <a:custGeom>
                <a:avLst/>
                <a:gdLst>
                  <a:gd name="connsiteX0" fmla="*/ 857461 w 895350"/>
                  <a:gd name="connsiteY0" fmla="*/ 90018 h 866775"/>
                  <a:gd name="connsiteX1" fmla="*/ 395880 w 895350"/>
                  <a:gd name="connsiteY1" fmla="*/ 119355 h 866775"/>
                  <a:gd name="connsiteX2" fmla="*/ 195950 w 895350"/>
                  <a:gd name="connsiteY2" fmla="*/ 368244 h 866775"/>
                  <a:gd name="connsiteX3" fmla="*/ 100224 w 895350"/>
                  <a:gd name="connsiteY3" fmla="*/ 564554 h 866775"/>
                  <a:gd name="connsiteX4" fmla="*/ 88984 w 895350"/>
                  <a:gd name="connsiteY4" fmla="*/ 573793 h 866775"/>
                  <a:gd name="connsiteX5" fmla="*/ 36597 w 895350"/>
                  <a:gd name="connsiteY5" fmla="*/ 679330 h 866775"/>
                  <a:gd name="connsiteX6" fmla="*/ 7831 w 895350"/>
                  <a:gd name="connsiteY6" fmla="*/ 773342 h 866775"/>
                  <a:gd name="connsiteX7" fmla="*/ 156516 w 895350"/>
                  <a:gd name="connsiteY7" fmla="*/ 862115 h 866775"/>
                  <a:gd name="connsiteX8" fmla="*/ 196998 w 895350"/>
                  <a:gd name="connsiteY8" fmla="*/ 842874 h 866775"/>
                  <a:gd name="connsiteX9" fmla="*/ 347588 w 895350"/>
                  <a:gd name="connsiteY9" fmla="*/ 508356 h 866775"/>
                  <a:gd name="connsiteX10" fmla="*/ 457697 w 895350"/>
                  <a:gd name="connsiteY10" fmla="*/ 372149 h 866775"/>
                  <a:gd name="connsiteX11" fmla="*/ 608001 w 895350"/>
                  <a:gd name="connsiteY11" fmla="*/ 329382 h 866775"/>
                  <a:gd name="connsiteX12" fmla="*/ 768974 w 895350"/>
                  <a:gd name="connsiteY12" fmla="*/ 335097 h 866775"/>
                  <a:gd name="connsiteX13" fmla="*/ 864414 w 895350"/>
                  <a:gd name="connsiteY13" fmla="*/ 312903 h 866775"/>
                  <a:gd name="connsiteX14" fmla="*/ 857461 w 895350"/>
                  <a:gd name="connsiteY14" fmla="*/ 90018 h 8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95350" h="866775">
                    <a:moveTo>
                      <a:pt x="857461" y="90018"/>
                    </a:moveTo>
                    <a:cubicBezTo>
                      <a:pt x="748019" y="-56286"/>
                      <a:pt x="525610" y="15247"/>
                      <a:pt x="395880" y="119355"/>
                    </a:cubicBezTo>
                    <a:cubicBezTo>
                      <a:pt x="314631" y="184602"/>
                      <a:pt x="248528" y="275851"/>
                      <a:pt x="195950" y="368244"/>
                    </a:cubicBezTo>
                    <a:cubicBezTo>
                      <a:pt x="159755" y="431871"/>
                      <a:pt x="124322" y="496260"/>
                      <a:pt x="100224" y="564554"/>
                    </a:cubicBezTo>
                    <a:cubicBezTo>
                      <a:pt x="96033" y="566364"/>
                      <a:pt x="92127" y="569316"/>
                      <a:pt x="88984" y="573793"/>
                    </a:cubicBezTo>
                    <a:cubicBezTo>
                      <a:pt x="66315" y="606369"/>
                      <a:pt x="51456" y="642468"/>
                      <a:pt x="36597" y="679330"/>
                    </a:cubicBezTo>
                    <a:cubicBezTo>
                      <a:pt x="26881" y="703428"/>
                      <a:pt x="2783" y="746481"/>
                      <a:pt x="7831" y="773342"/>
                    </a:cubicBezTo>
                    <a:cubicBezTo>
                      <a:pt x="20499" y="840684"/>
                      <a:pt x="104319" y="844970"/>
                      <a:pt x="156516" y="862115"/>
                    </a:cubicBezTo>
                    <a:cubicBezTo>
                      <a:pt x="171280" y="866973"/>
                      <a:pt x="190235" y="860972"/>
                      <a:pt x="196998" y="842874"/>
                    </a:cubicBezTo>
                    <a:cubicBezTo>
                      <a:pt x="240051" y="728098"/>
                      <a:pt x="290247" y="616560"/>
                      <a:pt x="347588" y="508356"/>
                    </a:cubicBezTo>
                    <a:cubicBezTo>
                      <a:pt x="375496" y="455588"/>
                      <a:pt x="407786" y="403010"/>
                      <a:pt x="457697" y="372149"/>
                    </a:cubicBezTo>
                    <a:cubicBezTo>
                      <a:pt x="503512" y="343764"/>
                      <a:pt x="558281" y="337002"/>
                      <a:pt x="608001" y="329382"/>
                    </a:cubicBezTo>
                    <a:cubicBezTo>
                      <a:pt x="662580" y="321000"/>
                      <a:pt x="717158" y="320047"/>
                      <a:pt x="768974" y="335097"/>
                    </a:cubicBezTo>
                    <a:cubicBezTo>
                      <a:pt x="800692" y="344241"/>
                      <a:pt x="839364" y="346431"/>
                      <a:pt x="864414" y="312903"/>
                    </a:cubicBezTo>
                    <a:cubicBezTo>
                      <a:pt x="916516" y="243466"/>
                      <a:pt x="902038" y="149454"/>
                      <a:pt x="857461" y="90018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0" name="Freeform: Shape 1069">
                <a:extLst>
                  <a:ext uri="{FF2B5EF4-FFF2-40B4-BE49-F238E27FC236}">
                    <a16:creationId xmlns:a16="http://schemas.microsoft.com/office/drawing/2014/main" id="{3733FB8B-7497-43D9-89F3-6EA496B9E143}"/>
                  </a:ext>
                </a:extLst>
              </p:cNvPr>
              <p:cNvSpPr/>
              <p:nvPr/>
            </p:nvSpPr>
            <p:spPr>
              <a:xfrm>
                <a:off x="6801268" y="1351654"/>
                <a:ext cx="466725" cy="914400"/>
              </a:xfrm>
              <a:custGeom>
                <a:avLst/>
                <a:gdLst>
                  <a:gd name="connsiteX0" fmla="*/ 140933 w 466725"/>
                  <a:gd name="connsiteY0" fmla="*/ 9850 h 914400"/>
                  <a:gd name="connsiteX1" fmla="*/ 452115 w 466725"/>
                  <a:gd name="connsiteY1" fmla="*/ 289218 h 914400"/>
                  <a:gd name="connsiteX2" fmla="*/ 450686 w 466725"/>
                  <a:gd name="connsiteY2" fmla="*/ 552679 h 914400"/>
                  <a:gd name="connsiteX3" fmla="*/ 405442 w 466725"/>
                  <a:gd name="connsiteY3" fmla="*/ 725368 h 914400"/>
                  <a:gd name="connsiteX4" fmla="*/ 408109 w 466725"/>
                  <a:gd name="connsiteY4" fmla="*/ 737274 h 914400"/>
                  <a:gd name="connsiteX5" fmla="*/ 384392 w 466725"/>
                  <a:gd name="connsiteY5" fmla="*/ 830619 h 914400"/>
                  <a:gd name="connsiteX6" fmla="*/ 350578 w 466725"/>
                  <a:gd name="connsiteY6" fmla="*/ 903676 h 914400"/>
                  <a:gd name="connsiteX7" fmla="*/ 193701 w 466725"/>
                  <a:gd name="connsiteY7" fmla="*/ 872910 h 914400"/>
                  <a:gd name="connsiteX8" fmla="*/ 175985 w 466725"/>
                  <a:gd name="connsiteY8" fmla="*/ 838334 h 914400"/>
                  <a:gd name="connsiteX9" fmla="*/ 261900 w 466725"/>
                  <a:gd name="connsiteY9" fmla="*/ 551155 h 914400"/>
                  <a:gd name="connsiteX10" fmla="*/ 262186 w 466725"/>
                  <a:gd name="connsiteY10" fmla="*/ 406566 h 914400"/>
                  <a:gd name="connsiteX11" fmla="*/ 179985 w 466725"/>
                  <a:gd name="connsiteY11" fmla="*/ 295504 h 914400"/>
                  <a:gd name="connsiteX12" fmla="*/ 62256 w 466725"/>
                  <a:gd name="connsiteY12" fmla="*/ 207684 h 914400"/>
                  <a:gd name="connsiteX13" fmla="*/ 7202 w 466725"/>
                  <a:gd name="connsiteY13" fmla="*/ 140152 h 914400"/>
                  <a:gd name="connsiteX14" fmla="*/ 140933 w 466725"/>
                  <a:gd name="connsiteY14" fmla="*/ 985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6725" h="914400">
                    <a:moveTo>
                      <a:pt x="140933" y="9850"/>
                    </a:moveTo>
                    <a:cubicBezTo>
                      <a:pt x="303144" y="-16344"/>
                      <a:pt x="420016" y="152915"/>
                      <a:pt x="452115" y="289218"/>
                    </a:cubicBezTo>
                    <a:cubicBezTo>
                      <a:pt x="472212" y="374657"/>
                      <a:pt x="466593" y="467145"/>
                      <a:pt x="450686" y="552679"/>
                    </a:cubicBezTo>
                    <a:cubicBezTo>
                      <a:pt x="439732" y="611639"/>
                      <a:pt x="427731" y="670504"/>
                      <a:pt x="405442" y="725368"/>
                    </a:cubicBezTo>
                    <a:cubicBezTo>
                      <a:pt x="407442" y="728797"/>
                      <a:pt x="408490" y="732892"/>
                      <a:pt x="408109" y="737274"/>
                    </a:cubicBezTo>
                    <a:cubicBezTo>
                      <a:pt x="405442" y="769849"/>
                      <a:pt x="395155" y="799948"/>
                      <a:pt x="384392" y="830619"/>
                    </a:cubicBezTo>
                    <a:cubicBezTo>
                      <a:pt x="377343" y="850717"/>
                      <a:pt x="369723" y="890245"/>
                      <a:pt x="350578" y="903676"/>
                    </a:cubicBezTo>
                    <a:cubicBezTo>
                      <a:pt x="302667" y="937108"/>
                      <a:pt x="240564" y="892150"/>
                      <a:pt x="193701" y="872910"/>
                    </a:cubicBezTo>
                    <a:cubicBezTo>
                      <a:pt x="180462" y="867481"/>
                      <a:pt x="170365" y="853098"/>
                      <a:pt x="175985" y="838334"/>
                    </a:cubicBezTo>
                    <a:cubicBezTo>
                      <a:pt x="211608" y="744703"/>
                      <a:pt x="240279" y="648977"/>
                      <a:pt x="261900" y="551155"/>
                    </a:cubicBezTo>
                    <a:cubicBezTo>
                      <a:pt x="272473" y="503530"/>
                      <a:pt x="279903" y="453524"/>
                      <a:pt x="262186" y="406566"/>
                    </a:cubicBezTo>
                    <a:cubicBezTo>
                      <a:pt x="245994" y="363513"/>
                      <a:pt x="210942" y="328366"/>
                      <a:pt x="179985" y="295504"/>
                    </a:cubicBezTo>
                    <a:cubicBezTo>
                      <a:pt x="145981" y="259500"/>
                      <a:pt x="107691" y="227972"/>
                      <a:pt x="62256" y="207684"/>
                    </a:cubicBezTo>
                    <a:cubicBezTo>
                      <a:pt x="34443" y="195206"/>
                      <a:pt x="5678" y="174632"/>
                      <a:pt x="7202" y="140152"/>
                    </a:cubicBezTo>
                    <a:cubicBezTo>
                      <a:pt x="10441" y="68905"/>
                      <a:pt x="75020" y="20518"/>
                      <a:pt x="140933" y="9850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1" name="Freeform: Shape 1070">
                <a:extLst>
                  <a:ext uri="{FF2B5EF4-FFF2-40B4-BE49-F238E27FC236}">
                    <a16:creationId xmlns:a16="http://schemas.microsoft.com/office/drawing/2014/main" id="{2B67D671-115C-4C99-964E-28330C23CFEE}"/>
                  </a:ext>
                </a:extLst>
              </p:cNvPr>
              <p:cNvSpPr/>
              <p:nvPr/>
            </p:nvSpPr>
            <p:spPr>
              <a:xfrm>
                <a:off x="6934460" y="1297781"/>
                <a:ext cx="533400" cy="1095375"/>
              </a:xfrm>
              <a:custGeom>
                <a:avLst/>
                <a:gdLst>
                  <a:gd name="connsiteX0" fmla="*/ 307397 w 533400"/>
                  <a:gd name="connsiteY0" fmla="*/ 7906 h 1095375"/>
                  <a:gd name="connsiteX1" fmla="*/ 524948 w 533400"/>
                  <a:gd name="connsiteY1" fmla="*/ 415957 h 1095375"/>
                  <a:gd name="connsiteX2" fmla="*/ 418268 w 533400"/>
                  <a:gd name="connsiteY2" fmla="*/ 716852 h 1095375"/>
                  <a:gd name="connsiteX3" fmla="*/ 301587 w 533400"/>
                  <a:gd name="connsiteY3" fmla="*/ 901447 h 1095375"/>
                  <a:gd name="connsiteX4" fmla="*/ 299682 w 533400"/>
                  <a:gd name="connsiteY4" fmla="*/ 915829 h 1095375"/>
                  <a:gd name="connsiteX5" fmla="*/ 237388 w 533400"/>
                  <a:gd name="connsiteY5" fmla="*/ 1015842 h 1095375"/>
                  <a:gd name="connsiteX6" fmla="*/ 172523 w 533400"/>
                  <a:gd name="connsiteY6" fmla="*/ 1089756 h 1095375"/>
                  <a:gd name="connsiteX7" fmla="*/ 18885 w 533400"/>
                  <a:gd name="connsiteY7" fmla="*/ 1009936 h 1095375"/>
                  <a:gd name="connsiteX8" fmla="*/ 13932 w 533400"/>
                  <a:gd name="connsiteY8" fmla="*/ 965359 h 1095375"/>
                  <a:gd name="connsiteX9" fmla="*/ 219386 w 533400"/>
                  <a:gd name="connsiteY9" fmla="*/ 661417 h 1095375"/>
                  <a:gd name="connsiteX10" fmla="*/ 277393 w 533400"/>
                  <a:gd name="connsiteY10" fmla="*/ 496158 h 1095375"/>
                  <a:gd name="connsiteX11" fmla="*/ 234721 w 533400"/>
                  <a:gd name="connsiteY11" fmla="*/ 345853 h 1095375"/>
                  <a:gd name="connsiteX12" fmla="*/ 145281 w 533400"/>
                  <a:gd name="connsiteY12" fmla="*/ 211932 h 1095375"/>
                  <a:gd name="connsiteX13" fmla="*/ 114039 w 533400"/>
                  <a:gd name="connsiteY13" fmla="*/ 119063 h 1095375"/>
                  <a:gd name="connsiteX14" fmla="*/ 307397 w 533400"/>
                  <a:gd name="connsiteY14" fmla="*/ 7906 h 1095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400" h="1095375">
                    <a:moveTo>
                      <a:pt x="307397" y="7906"/>
                    </a:moveTo>
                    <a:cubicBezTo>
                      <a:pt x="489420" y="24194"/>
                      <a:pt x="545427" y="250984"/>
                      <a:pt x="524948" y="415957"/>
                    </a:cubicBezTo>
                    <a:cubicBezTo>
                      <a:pt x="512184" y="519399"/>
                      <a:pt x="469227" y="623602"/>
                      <a:pt x="418268" y="716852"/>
                    </a:cubicBezTo>
                    <a:cubicBezTo>
                      <a:pt x="383121" y="781146"/>
                      <a:pt x="346926" y="845059"/>
                      <a:pt x="301587" y="901447"/>
                    </a:cubicBezTo>
                    <a:cubicBezTo>
                      <a:pt x="302254" y="906019"/>
                      <a:pt x="301777" y="910876"/>
                      <a:pt x="299682" y="915829"/>
                    </a:cubicBezTo>
                    <a:cubicBezTo>
                      <a:pt x="283870" y="952310"/>
                      <a:pt x="261010" y="983838"/>
                      <a:pt x="237388" y="1015842"/>
                    </a:cubicBezTo>
                    <a:cubicBezTo>
                      <a:pt x="221958" y="1036797"/>
                      <a:pt x="198050" y="1079945"/>
                      <a:pt x="172523" y="1089756"/>
                    </a:cubicBezTo>
                    <a:cubicBezTo>
                      <a:pt x="108515" y="1114330"/>
                      <a:pt x="60795" y="1045274"/>
                      <a:pt x="18885" y="1009936"/>
                    </a:cubicBezTo>
                    <a:cubicBezTo>
                      <a:pt x="6978" y="999935"/>
                      <a:pt x="2121" y="980695"/>
                      <a:pt x="13932" y="965359"/>
                    </a:cubicBezTo>
                    <a:cubicBezTo>
                      <a:pt x="88989" y="868395"/>
                      <a:pt x="157473" y="767144"/>
                      <a:pt x="219386" y="661417"/>
                    </a:cubicBezTo>
                    <a:cubicBezTo>
                      <a:pt x="249580" y="609982"/>
                      <a:pt x="277393" y="554832"/>
                      <a:pt x="277393" y="496158"/>
                    </a:cubicBezTo>
                    <a:cubicBezTo>
                      <a:pt x="277488" y="442342"/>
                      <a:pt x="254438" y="392145"/>
                      <a:pt x="234721" y="345853"/>
                    </a:cubicBezTo>
                    <a:cubicBezTo>
                      <a:pt x="213099" y="294990"/>
                      <a:pt x="185287" y="248032"/>
                      <a:pt x="145281" y="211932"/>
                    </a:cubicBezTo>
                    <a:cubicBezTo>
                      <a:pt x="120802" y="189739"/>
                      <a:pt x="98704" y="158020"/>
                      <a:pt x="114039" y="119063"/>
                    </a:cubicBezTo>
                    <a:cubicBezTo>
                      <a:pt x="145853" y="38291"/>
                      <a:pt x="233388" y="1239"/>
                      <a:pt x="307397" y="7906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2" name="Freeform: Shape 1071">
                <a:extLst>
                  <a:ext uri="{FF2B5EF4-FFF2-40B4-BE49-F238E27FC236}">
                    <a16:creationId xmlns:a16="http://schemas.microsoft.com/office/drawing/2014/main" id="{C606DA5A-1A6D-41C9-9CB8-1C6D00D126DA}"/>
                  </a:ext>
                </a:extLst>
              </p:cNvPr>
              <p:cNvSpPr/>
              <p:nvPr/>
            </p:nvSpPr>
            <p:spPr>
              <a:xfrm>
                <a:off x="4188630" y="1727796"/>
                <a:ext cx="3409950" cy="3829050"/>
              </a:xfrm>
              <a:custGeom>
                <a:avLst/>
                <a:gdLst>
                  <a:gd name="connsiteX0" fmla="*/ 3150097 w 3409950"/>
                  <a:gd name="connsiteY0" fmla="*/ 1372877 h 3829050"/>
                  <a:gd name="connsiteX1" fmla="*/ 2836914 w 3409950"/>
                  <a:gd name="connsiteY1" fmla="*/ 1664247 h 3829050"/>
                  <a:gd name="connsiteX2" fmla="*/ 2547831 w 3409950"/>
                  <a:gd name="connsiteY2" fmla="*/ 1893323 h 3829050"/>
                  <a:gd name="connsiteX3" fmla="*/ 2509826 w 3409950"/>
                  <a:gd name="connsiteY3" fmla="*/ 1922851 h 3829050"/>
                  <a:gd name="connsiteX4" fmla="*/ 2279416 w 3409950"/>
                  <a:gd name="connsiteY4" fmla="*/ 2101540 h 3829050"/>
                  <a:gd name="connsiteX5" fmla="*/ 1684675 w 3409950"/>
                  <a:gd name="connsiteY5" fmla="*/ 2565122 h 3829050"/>
                  <a:gd name="connsiteX6" fmla="*/ 1651433 w 3409950"/>
                  <a:gd name="connsiteY6" fmla="*/ 2591030 h 3829050"/>
                  <a:gd name="connsiteX7" fmla="*/ 1182041 w 3409950"/>
                  <a:gd name="connsiteY7" fmla="*/ 2956980 h 3829050"/>
                  <a:gd name="connsiteX8" fmla="*/ 794088 w 3409950"/>
                  <a:gd name="connsiteY8" fmla="*/ 3260066 h 3829050"/>
                  <a:gd name="connsiteX9" fmla="*/ 749511 w 3409950"/>
                  <a:gd name="connsiteY9" fmla="*/ 3294832 h 3829050"/>
                  <a:gd name="connsiteX10" fmla="*/ 639402 w 3409950"/>
                  <a:gd name="connsiteY10" fmla="*/ 3380843 h 3829050"/>
                  <a:gd name="connsiteX11" fmla="*/ 94381 w 3409950"/>
                  <a:gd name="connsiteY11" fmla="*/ 3791370 h 3829050"/>
                  <a:gd name="connsiteX12" fmla="*/ 88380 w 3409950"/>
                  <a:gd name="connsiteY12" fmla="*/ 3797180 h 3829050"/>
                  <a:gd name="connsiteX13" fmla="*/ 78189 w 3409950"/>
                  <a:gd name="connsiteY13" fmla="*/ 3803086 h 3829050"/>
                  <a:gd name="connsiteX14" fmla="*/ 67044 w 3409950"/>
                  <a:gd name="connsiteY14" fmla="*/ 3816802 h 3829050"/>
                  <a:gd name="connsiteX15" fmla="*/ 43518 w 3409950"/>
                  <a:gd name="connsiteY15" fmla="*/ 3818707 h 3829050"/>
                  <a:gd name="connsiteX16" fmla="*/ 38755 w 3409950"/>
                  <a:gd name="connsiteY16" fmla="*/ 3811468 h 3829050"/>
                  <a:gd name="connsiteX17" fmla="*/ 29802 w 3409950"/>
                  <a:gd name="connsiteY17" fmla="*/ 3803848 h 3829050"/>
                  <a:gd name="connsiteX18" fmla="*/ 20848 w 3409950"/>
                  <a:gd name="connsiteY18" fmla="*/ 3796228 h 3829050"/>
                  <a:gd name="connsiteX19" fmla="*/ 12942 w 3409950"/>
                  <a:gd name="connsiteY19" fmla="*/ 3792704 h 3829050"/>
                  <a:gd name="connsiteX20" fmla="*/ 11037 w 3409950"/>
                  <a:gd name="connsiteY20" fmla="*/ 3769177 h 3829050"/>
                  <a:gd name="connsiteX21" fmla="*/ 22753 w 3409950"/>
                  <a:gd name="connsiteY21" fmla="*/ 3755937 h 3829050"/>
                  <a:gd name="connsiteX22" fmla="*/ 26849 w 3409950"/>
                  <a:gd name="connsiteY22" fmla="*/ 3744888 h 3829050"/>
                  <a:gd name="connsiteX23" fmla="*/ 31707 w 3409950"/>
                  <a:gd name="connsiteY23" fmla="*/ 3738125 h 3829050"/>
                  <a:gd name="connsiteX24" fmla="*/ 253544 w 3409950"/>
                  <a:gd name="connsiteY24" fmla="*/ 3309596 h 3829050"/>
                  <a:gd name="connsiteX25" fmla="*/ 279071 w 3409950"/>
                  <a:gd name="connsiteY25" fmla="*/ 3263304 h 3829050"/>
                  <a:gd name="connsiteX26" fmla="*/ 350127 w 3409950"/>
                  <a:gd name="connsiteY26" fmla="*/ 3134526 h 3829050"/>
                  <a:gd name="connsiteX27" fmla="*/ 456045 w 3409950"/>
                  <a:gd name="connsiteY27" fmla="*/ 2942121 h 3829050"/>
                  <a:gd name="connsiteX28" fmla="*/ 552057 w 3409950"/>
                  <a:gd name="connsiteY28" fmla="*/ 2767623 h 3829050"/>
                  <a:gd name="connsiteX29" fmla="*/ 573584 w 3409950"/>
                  <a:gd name="connsiteY29" fmla="*/ 2728380 h 3829050"/>
                  <a:gd name="connsiteX30" fmla="*/ 681978 w 3409950"/>
                  <a:gd name="connsiteY30" fmla="*/ 2531117 h 3829050"/>
                  <a:gd name="connsiteX31" fmla="*/ 731604 w 3409950"/>
                  <a:gd name="connsiteY31" fmla="*/ 2440630 h 3829050"/>
                  <a:gd name="connsiteX32" fmla="*/ 755892 w 3409950"/>
                  <a:gd name="connsiteY32" fmla="*/ 2396339 h 3829050"/>
                  <a:gd name="connsiteX33" fmla="*/ 1136797 w 3409950"/>
                  <a:gd name="connsiteY33" fmla="*/ 1701871 h 3829050"/>
                  <a:gd name="connsiteX34" fmla="*/ 1156228 w 3409950"/>
                  <a:gd name="connsiteY34" fmla="*/ 1666247 h 3829050"/>
                  <a:gd name="connsiteX35" fmla="*/ 1156323 w 3409950"/>
                  <a:gd name="connsiteY35" fmla="*/ 1666152 h 3829050"/>
                  <a:gd name="connsiteX36" fmla="*/ 1351300 w 3409950"/>
                  <a:gd name="connsiteY36" fmla="*/ 1311155 h 3829050"/>
                  <a:gd name="connsiteX37" fmla="*/ 1504938 w 3409950"/>
                  <a:gd name="connsiteY37" fmla="*/ 1029692 h 3829050"/>
                  <a:gd name="connsiteX38" fmla="*/ 1522274 w 3409950"/>
                  <a:gd name="connsiteY38" fmla="*/ 998068 h 3829050"/>
                  <a:gd name="connsiteX39" fmla="*/ 1694200 w 3409950"/>
                  <a:gd name="connsiteY39" fmla="*/ 691078 h 3829050"/>
                  <a:gd name="connsiteX40" fmla="*/ 1725347 w 3409950"/>
                  <a:gd name="connsiteY40" fmla="*/ 638119 h 3829050"/>
                  <a:gd name="connsiteX41" fmla="*/ 1746683 w 3409950"/>
                  <a:gd name="connsiteY41" fmla="*/ 602591 h 3829050"/>
                  <a:gd name="connsiteX42" fmla="*/ 1746778 w 3409950"/>
                  <a:gd name="connsiteY42" fmla="*/ 602495 h 3829050"/>
                  <a:gd name="connsiteX43" fmla="*/ 2103394 w 3409950"/>
                  <a:gd name="connsiteY43" fmla="*/ 154439 h 3829050"/>
                  <a:gd name="connsiteX44" fmla="*/ 2207312 w 3409950"/>
                  <a:gd name="connsiteY44" fmla="*/ 69476 h 3829050"/>
                  <a:gd name="connsiteX45" fmla="*/ 2248460 w 3409950"/>
                  <a:gd name="connsiteY45" fmla="*/ 43664 h 3829050"/>
                  <a:gd name="connsiteX46" fmla="*/ 2360474 w 3409950"/>
                  <a:gd name="connsiteY46" fmla="*/ 7659 h 3829050"/>
                  <a:gd name="connsiteX47" fmla="*/ 2623840 w 3409950"/>
                  <a:gd name="connsiteY47" fmla="*/ 84716 h 3829050"/>
                  <a:gd name="connsiteX48" fmla="*/ 2687563 w 3409950"/>
                  <a:gd name="connsiteY48" fmla="*/ 118721 h 3829050"/>
                  <a:gd name="connsiteX49" fmla="*/ 2772811 w 3409950"/>
                  <a:gd name="connsiteY49" fmla="*/ 155868 h 3829050"/>
                  <a:gd name="connsiteX50" fmla="*/ 3047893 w 3409950"/>
                  <a:gd name="connsiteY50" fmla="*/ 335700 h 3829050"/>
                  <a:gd name="connsiteX51" fmla="*/ 3125713 w 3409950"/>
                  <a:gd name="connsiteY51" fmla="*/ 415234 h 3829050"/>
                  <a:gd name="connsiteX52" fmla="*/ 3201246 w 3409950"/>
                  <a:gd name="connsiteY52" fmla="*/ 543917 h 3829050"/>
                  <a:gd name="connsiteX53" fmla="*/ 3287542 w 3409950"/>
                  <a:gd name="connsiteY53" fmla="*/ 649739 h 3829050"/>
                  <a:gd name="connsiteX54" fmla="*/ 3405557 w 3409950"/>
                  <a:gd name="connsiteY54" fmla="*/ 897485 h 3829050"/>
                  <a:gd name="connsiteX55" fmla="*/ 3301639 w 3409950"/>
                  <a:gd name="connsiteY55" fmla="*/ 1174567 h 3829050"/>
                  <a:gd name="connsiteX56" fmla="*/ 3196864 w 3409950"/>
                  <a:gd name="connsiteY56" fmla="*/ 1318585 h 3829050"/>
                  <a:gd name="connsiteX57" fmla="*/ 3196769 w 3409950"/>
                  <a:gd name="connsiteY57" fmla="*/ 1318680 h 3829050"/>
                  <a:gd name="connsiteX58" fmla="*/ 3150097 w 3409950"/>
                  <a:gd name="connsiteY58" fmla="*/ 1372877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409950" h="3829050">
                    <a:moveTo>
                      <a:pt x="3150097" y="1372877"/>
                    </a:moveTo>
                    <a:cubicBezTo>
                      <a:pt x="3055037" y="1479081"/>
                      <a:pt x="2947119" y="1574236"/>
                      <a:pt x="2836914" y="1664247"/>
                    </a:cubicBezTo>
                    <a:cubicBezTo>
                      <a:pt x="2741760" y="1741971"/>
                      <a:pt x="2644986" y="1817885"/>
                      <a:pt x="2547831" y="1893323"/>
                    </a:cubicBezTo>
                    <a:cubicBezTo>
                      <a:pt x="2535163" y="1903229"/>
                      <a:pt x="2522589" y="1913040"/>
                      <a:pt x="2509826" y="1922851"/>
                    </a:cubicBezTo>
                    <a:cubicBezTo>
                      <a:pt x="2433055" y="1982382"/>
                      <a:pt x="2355997" y="2041723"/>
                      <a:pt x="2279416" y="2101540"/>
                    </a:cubicBezTo>
                    <a:cubicBezTo>
                      <a:pt x="2081296" y="2256226"/>
                      <a:pt x="1882986" y="2410721"/>
                      <a:pt x="1684675" y="2565122"/>
                    </a:cubicBezTo>
                    <a:cubicBezTo>
                      <a:pt x="1673626" y="2573694"/>
                      <a:pt x="1662482" y="2582362"/>
                      <a:pt x="1651433" y="2591030"/>
                    </a:cubicBezTo>
                    <a:cubicBezTo>
                      <a:pt x="1494937" y="2712950"/>
                      <a:pt x="1338441" y="2834870"/>
                      <a:pt x="1182041" y="2956980"/>
                    </a:cubicBezTo>
                    <a:lnTo>
                      <a:pt x="794088" y="3260066"/>
                    </a:lnTo>
                    <a:lnTo>
                      <a:pt x="749511" y="3294832"/>
                    </a:lnTo>
                    <a:lnTo>
                      <a:pt x="639402" y="3380843"/>
                    </a:lnTo>
                    <a:cubicBezTo>
                      <a:pt x="460236" y="3520670"/>
                      <a:pt x="282309" y="3663449"/>
                      <a:pt x="94381" y="3791370"/>
                    </a:cubicBezTo>
                    <a:cubicBezTo>
                      <a:pt x="92381" y="3793370"/>
                      <a:pt x="90476" y="3795275"/>
                      <a:pt x="88380" y="3797180"/>
                    </a:cubicBezTo>
                    <a:cubicBezTo>
                      <a:pt x="85142" y="3800324"/>
                      <a:pt x="81713" y="3802229"/>
                      <a:pt x="78189" y="3803086"/>
                    </a:cubicBezTo>
                    <a:cubicBezTo>
                      <a:pt x="74664" y="3807753"/>
                      <a:pt x="70854" y="3812230"/>
                      <a:pt x="67044" y="3816802"/>
                    </a:cubicBezTo>
                    <a:cubicBezTo>
                      <a:pt x="61234" y="3823755"/>
                      <a:pt x="50471" y="3824517"/>
                      <a:pt x="43518" y="3818707"/>
                    </a:cubicBezTo>
                    <a:cubicBezTo>
                      <a:pt x="41232" y="3816802"/>
                      <a:pt x="39708" y="3814135"/>
                      <a:pt x="38755" y="3811468"/>
                    </a:cubicBezTo>
                    <a:cubicBezTo>
                      <a:pt x="35136" y="3809849"/>
                      <a:pt x="32183" y="3807086"/>
                      <a:pt x="29802" y="3803848"/>
                    </a:cubicBezTo>
                    <a:cubicBezTo>
                      <a:pt x="26182" y="3802038"/>
                      <a:pt x="23039" y="3799562"/>
                      <a:pt x="20848" y="3796228"/>
                    </a:cubicBezTo>
                    <a:cubicBezTo>
                      <a:pt x="17991" y="3795752"/>
                      <a:pt x="15228" y="3794704"/>
                      <a:pt x="12942" y="3792704"/>
                    </a:cubicBezTo>
                    <a:cubicBezTo>
                      <a:pt x="6084" y="3786893"/>
                      <a:pt x="5132" y="3776130"/>
                      <a:pt x="11037" y="3769177"/>
                    </a:cubicBezTo>
                    <a:cubicBezTo>
                      <a:pt x="14943" y="3764700"/>
                      <a:pt x="18657" y="3760224"/>
                      <a:pt x="22753" y="3755937"/>
                    </a:cubicBezTo>
                    <a:cubicBezTo>
                      <a:pt x="23039" y="3752318"/>
                      <a:pt x="24372" y="3748603"/>
                      <a:pt x="26849" y="3744888"/>
                    </a:cubicBezTo>
                    <a:cubicBezTo>
                      <a:pt x="28468" y="3742602"/>
                      <a:pt x="30087" y="3740316"/>
                      <a:pt x="31707" y="3738125"/>
                    </a:cubicBezTo>
                    <a:cubicBezTo>
                      <a:pt x="99810" y="3592488"/>
                      <a:pt x="176010" y="3450566"/>
                      <a:pt x="253544" y="3309596"/>
                    </a:cubicBezTo>
                    <a:cubicBezTo>
                      <a:pt x="262021" y="3294165"/>
                      <a:pt x="270498" y="3278735"/>
                      <a:pt x="279071" y="3263304"/>
                    </a:cubicBezTo>
                    <a:cubicBezTo>
                      <a:pt x="302788" y="3220346"/>
                      <a:pt x="326505" y="3177484"/>
                      <a:pt x="350127" y="3134526"/>
                    </a:cubicBezTo>
                    <a:lnTo>
                      <a:pt x="456045" y="2942121"/>
                    </a:lnTo>
                    <a:lnTo>
                      <a:pt x="552057" y="2767623"/>
                    </a:lnTo>
                    <a:lnTo>
                      <a:pt x="573584" y="2728380"/>
                    </a:lnTo>
                    <a:lnTo>
                      <a:pt x="681978" y="2531117"/>
                    </a:lnTo>
                    <a:cubicBezTo>
                      <a:pt x="698552" y="2500923"/>
                      <a:pt x="715030" y="2470824"/>
                      <a:pt x="731604" y="2440630"/>
                    </a:cubicBezTo>
                    <a:cubicBezTo>
                      <a:pt x="739795" y="2425866"/>
                      <a:pt x="747891" y="2411198"/>
                      <a:pt x="755892" y="2396339"/>
                    </a:cubicBezTo>
                    <a:cubicBezTo>
                      <a:pt x="883051" y="2164881"/>
                      <a:pt x="1009829" y="1933424"/>
                      <a:pt x="1136797" y="1701871"/>
                    </a:cubicBezTo>
                    <a:cubicBezTo>
                      <a:pt x="1143274" y="1689965"/>
                      <a:pt x="1149751" y="1678154"/>
                      <a:pt x="1156228" y="1666247"/>
                    </a:cubicBezTo>
                    <a:lnTo>
                      <a:pt x="1156323" y="1666152"/>
                    </a:lnTo>
                    <a:cubicBezTo>
                      <a:pt x="1221284" y="1547756"/>
                      <a:pt x="1286244" y="1429456"/>
                      <a:pt x="1351300" y="1311155"/>
                    </a:cubicBezTo>
                    <a:cubicBezTo>
                      <a:pt x="1402830" y="1217525"/>
                      <a:pt x="1453694" y="1123608"/>
                      <a:pt x="1504938" y="1029692"/>
                    </a:cubicBezTo>
                    <a:cubicBezTo>
                      <a:pt x="1510749" y="1019119"/>
                      <a:pt x="1516464" y="1008546"/>
                      <a:pt x="1522274" y="998068"/>
                    </a:cubicBezTo>
                    <a:cubicBezTo>
                      <a:pt x="1578662" y="895103"/>
                      <a:pt x="1635431" y="792614"/>
                      <a:pt x="1694200" y="691078"/>
                    </a:cubicBezTo>
                    <a:cubicBezTo>
                      <a:pt x="1704392" y="673361"/>
                      <a:pt x="1714774" y="655740"/>
                      <a:pt x="1725347" y="638119"/>
                    </a:cubicBezTo>
                    <a:cubicBezTo>
                      <a:pt x="1732395" y="626213"/>
                      <a:pt x="1739539" y="614402"/>
                      <a:pt x="1746683" y="602591"/>
                    </a:cubicBezTo>
                    <a:lnTo>
                      <a:pt x="1746778" y="602495"/>
                    </a:lnTo>
                    <a:cubicBezTo>
                      <a:pt x="1846600" y="438856"/>
                      <a:pt x="1959376" y="281979"/>
                      <a:pt x="2103394" y="154439"/>
                    </a:cubicBezTo>
                    <a:cubicBezTo>
                      <a:pt x="2134636" y="126722"/>
                      <a:pt x="2169593" y="95765"/>
                      <a:pt x="2207312" y="69476"/>
                    </a:cubicBezTo>
                    <a:cubicBezTo>
                      <a:pt x="2220647" y="60142"/>
                      <a:pt x="2234363" y="51474"/>
                      <a:pt x="2248460" y="43664"/>
                    </a:cubicBezTo>
                    <a:cubicBezTo>
                      <a:pt x="2283798" y="23947"/>
                      <a:pt x="2321326" y="10136"/>
                      <a:pt x="2360474" y="7659"/>
                    </a:cubicBezTo>
                    <a:cubicBezTo>
                      <a:pt x="2452581" y="1944"/>
                      <a:pt x="2543068" y="44807"/>
                      <a:pt x="2623840" y="84716"/>
                    </a:cubicBezTo>
                    <a:cubicBezTo>
                      <a:pt x="2644890" y="95099"/>
                      <a:pt x="2666322" y="106433"/>
                      <a:pt x="2687563" y="118721"/>
                    </a:cubicBezTo>
                    <a:cubicBezTo>
                      <a:pt x="2716709" y="129484"/>
                      <a:pt x="2745189" y="141962"/>
                      <a:pt x="2772811" y="155868"/>
                    </a:cubicBezTo>
                    <a:cubicBezTo>
                      <a:pt x="2867204" y="203303"/>
                      <a:pt x="2965788" y="262929"/>
                      <a:pt x="3047893" y="335700"/>
                    </a:cubicBezTo>
                    <a:cubicBezTo>
                      <a:pt x="3075992" y="360656"/>
                      <a:pt x="3102281" y="387135"/>
                      <a:pt x="3125713" y="415234"/>
                    </a:cubicBezTo>
                    <a:cubicBezTo>
                      <a:pt x="3158002" y="454001"/>
                      <a:pt x="3184482" y="496863"/>
                      <a:pt x="3201246" y="543917"/>
                    </a:cubicBezTo>
                    <a:cubicBezTo>
                      <a:pt x="3233250" y="577445"/>
                      <a:pt x="3262015" y="613925"/>
                      <a:pt x="3287542" y="649739"/>
                    </a:cubicBezTo>
                    <a:cubicBezTo>
                      <a:pt x="3339835" y="723177"/>
                      <a:pt x="3396508" y="805664"/>
                      <a:pt x="3405557" y="897485"/>
                    </a:cubicBezTo>
                    <a:cubicBezTo>
                      <a:pt x="3415177" y="995973"/>
                      <a:pt x="3351836" y="1095414"/>
                      <a:pt x="3301639" y="1174567"/>
                    </a:cubicBezTo>
                    <a:cubicBezTo>
                      <a:pt x="3269635" y="1224954"/>
                      <a:pt x="3234488" y="1272770"/>
                      <a:pt x="3196864" y="1318585"/>
                    </a:cubicBezTo>
                    <a:lnTo>
                      <a:pt x="3196769" y="1318680"/>
                    </a:lnTo>
                    <a:cubicBezTo>
                      <a:pt x="3181529" y="1337254"/>
                      <a:pt x="3166003" y="1355256"/>
                      <a:pt x="3150097" y="1372877"/>
                    </a:cubicBezTo>
                    <a:close/>
                  </a:path>
                </a:pathLst>
              </a:custGeom>
              <a:solidFill>
                <a:srgbClr val="FA972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3" name="Freeform: Shape 1072">
                <a:extLst>
                  <a:ext uri="{FF2B5EF4-FFF2-40B4-BE49-F238E27FC236}">
                    <a16:creationId xmlns:a16="http://schemas.microsoft.com/office/drawing/2014/main" id="{CFD26D63-68C4-412D-A056-638E8F4110C2}"/>
                  </a:ext>
                </a:extLst>
              </p:cNvPr>
              <p:cNvSpPr/>
              <p:nvPr/>
            </p:nvSpPr>
            <p:spPr>
              <a:xfrm>
                <a:off x="4188630" y="2056448"/>
                <a:ext cx="3409950" cy="3495675"/>
              </a:xfrm>
              <a:custGeom>
                <a:avLst/>
                <a:gdLst>
                  <a:gd name="connsiteX0" fmla="*/ 2837010 w 3409950"/>
                  <a:gd name="connsiteY0" fmla="*/ 1335596 h 3495675"/>
                  <a:gd name="connsiteX1" fmla="*/ 2279512 w 3409950"/>
                  <a:gd name="connsiteY1" fmla="*/ 1772984 h 3495675"/>
                  <a:gd name="connsiteX2" fmla="*/ 1182041 w 3409950"/>
                  <a:gd name="connsiteY2" fmla="*/ 2628329 h 3495675"/>
                  <a:gd name="connsiteX3" fmla="*/ 639402 w 3409950"/>
                  <a:gd name="connsiteY3" fmla="*/ 3052096 h 3495675"/>
                  <a:gd name="connsiteX4" fmla="*/ 94381 w 3409950"/>
                  <a:gd name="connsiteY4" fmla="*/ 3462623 h 3495675"/>
                  <a:gd name="connsiteX5" fmla="*/ 88380 w 3409950"/>
                  <a:gd name="connsiteY5" fmla="*/ 3468434 h 3495675"/>
                  <a:gd name="connsiteX6" fmla="*/ 78189 w 3409950"/>
                  <a:gd name="connsiteY6" fmla="*/ 3474339 h 3495675"/>
                  <a:gd name="connsiteX7" fmla="*/ 67044 w 3409950"/>
                  <a:gd name="connsiteY7" fmla="*/ 3488055 h 3495675"/>
                  <a:gd name="connsiteX8" fmla="*/ 43518 w 3409950"/>
                  <a:gd name="connsiteY8" fmla="*/ 3489960 h 3495675"/>
                  <a:gd name="connsiteX9" fmla="*/ 38755 w 3409950"/>
                  <a:gd name="connsiteY9" fmla="*/ 3482721 h 3495675"/>
                  <a:gd name="connsiteX10" fmla="*/ 29802 w 3409950"/>
                  <a:gd name="connsiteY10" fmla="*/ 3475101 h 3495675"/>
                  <a:gd name="connsiteX11" fmla="*/ 20848 w 3409950"/>
                  <a:gd name="connsiteY11" fmla="*/ 3467481 h 3495675"/>
                  <a:gd name="connsiteX12" fmla="*/ 12942 w 3409950"/>
                  <a:gd name="connsiteY12" fmla="*/ 3463957 h 3495675"/>
                  <a:gd name="connsiteX13" fmla="*/ 11037 w 3409950"/>
                  <a:gd name="connsiteY13" fmla="*/ 3440430 h 3495675"/>
                  <a:gd name="connsiteX14" fmla="*/ 22753 w 3409950"/>
                  <a:gd name="connsiteY14" fmla="*/ 3427190 h 3495675"/>
                  <a:gd name="connsiteX15" fmla="*/ 26849 w 3409950"/>
                  <a:gd name="connsiteY15" fmla="*/ 3416141 h 3495675"/>
                  <a:gd name="connsiteX16" fmla="*/ 31707 w 3409950"/>
                  <a:gd name="connsiteY16" fmla="*/ 3409379 h 3495675"/>
                  <a:gd name="connsiteX17" fmla="*/ 350032 w 3409950"/>
                  <a:gd name="connsiteY17" fmla="*/ 2805779 h 3495675"/>
                  <a:gd name="connsiteX18" fmla="*/ 455950 w 3409950"/>
                  <a:gd name="connsiteY18" fmla="*/ 2613374 h 3495675"/>
                  <a:gd name="connsiteX19" fmla="*/ 559582 w 3409950"/>
                  <a:gd name="connsiteY19" fmla="*/ 2543175 h 3495675"/>
                  <a:gd name="connsiteX20" fmla="*/ 1724204 w 3409950"/>
                  <a:gd name="connsiteY20" fmla="*/ 1646777 h 3495675"/>
                  <a:gd name="connsiteX21" fmla="*/ 2785575 w 3409950"/>
                  <a:gd name="connsiteY21" fmla="*/ 622745 h 3495675"/>
                  <a:gd name="connsiteX22" fmla="*/ 3062752 w 3409950"/>
                  <a:gd name="connsiteY22" fmla="*/ 83153 h 3495675"/>
                  <a:gd name="connsiteX23" fmla="*/ 3047607 w 3409950"/>
                  <a:gd name="connsiteY23" fmla="*/ 7144 h 3495675"/>
                  <a:gd name="connsiteX24" fmla="*/ 3125427 w 3409950"/>
                  <a:gd name="connsiteY24" fmla="*/ 86677 h 3495675"/>
                  <a:gd name="connsiteX25" fmla="*/ 3200960 w 3409950"/>
                  <a:gd name="connsiteY25" fmla="*/ 215360 h 3495675"/>
                  <a:gd name="connsiteX26" fmla="*/ 3287256 w 3409950"/>
                  <a:gd name="connsiteY26" fmla="*/ 321183 h 3495675"/>
                  <a:gd name="connsiteX27" fmla="*/ 3405271 w 3409950"/>
                  <a:gd name="connsiteY27" fmla="*/ 568928 h 3495675"/>
                  <a:gd name="connsiteX28" fmla="*/ 3301354 w 3409950"/>
                  <a:gd name="connsiteY28" fmla="*/ 846011 h 3495675"/>
                  <a:gd name="connsiteX29" fmla="*/ 2837010 w 3409950"/>
                  <a:gd name="connsiteY29" fmla="*/ 1335596 h 3495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409950" h="3495675">
                    <a:moveTo>
                      <a:pt x="2837010" y="1335596"/>
                    </a:moveTo>
                    <a:cubicBezTo>
                      <a:pt x="2654130" y="1484948"/>
                      <a:pt x="2465630" y="1627632"/>
                      <a:pt x="2279512" y="1772984"/>
                    </a:cubicBezTo>
                    <a:cubicBezTo>
                      <a:pt x="1913942" y="2058448"/>
                      <a:pt x="1547706" y="2342960"/>
                      <a:pt x="1182041" y="2628329"/>
                    </a:cubicBezTo>
                    <a:lnTo>
                      <a:pt x="639402" y="3052096"/>
                    </a:lnTo>
                    <a:cubicBezTo>
                      <a:pt x="460236" y="3191923"/>
                      <a:pt x="282309" y="3334703"/>
                      <a:pt x="94381" y="3462623"/>
                    </a:cubicBezTo>
                    <a:cubicBezTo>
                      <a:pt x="92381" y="3464624"/>
                      <a:pt x="90476" y="3466529"/>
                      <a:pt x="88380" y="3468434"/>
                    </a:cubicBezTo>
                    <a:cubicBezTo>
                      <a:pt x="85142" y="3471577"/>
                      <a:pt x="81713" y="3473482"/>
                      <a:pt x="78189" y="3474339"/>
                    </a:cubicBezTo>
                    <a:cubicBezTo>
                      <a:pt x="74664" y="3479006"/>
                      <a:pt x="70854" y="3483483"/>
                      <a:pt x="67044" y="3488055"/>
                    </a:cubicBezTo>
                    <a:cubicBezTo>
                      <a:pt x="61234" y="3495008"/>
                      <a:pt x="50471" y="3495770"/>
                      <a:pt x="43518" y="3489960"/>
                    </a:cubicBezTo>
                    <a:cubicBezTo>
                      <a:pt x="41232" y="3488055"/>
                      <a:pt x="39708" y="3485388"/>
                      <a:pt x="38755" y="3482721"/>
                    </a:cubicBezTo>
                    <a:cubicBezTo>
                      <a:pt x="35136" y="3481102"/>
                      <a:pt x="32183" y="3478339"/>
                      <a:pt x="29802" y="3475101"/>
                    </a:cubicBezTo>
                    <a:cubicBezTo>
                      <a:pt x="26182" y="3473291"/>
                      <a:pt x="23039" y="3470815"/>
                      <a:pt x="20848" y="3467481"/>
                    </a:cubicBezTo>
                    <a:cubicBezTo>
                      <a:pt x="17991" y="3467005"/>
                      <a:pt x="15228" y="3465957"/>
                      <a:pt x="12942" y="3463957"/>
                    </a:cubicBezTo>
                    <a:cubicBezTo>
                      <a:pt x="6084" y="3458147"/>
                      <a:pt x="5132" y="3447383"/>
                      <a:pt x="11037" y="3440430"/>
                    </a:cubicBezTo>
                    <a:cubicBezTo>
                      <a:pt x="14943" y="3435953"/>
                      <a:pt x="18657" y="3431477"/>
                      <a:pt x="22753" y="3427190"/>
                    </a:cubicBezTo>
                    <a:cubicBezTo>
                      <a:pt x="23039" y="3423571"/>
                      <a:pt x="24372" y="3419856"/>
                      <a:pt x="26849" y="3416141"/>
                    </a:cubicBezTo>
                    <a:cubicBezTo>
                      <a:pt x="28468" y="3413855"/>
                      <a:pt x="30087" y="3411569"/>
                      <a:pt x="31707" y="3409379"/>
                    </a:cubicBezTo>
                    <a:cubicBezTo>
                      <a:pt x="128004" y="3203448"/>
                      <a:pt x="240590" y="3004947"/>
                      <a:pt x="350032" y="2805779"/>
                    </a:cubicBezTo>
                    <a:lnTo>
                      <a:pt x="455950" y="2613374"/>
                    </a:lnTo>
                    <a:cubicBezTo>
                      <a:pt x="490621" y="2590229"/>
                      <a:pt x="525102" y="2566702"/>
                      <a:pt x="559582" y="2543175"/>
                    </a:cubicBezTo>
                    <a:cubicBezTo>
                      <a:pt x="963918" y="2266188"/>
                      <a:pt x="1353300" y="1967103"/>
                      <a:pt x="1724204" y="1646777"/>
                    </a:cubicBezTo>
                    <a:cubicBezTo>
                      <a:pt x="2096631" y="1325023"/>
                      <a:pt x="2450580" y="983170"/>
                      <a:pt x="2785575" y="622745"/>
                    </a:cubicBezTo>
                    <a:cubicBezTo>
                      <a:pt x="2922354" y="475488"/>
                      <a:pt x="3088565" y="301466"/>
                      <a:pt x="3062752" y="83153"/>
                    </a:cubicBezTo>
                    <a:cubicBezTo>
                      <a:pt x="3059704" y="57245"/>
                      <a:pt x="3054561" y="31909"/>
                      <a:pt x="3047607" y="7144"/>
                    </a:cubicBezTo>
                    <a:cubicBezTo>
                      <a:pt x="3075706" y="32099"/>
                      <a:pt x="3101995" y="58579"/>
                      <a:pt x="3125427" y="86677"/>
                    </a:cubicBezTo>
                    <a:cubicBezTo>
                      <a:pt x="3157716" y="125444"/>
                      <a:pt x="3184196" y="168307"/>
                      <a:pt x="3200960" y="215360"/>
                    </a:cubicBezTo>
                    <a:cubicBezTo>
                      <a:pt x="3232964" y="248888"/>
                      <a:pt x="3261730" y="285369"/>
                      <a:pt x="3287256" y="321183"/>
                    </a:cubicBezTo>
                    <a:cubicBezTo>
                      <a:pt x="3339549" y="394621"/>
                      <a:pt x="3396222" y="477107"/>
                      <a:pt x="3405271" y="568928"/>
                    </a:cubicBezTo>
                    <a:cubicBezTo>
                      <a:pt x="3414891" y="667417"/>
                      <a:pt x="3351550" y="766858"/>
                      <a:pt x="3301354" y="846011"/>
                    </a:cubicBezTo>
                    <a:cubicBezTo>
                      <a:pt x="3180100" y="1037844"/>
                      <a:pt x="3011413" y="1193102"/>
                      <a:pt x="2837010" y="1335596"/>
                    </a:cubicBezTo>
                    <a:close/>
                  </a:path>
                </a:pathLst>
              </a:custGeom>
              <a:solidFill>
                <a:srgbClr val="FBA5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4" name="Freeform: Shape 1073">
                <a:extLst>
                  <a:ext uri="{FF2B5EF4-FFF2-40B4-BE49-F238E27FC236}">
                    <a16:creationId xmlns:a16="http://schemas.microsoft.com/office/drawing/2014/main" id="{2BAF28E7-DA0F-4E11-B3BC-4D96F3F57179}"/>
                  </a:ext>
                </a:extLst>
              </p:cNvPr>
              <p:cNvSpPr/>
              <p:nvPr/>
            </p:nvSpPr>
            <p:spPr>
              <a:xfrm>
                <a:off x="7185399" y="2860976"/>
                <a:ext cx="200025" cy="238125"/>
              </a:xfrm>
              <a:custGeom>
                <a:avLst/>
                <a:gdLst>
                  <a:gd name="connsiteX0" fmla="*/ 153327 w 200025"/>
                  <a:gd name="connsiteY0" fmla="*/ 239697 h 238125"/>
                  <a:gd name="connsiteX1" fmla="*/ 121323 w 200025"/>
                  <a:gd name="connsiteY1" fmla="*/ 153782 h 238125"/>
                  <a:gd name="connsiteX2" fmla="*/ 62459 w 200025"/>
                  <a:gd name="connsiteY2" fmla="*/ 80725 h 238125"/>
                  <a:gd name="connsiteX3" fmla="*/ 9595 w 200025"/>
                  <a:gd name="connsiteY3" fmla="*/ 32814 h 238125"/>
                  <a:gd name="connsiteX4" fmla="*/ 21692 w 200025"/>
                  <a:gd name="connsiteY4" fmla="*/ 7478 h 238125"/>
                  <a:gd name="connsiteX5" fmla="*/ 173901 w 200025"/>
                  <a:gd name="connsiteY5" fmla="*/ 131684 h 238125"/>
                  <a:gd name="connsiteX6" fmla="*/ 199809 w 200025"/>
                  <a:gd name="connsiteY6" fmla="*/ 185595 h 238125"/>
                  <a:gd name="connsiteX7" fmla="*/ 199714 w 200025"/>
                  <a:gd name="connsiteY7" fmla="*/ 185690 h 238125"/>
                  <a:gd name="connsiteX8" fmla="*/ 153327 w 200025"/>
                  <a:gd name="connsiteY8" fmla="*/ 239697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0025" h="238125">
                    <a:moveTo>
                      <a:pt x="153327" y="239697"/>
                    </a:moveTo>
                    <a:cubicBezTo>
                      <a:pt x="147422" y="209789"/>
                      <a:pt x="137135" y="179880"/>
                      <a:pt x="121323" y="153782"/>
                    </a:cubicBezTo>
                    <a:cubicBezTo>
                      <a:pt x="104940" y="126731"/>
                      <a:pt x="86462" y="101680"/>
                      <a:pt x="62459" y="80725"/>
                    </a:cubicBezTo>
                    <a:cubicBezTo>
                      <a:pt x="44837" y="65199"/>
                      <a:pt x="21025" y="53579"/>
                      <a:pt x="9595" y="32814"/>
                    </a:cubicBezTo>
                    <a:cubicBezTo>
                      <a:pt x="3689" y="22146"/>
                      <a:pt x="8738" y="8811"/>
                      <a:pt x="21692" y="7478"/>
                    </a:cubicBezTo>
                    <a:cubicBezTo>
                      <a:pt x="81699" y="1191"/>
                      <a:pt x="148565" y="85202"/>
                      <a:pt x="173901" y="131684"/>
                    </a:cubicBezTo>
                    <a:cubicBezTo>
                      <a:pt x="181902" y="146257"/>
                      <a:pt x="191332" y="165116"/>
                      <a:pt x="199809" y="185595"/>
                    </a:cubicBezTo>
                    <a:lnTo>
                      <a:pt x="199714" y="185690"/>
                    </a:lnTo>
                    <a:cubicBezTo>
                      <a:pt x="184760" y="204074"/>
                      <a:pt x="169234" y="222076"/>
                      <a:pt x="153327" y="239697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5" name="Freeform: Shape 1074">
                <a:extLst>
                  <a:ext uri="{FF2B5EF4-FFF2-40B4-BE49-F238E27FC236}">
                    <a16:creationId xmlns:a16="http://schemas.microsoft.com/office/drawing/2014/main" id="{3E0DD3DE-F6CD-4F21-B12C-38B49B47F225}"/>
                  </a:ext>
                </a:extLst>
              </p:cNvPr>
              <p:cNvSpPr/>
              <p:nvPr/>
            </p:nvSpPr>
            <p:spPr>
              <a:xfrm>
                <a:off x="5906833" y="2323433"/>
                <a:ext cx="314325" cy="171450"/>
              </a:xfrm>
              <a:custGeom>
                <a:avLst/>
                <a:gdLst>
                  <a:gd name="connsiteX0" fmla="*/ 291751 w 314325"/>
                  <a:gd name="connsiteY0" fmla="*/ 165069 h 171450"/>
                  <a:gd name="connsiteX1" fmla="*/ 144304 w 314325"/>
                  <a:gd name="connsiteY1" fmla="*/ 71819 h 171450"/>
                  <a:gd name="connsiteX2" fmla="*/ 7144 w 314325"/>
                  <a:gd name="connsiteY2" fmla="*/ 42768 h 171450"/>
                  <a:gd name="connsiteX3" fmla="*/ 28480 w 314325"/>
                  <a:gd name="connsiteY3" fmla="*/ 7240 h 171450"/>
                  <a:gd name="connsiteX4" fmla="*/ 28575 w 314325"/>
                  <a:gd name="connsiteY4" fmla="*/ 7144 h 171450"/>
                  <a:gd name="connsiteX5" fmla="*/ 161449 w 314325"/>
                  <a:gd name="connsiteY5" fmla="*/ 35148 h 171450"/>
                  <a:gd name="connsiteX6" fmla="*/ 306610 w 314325"/>
                  <a:gd name="connsiteY6" fmla="*/ 151734 h 171450"/>
                  <a:gd name="connsiteX7" fmla="*/ 291751 w 314325"/>
                  <a:gd name="connsiteY7" fmla="*/ 165069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325" h="171450">
                    <a:moveTo>
                      <a:pt x="291751" y="165069"/>
                    </a:moveTo>
                    <a:cubicBezTo>
                      <a:pt x="239173" y="139542"/>
                      <a:pt x="200311" y="93822"/>
                      <a:pt x="144304" y="71819"/>
                    </a:cubicBezTo>
                    <a:cubicBezTo>
                      <a:pt x="98488" y="53817"/>
                      <a:pt x="54007" y="47245"/>
                      <a:pt x="7144" y="42768"/>
                    </a:cubicBezTo>
                    <a:cubicBezTo>
                      <a:pt x="14192" y="30862"/>
                      <a:pt x="21336" y="19051"/>
                      <a:pt x="28480" y="7240"/>
                    </a:cubicBezTo>
                    <a:lnTo>
                      <a:pt x="28575" y="7144"/>
                    </a:lnTo>
                    <a:cubicBezTo>
                      <a:pt x="74295" y="7049"/>
                      <a:pt x="121253" y="18193"/>
                      <a:pt x="161449" y="35148"/>
                    </a:cubicBezTo>
                    <a:cubicBezTo>
                      <a:pt x="214503" y="57436"/>
                      <a:pt x="285941" y="93727"/>
                      <a:pt x="306610" y="151734"/>
                    </a:cubicBezTo>
                    <a:cubicBezTo>
                      <a:pt x="309658" y="160497"/>
                      <a:pt x="300228" y="169260"/>
                      <a:pt x="291751" y="165069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6" name="Freeform: Shape 1075">
                <a:extLst>
                  <a:ext uri="{FF2B5EF4-FFF2-40B4-BE49-F238E27FC236}">
                    <a16:creationId xmlns:a16="http://schemas.microsoft.com/office/drawing/2014/main" id="{0B0D40F7-753A-408C-A0E0-6669D42335FA}"/>
                  </a:ext>
                </a:extLst>
              </p:cNvPr>
              <p:cNvSpPr/>
              <p:nvPr/>
            </p:nvSpPr>
            <p:spPr>
              <a:xfrm>
                <a:off x="6320103" y="3312440"/>
                <a:ext cx="419100" cy="342900"/>
              </a:xfrm>
              <a:custGeom>
                <a:avLst/>
                <a:gdLst>
                  <a:gd name="connsiteX0" fmla="*/ 416452 w 419100"/>
                  <a:gd name="connsiteY0" fmla="*/ 308775 h 342900"/>
                  <a:gd name="connsiteX1" fmla="*/ 378448 w 419100"/>
                  <a:gd name="connsiteY1" fmla="*/ 338302 h 342900"/>
                  <a:gd name="connsiteX2" fmla="*/ 288246 w 419100"/>
                  <a:gd name="connsiteY2" fmla="*/ 229717 h 342900"/>
                  <a:gd name="connsiteX3" fmla="*/ 150991 w 419100"/>
                  <a:gd name="connsiteY3" fmla="*/ 116179 h 342900"/>
                  <a:gd name="connsiteX4" fmla="*/ 11926 w 419100"/>
                  <a:gd name="connsiteY4" fmla="*/ 30549 h 342900"/>
                  <a:gd name="connsiteX5" fmla="*/ 22975 w 419100"/>
                  <a:gd name="connsiteY5" fmla="*/ 7213 h 342900"/>
                  <a:gd name="connsiteX6" fmla="*/ 193282 w 419100"/>
                  <a:gd name="connsiteY6" fmla="*/ 86175 h 342900"/>
                  <a:gd name="connsiteX7" fmla="*/ 337776 w 419100"/>
                  <a:gd name="connsiteY7" fmla="*/ 210762 h 342900"/>
                  <a:gd name="connsiteX8" fmla="*/ 416452 w 419100"/>
                  <a:gd name="connsiteY8" fmla="*/ 308775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9100" h="342900">
                    <a:moveTo>
                      <a:pt x="416452" y="308775"/>
                    </a:moveTo>
                    <a:cubicBezTo>
                      <a:pt x="403784" y="318681"/>
                      <a:pt x="391211" y="328491"/>
                      <a:pt x="378448" y="338302"/>
                    </a:cubicBezTo>
                    <a:cubicBezTo>
                      <a:pt x="351587" y="299821"/>
                      <a:pt x="321679" y="263340"/>
                      <a:pt x="288246" y="229717"/>
                    </a:cubicBezTo>
                    <a:cubicBezTo>
                      <a:pt x="246145" y="187617"/>
                      <a:pt x="200521" y="149421"/>
                      <a:pt x="150991" y="116179"/>
                    </a:cubicBezTo>
                    <a:cubicBezTo>
                      <a:pt x="106318" y="86080"/>
                      <a:pt x="53645" y="64649"/>
                      <a:pt x="11926" y="30549"/>
                    </a:cubicBezTo>
                    <a:cubicBezTo>
                      <a:pt x="1067" y="21596"/>
                      <a:pt x="10402" y="5975"/>
                      <a:pt x="22975" y="7213"/>
                    </a:cubicBezTo>
                    <a:cubicBezTo>
                      <a:pt x="83363" y="13309"/>
                      <a:pt x="144323" y="52266"/>
                      <a:pt x="193282" y="86175"/>
                    </a:cubicBezTo>
                    <a:cubicBezTo>
                      <a:pt x="245574" y="122370"/>
                      <a:pt x="294628" y="163804"/>
                      <a:pt x="337776" y="210762"/>
                    </a:cubicBezTo>
                    <a:cubicBezTo>
                      <a:pt x="365970" y="241623"/>
                      <a:pt x="392545" y="274389"/>
                      <a:pt x="416452" y="308775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7" name="Freeform: Shape 1076">
                <a:extLst>
                  <a:ext uri="{FF2B5EF4-FFF2-40B4-BE49-F238E27FC236}">
                    <a16:creationId xmlns:a16="http://schemas.microsoft.com/office/drawing/2014/main" id="{CB47AA72-C842-4F1D-9340-240E912E2445}"/>
                  </a:ext>
                </a:extLst>
              </p:cNvPr>
              <p:cNvSpPr/>
              <p:nvPr/>
            </p:nvSpPr>
            <p:spPr>
              <a:xfrm>
                <a:off x="5318283" y="3386995"/>
                <a:ext cx="400050" cy="190500"/>
              </a:xfrm>
              <a:custGeom>
                <a:avLst/>
                <a:gdLst>
                  <a:gd name="connsiteX0" fmla="*/ 383857 w 400050"/>
                  <a:gd name="connsiteY0" fmla="*/ 190119 h 190500"/>
                  <a:gd name="connsiteX1" fmla="*/ 296894 w 400050"/>
                  <a:gd name="connsiteY1" fmla="*/ 148590 h 190500"/>
                  <a:gd name="connsiteX2" fmla="*/ 200597 w 400050"/>
                  <a:gd name="connsiteY2" fmla="*/ 101346 h 190500"/>
                  <a:gd name="connsiteX3" fmla="*/ 7144 w 400050"/>
                  <a:gd name="connsiteY3" fmla="*/ 42863 h 190500"/>
                  <a:gd name="connsiteX4" fmla="*/ 26575 w 400050"/>
                  <a:gd name="connsiteY4" fmla="*/ 7239 h 190500"/>
                  <a:gd name="connsiteX5" fmla="*/ 26670 w 400050"/>
                  <a:gd name="connsiteY5" fmla="*/ 7144 h 190500"/>
                  <a:gd name="connsiteX6" fmla="*/ 221552 w 400050"/>
                  <a:gd name="connsiteY6" fmla="*/ 56483 h 190500"/>
                  <a:gd name="connsiteX7" fmla="*/ 329660 w 400050"/>
                  <a:gd name="connsiteY7" fmla="*/ 109728 h 190500"/>
                  <a:gd name="connsiteX8" fmla="*/ 399002 w 400050"/>
                  <a:gd name="connsiteY8" fmla="*/ 172212 h 190500"/>
                  <a:gd name="connsiteX9" fmla="*/ 383857 w 400050"/>
                  <a:gd name="connsiteY9" fmla="*/ 19011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0050" h="190500">
                    <a:moveTo>
                      <a:pt x="383857" y="190119"/>
                    </a:moveTo>
                    <a:cubicBezTo>
                      <a:pt x="352330" y="187547"/>
                      <a:pt x="324040" y="163830"/>
                      <a:pt x="296894" y="148590"/>
                    </a:cubicBezTo>
                    <a:cubicBezTo>
                      <a:pt x="265652" y="131159"/>
                      <a:pt x="233744" y="115062"/>
                      <a:pt x="200597" y="101346"/>
                    </a:cubicBezTo>
                    <a:cubicBezTo>
                      <a:pt x="137446" y="75152"/>
                      <a:pt x="72295" y="61436"/>
                      <a:pt x="7144" y="42863"/>
                    </a:cubicBezTo>
                    <a:cubicBezTo>
                      <a:pt x="13621" y="30956"/>
                      <a:pt x="20098" y="19145"/>
                      <a:pt x="26575" y="7239"/>
                    </a:cubicBezTo>
                    <a:lnTo>
                      <a:pt x="26670" y="7144"/>
                    </a:lnTo>
                    <a:cubicBezTo>
                      <a:pt x="93154" y="10858"/>
                      <a:pt x="161353" y="32099"/>
                      <a:pt x="221552" y="56483"/>
                    </a:cubicBezTo>
                    <a:cubicBezTo>
                      <a:pt x="258509" y="71438"/>
                      <a:pt x="295656" y="88583"/>
                      <a:pt x="329660" y="109728"/>
                    </a:cubicBezTo>
                    <a:cubicBezTo>
                      <a:pt x="356330" y="126397"/>
                      <a:pt x="386334" y="142494"/>
                      <a:pt x="399002" y="172212"/>
                    </a:cubicBezTo>
                    <a:cubicBezTo>
                      <a:pt x="403479" y="182499"/>
                      <a:pt x="393192" y="190881"/>
                      <a:pt x="383857" y="190119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8" name="Freeform: Shape 1077">
                <a:extLst>
                  <a:ext uri="{FF2B5EF4-FFF2-40B4-BE49-F238E27FC236}">
                    <a16:creationId xmlns:a16="http://schemas.microsoft.com/office/drawing/2014/main" id="{BF56923F-E986-4219-8C0E-0A883C14E8A2}"/>
                  </a:ext>
                </a:extLst>
              </p:cNvPr>
              <p:cNvSpPr/>
              <p:nvPr/>
            </p:nvSpPr>
            <p:spPr>
              <a:xfrm>
                <a:off x="5686520" y="2719007"/>
                <a:ext cx="228600" cy="142875"/>
              </a:xfrm>
              <a:custGeom>
                <a:avLst/>
                <a:gdLst>
                  <a:gd name="connsiteX0" fmla="*/ 217170 w 228600"/>
                  <a:gd name="connsiteY0" fmla="*/ 138684 h 142875"/>
                  <a:gd name="connsiteX1" fmla="*/ 7144 w 228600"/>
                  <a:gd name="connsiteY1" fmla="*/ 38767 h 142875"/>
                  <a:gd name="connsiteX2" fmla="*/ 24479 w 228600"/>
                  <a:gd name="connsiteY2" fmla="*/ 7144 h 142875"/>
                  <a:gd name="connsiteX3" fmla="*/ 106775 w 228600"/>
                  <a:gd name="connsiteY3" fmla="*/ 48006 h 142875"/>
                  <a:gd name="connsiteX4" fmla="*/ 226695 w 228600"/>
                  <a:gd name="connsiteY4" fmla="*/ 118491 h 142875"/>
                  <a:gd name="connsiteX5" fmla="*/ 217170 w 228600"/>
                  <a:gd name="connsiteY5" fmla="*/ 13868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8600" h="142875">
                    <a:moveTo>
                      <a:pt x="217170" y="138684"/>
                    </a:moveTo>
                    <a:cubicBezTo>
                      <a:pt x="144780" y="119158"/>
                      <a:pt x="73819" y="78391"/>
                      <a:pt x="7144" y="38767"/>
                    </a:cubicBezTo>
                    <a:cubicBezTo>
                      <a:pt x="12954" y="28194"/>
                      <a:pt x="18669" y="17621"/>
                      <a:pt x="24479" y="7144"/>
                    </a:cubicBezTo>
                    <a:cubicBezTo>
                      <a:pt x="52007" y="20383"/>
                      <a:pt x="79439" y="34099"/>
                      <a:pt x="106775" y="48006"/>
                    </a:cubicBezTo>
                    <a:cubicBezTo>
                      <a:pt x="147828" y="68866"/>
                      <a:pt x="190976" y="89059"/>
                      <a:pt x="226695" y="118491"/>
                    </a:cubicBezTo>
                    <a:cubicBezTo>
                      <a:pt x="235172" y="125539"/>
                      <a:pt x="228505" y="141827"/>
                      <a:pt x="217170" y="138684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9" name="Freeform: Shape 1078">
                <a:extLst>
                  <a:ext uri="{FF2B5EF4-FFF2-40B4-BE49-F238E27FC236}">
                    <a16:creationId xmlns:a16="http://schemas.microsoft.com/office/drawing/2014/main" id="{2B28E920-5905-497D-82A7-89F7E7E94045}"/>
                  </a:ext>
                </a:extLst>
              </p:cNvPr>
              <p:cNvSpPr/>
              <p:nvPr/>
            </p:nvSpPr>
            <p:spPr>
              <a:xfrm>
                <a:off x="6388703" y="1764601"/>
                <a:ext cx="266700" cy="200025"/>
              </a:xfrm>
              <a:custGeom>
                <a:avLst/>
                <a:gdLst>
                  <a:gd name="connsiteX0" fmla="*/ 252793 w 266700"/>
                  <a:gd name="connsiteY0" fmla="*/ 194024 h 200025"/>
                  <a:gd name="connsiteX1" fmla="*/ 150400 w 266700"/>
                  <a:gd name="connsiteY1" fmla="*/ 128111 h 200025"/>
                  <a:gd name="connsiteX2" fmla="*/ 50673 w 266700"/>
                  <a:gd name="connsiteY2" fmla="*/ 53340 h 200025"/>
                  <a:gd name="connsiteX3" fmla="*/ 7144 w 266700"/>
                  <a:gd name="connsiteY3" fmla="*/ 32957 h 200025"/>
                  <a:gd name="connsiteX4" fmla="*/ 48292 w 266700"/>
                  <a:gd name="connsiteY4" fmla="*/ 7144 h 200025"/>
                  <a:gd name="connsiteX5" fmla="*/ 56674 w 266700"/>
                  <a:gd name="connsiteY5" fmla="*/ 11049 h 200025"/>
                  <a:gd name="connsiteX6" fmla="*/ 167164 w 266700"/>
                  <a:gd name="connsiteY6" fmla="*/ 86106 h 200025"/>
                  <a:gd name="connsiteX7" fmla="*/ 265081 w 266700"/>
                  <a:gd name="connsiteY7" fmla="*/ 175070 h 200025"/>
                  <a:gd name="connsiteX8" fmla="*/ 252793 w 266700"/>
                  <a:gd name="connsiteY8" fmla="*/ 1940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6700" h="200025">
                    <a:moveTo>
                      <a:pt x="252793" y="194024"/>
                    </a:moveTo>
                    <a:cubicBezTo>
                      <a:pt x="210312" y="187452"/>
                      <a:pt x="180689" y="156210"/>
                      <a:pt x="150400" y="128111"/>
                    </a:cubicBezTo>
                    <a:cubicBezTo>
                      <a:pt x="119729" y="99632"/>
                      <a:pt x="87916" y="73247"/>
                      <a:pt x="50673" y="53340"/>
                    </a:cubicBezTo>
                    <a:cubicBezTo>
                      <a:pt x="36481" y="45815"/>
                      <a:pt x="22003" y="38957"/>
                      <a:pt x="7144" y="32957"/>
                    </a:cubicBezTo>
                    <a:cubicBezTo>
                      <a:pt x="20479" y="23622"/>
                      <a:pt x="34195" y="14954"/>
                      <a:pt x="48292" y="7144"/>
                    </a:cubicBezTo>
                    <a:cubicBezTo>
                      <a:pt x="51149" y="8382"/>
                      <a:pt x="53912" y="9716"/>
                      <a:pt x="56674" y="11049"/>
                    </a:cubicBezTo>
                    <a:cubicBezTo>
                      <a:pt x="96965" y="30766"/>
                      <a:pt x="133826" y="56007"/>
                      <a:pt x="167164" y="86106"/>
                    </a:cubicBezTo>
                    <a:cubicBezTo>
                      <a:pt x="199644" y="115538"/>
                      <a:pt x="235839" y="142399"/>
                      <a:pt x="265081" y="175070"/>
                    </a:cubicBezTo>
                    <a:cubicBezTo>
                      <a:pt x="272701" y="183547"/>
                      <a:pt x="262128" y="195548"/>
                      <a:pt x="252793" y="194024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0" name="Freeform: Shape 1079">
                <a:extLst>
                  <a:ext uri="{FF2B5EF4-FFF2-40B4-BE49-F238E27FC236}">
                    <a16:creationId xmlns:a16="http://schemas.microsoft.com/office/drawing/2014/main" id="{987125E2-4F2F-4600-A67D-7B226DCE050D}"/>
                  </a:ext>
                </a:extLst>
              </p:cNvPr>
              <p:cNvSpPr/>
              <p:nvPr/>
            </p:nvSpPr>
            <p:spPr>
              <a:xfrm>
                <a:off x="5618868" y="4085348"/>
                <a:ext cx="257175" cy="238125"/>
              </a:xfrm>
              <a:custGeom>
                <a:avLst/>
                <a:gdLst>
                  <a:gd name="connsiteX0" fmla="*/ 254532 w 257175"/>
                  <a:gd name="connsiteY0" fmla="*/ 207664 h 238125"/>
                  <a:gd name="connsiteX1" fmla="*/ 221290 w 257175"/>
                  <a:gd name="connsiteY1" fmla="*/ 233572 h 238125"/>
                  <a:gd name="connsiteX2" fmla="*/ 151948 w 257175"/>
                  <a:gd name="connsiteY2" fmla="*/ 152038 h 238125"/>
                  <a:gd name="connsiteX3" fmla="*/ 10597 w 257175"/>
                  <a:gd name="connsiteY3" fmla="*/ 27166 h 238125"/>
                  <a:gd name="connsiteX4" fmla="*/ 19836 w 257175"/>
                  <a:gd name="connsiteY4" fmla="*/ 7639 h 238125"/>
                  <a:gd name="connsiteX5" fmla="*/ 191762 w 257175"/>
                  <a:gd name="connsiteY5" fmla="*/ 126035 h 238125"/>
                  <a:gd name="connsiteX6" fmla="*/ 254532 w 257175"/>
                  <a:gd name="connsiteY6" fmla="*/ 20766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175" h="238125">
                    <a:moveTo>
                      <a:pt x="254532" y="207664"/>
                    </a:moveTo>
                    <a:cubicBezTo>
                      <a:pt x="243483" y="216237"/>
                      <a:pt x="232339" y="224905"/>
                      <a:pt x="221290" y="233572"/>
                    </a:cubicBezTo>
                    <a:cubicBezTo>
                      <a:pt x="199477" y="204712"/>
                      <a:pt x="175760" y="176994"/>
                      <a:pt x="151948" y="152038"/>
                    </a:cubicBezTo>
                    <a:cubicBezTo>
                      <a:pt x="108133" y="106033"/>
                      <a:pt x="57079" y="69933"/>
                      <a:pt x="10597" y="27166"/>
                    </a:cubicBezTo>
                    <a:cubicBezTo>
                      <a:pt x="3167" y="20308"/>
                      <a:pt x="8406" y="4115"/>
                      <a:pt x="19836" y="7639"/>
                    </a:cubicBezTo>
                    <a:cubicBezTo>
                      <a:pt x="86892" y="28118"/>
                      <a:pt x="143661" y="76696"/>
                      <a:pt x="191762" y="126035"/>
                    </a:cubicBezTo>
                    <a:cubicBezTo>
                      <a:pt x="216718" y="151562"/>
                      <a:pt x="236911" y="178804"/>
                      <a:pt x="254532" y="207664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1" name="Freeform: Shape 1080">
                <a:extLst>
                  <a:ext uri="{FF2B5EF4-FFF2-40B4-BE49-F238E27FC236}">
                    <a16:creationId xmlns:a16="http://schemas.microsoft.com/office/drawing/2014/main" id="{6F5FB490-A3E4-4A9A-A22F-6564BB7036CD}"/>
                  </a:ext>
                </a:extLst>
              </p:cNvPr>
              <p:cNvSpPr/>
              <p:nvPr/>
            </p:nvSpPr>
            <p:spPr>
              <a:xfrm>
                <a:off x="4913090" y="4117181"/>
                <a:ext cx="180975" cy="200025"/>
              </a:xfrm>
              <a:custGeom>
                <a:avLst/>
                <a:gdLst>
                  <a:gd name="connsiteX0" fmla="*/ 161544 w 180975"/>
                  <a:gd name="connsiteY0" fmla="*/ 197929 h 200025"/>
                  <a:gd name="connsiteX1" fmla="*/ 75533 w 180975"/>
                  <a:gd name="connsiteY1" fmla="*/ 111062 h 200025"/>
                  <a:gd name="connsiteX2" fmla="*/ 7144 w 180975"/>
                  <a:gd name="connsiteY2" fmla="*/ 51435 h 200025"/>
                  <a:gd name="connsiteX3" fmla="*/ 31433 w 180975"/>
                  <a:gd name="connsiteY3" fmla="*/ 7144 h 200025"/>
                  <a:gd name="connsiteX4" fmla="*/ 97917 w 180975"/>
                  <a:gd name="connsiteY4" fmla="*/ 63437 h 200025"/>
                  <a:gd name="connsiteX5" fmla="*/ 180404 w 180975"/>
                  <a:gd name="connsiteY5" fmla="*/ 184880 h 200025"/>
                  <a:gd name="connsiteX6" fmla="*/ 161544 w 180975"/>
                  <a:gd name="connsiteY6" fmla="*/ 197929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200025">
                    <a:moveTo>
                      <a:pt x="161544" y="197929"/>
                    </a:moveTo>
                    <a:cubicBezTo>
                      <a:pt x="128969" y="173641"/>
                      <a:pt x="104775" y="139160"/>
                      <a:pt x="75533" y="111062"/>
                    </a:cubicBezTo>
                    <a:cubicBezTo>
                      <a:pt x="53816" y="90202"/>
                      <a:pt x="31242" y="69818"/>
                      <a:pt x="7144" y="51435"/>
                    </a:cubicBezTo>
                    <a:cubicBezTo>
                      <a:pt x="15335" y="36671"/>
                      <a:pt x="23431" y="22003"/>
                      <a:pt x="31433" y="7144"/>
                    </a:cubicBezTo>
                    <a:cubicBezTo>
                      <a:pt x="55245" y="24098"/>
                      <a:pt x="77724" y="42672"/>
                      <a:pt x="97917" y="63437"/>
                    </a:cubicBezTo>
                    <a:cubicBezTo>
                      <a:pt x="131636" y="98012"/>
                      <a:pt x="168497" y="136779"/>
                      <a:pt x="180404" y="184880"/>
                    </a:cubicBezTo>
                    <a:cubicBezTo>
                      <a:pt x="183452" y="196501"/>
                      <a:pt x="171450" y="205359"/>
                      <a:pt x="161544" y="197929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2" name="Freeform: Shape 1081">
                <a:extLst>
                  <a:ext uri="{FF2B5EF4-FFF2-40B4-BE49-F238E27FC236}">
                    <a16:creationId xmlns:a16="http://schemas.microsoft.com/office/drawing/2014/main" id="{8FC6704E-E873-435A-A28D-8C4C251DA9EA}"/>
                  </a:ext>
                </a:extLst>
              </p:cNvPr>
              <p:cNvSpPr/>
              <p:nvPr/>
            </p:nvSpPr>
            <p:spPr>
              <a:xfrm>
                <a:off x="4788617" y="4915849"/>
                <a:ext cx="200025" cy="104775"/>
              </a:xfrm>
              <a:custGeom>
                <a:avLst/>
                <a:gdLst>
                  <a:gd name="connsiteX0" fmla="*/ 194101 w 200025"/>
                  <a:gd name="connsiteY0" fmla="*/ 72012 h 104775"/>
                  <a:gd name="connsiteX1" fmla="*/ 149524 w 200025"/>
                  <a:gd name="connsiteY1" fmla="*/ 106779 h 104775"/>
                  <a:gd name="connsiteX2" fmla="*/ 11983 w 200025"/>
                  <a:gd name="connsiteY2" fmla="*/ 31626 h 104775"/>
                  <a:gd name="connsiteX3" fmla="*/ 19888 w 200025"/>
                  <a:gd name="connsiteY3" fmla="*/ 7147 h 104775"/>
                  <a:gd name="connsiteX4" fmla="*/ 194101 w 200025"/>
                  <a:gd name="connsiteY4" fmla="*/ 72012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025" h="104775">
                    <a:moveTo>
                      <a:pt x="194101" y="72012"/>
                    </a:moveTo>
                    <a:lnTo>
                      <a:pt x="149524" y="106779"/>
                    </a:lnTo>
                    <a:cubicBezTo>
                      <a:pt x="103518" y="81728"/>
                      <a:pt x="54559" y="61249"/>
                      <a:pt x="11983" y="31626"/>
                    </a:cubicBezTo>
                    <a:cubicBezTo>
                      <a:pt x="2362" y="24959"/>
                      <a:pt x="8173" y="6861"/>
                      <a:pt x="19888" y="7147"/>
                    </a:cubicBezTo>
                    <a:cubicBezTo>
                      <a:pt x="79896" y="8576"/>
                      <a:pt x="141808" y="38865"/>
                      <a:pt x="194101" y="72012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3" name="Freeform: Shape 1082">
                <a:extLst>
                  <a:ext uri="{FF2B5EF4-FFF2-40B4-BE49-F238E27FC236}">
                    <a16:creationId xmlns:a16="http://schemas.microsoft.com/office/drawing/2014/main" id="{4B193B0D-86E6-4F11-A0FE-259A683EA0C0}"/>
                  </a:ext>
                </a:extLst>
              </p:cNvPr>
              <p:cNvSpPr/>
              <p:nvPr/>
            </p:nvSpPr>
            <p:spPr>
              <a:xfrm>
                <a:off x="4435125" y="4983956"/>
                <a:ext cx="104775" cy="133350"/>
              </a:xfrm>
              <a:custGeom>
                <a:avLst/>
                <a:gdLst>
                  <a:gd name="connsiteX0" fmla="*/ 81629 w 104775"/>
                  <a:gd name="connsiteY0" fmla="*/ 125159 h 133350"/>
                  <a:gd name="connsiteX1" fmla="*/ 13526 w 104775"/>
                  <a:gd name="connsiteY1" fmla="*/ 57721 h 133350"/>
                  <a:gd name="connsiteX2" fmla="*/ 7144 w 104775"/>
                  <a:gd name="connsiteY2" fmla="*/ 53435 h 133350"/>
                  <a:gd name="connsiteX3" fmla="*/ 32671 w 104775"/>
                  <a:gd name="connsiteY3" fmla="*/ 7144 h 133350"/>
                  <a:gd name="connsiteX4" fmla="*/ 47625 w 104775"/>
                  <a:gd name="connsiteY4" fmla="*/ 17621 h 133350"/>
                  <a:gd name="connsiteX5" fmla="*/ 96488 w 104775"/>
                  <a:gd name="connsiteY5" fmla="*/ 119729 h 133350"/>
                  <a:gd name="connsiteX6" fmla="*/ 81629 w 104775"/>
                  <a:gd name="connsiteY6" fmla="*/ 125159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775" h="133350">
                    <a:moveTo>
                      <a:pt x="81629" y="125159"/>
                    </a:moveTo>
                    <a:cubicBezTo>
                      <a:pt x="51435" y="109442"/>
                      <a:pt x="41339" y="77153"/>
                      <a:pt x="13526" y="57721"/>
                    </a:cubicBezTo>
                    <a:cubicBezTo>
                      <a:pt x="11430" y="56293"/>
                      <a:pt x="9335" y="54864"/>
                      <a:pt x="7144" y="53435"/>
                    </a:cubicBezTo>
                    <a:cubicBezTo>
                      <a:pt x="15621" y="38005"/>
                      <a:pt x="24098" y="22574"/>
                      <a:pt x="32671" y="7144"/>
                    </a:cubicBezTo>
                    <a:cubicBezTo>
                      <a:pt x="37814" y="10287"/>
                      <a:pt x="42767" y="13811"/>
                      <a:pt x="47625" y="17621"/>
                    </a:cubicBezTo>
                    <a:cubicBezTo>
                      <a:pt x="78295" y="42005"/>
                      <a:pt x="114967" y="78296"/>
                      <a:pt x="96488" y="119729"/>
                    </a:cubicBezTo>
                    <a:cubicBezTo>
                      <a:pt x="94202" y="125254"/>
                      <a:pt x="86963" y="128016"/>
                      <a:pt x="81629" y="125159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4" name="Freeform: Shape 1083">
                <a:extLst>
                  <a:ext uri="{FF2B5EF4-FFF2-40B4-BE49-F238E27FC236}">
                    <a16:creationId xmlns:a16="http://schemas.microsoft.com/office/drawing/2014/main" id="{A4494ED8-C273-47E0-8353-4ACD74884960}"/>
                  </a:ext>
                </a:extLst>
              </p:cNvPr>
              <p:cNvSpPr/>
              <p:nvPr/>
            </p:nvSpPr>
            <p:spPr>
              <a:xfrm>
                <a:off x="4733543" y="4449128"/>
                <a:ext cx="123825" cy="142875"/>
              </a:xfrm>
              <a:custGeom>
                <a:avLst/>
                <a:gdLst>
                  <a:gd name="connsiteX0" fmla="*/ 102965 w 123825"/>
                  <a:gd name="connsiteY0" fmla="*/ 138303 h 142875"/>
                  <a:gd name="connsiteX1" fmla="*/ 7144 w 123825"/>
                  <a:gd name="connsiteY1" fmla="*/ 46387 h 142875"/>
                  <a:gd name="connsiteX2" fmla="*/ 28670 w 123825"/>
                  <a:gd name="connsiteY2" fmla="*/ 7144 h 142875"/>
                  <a:gd name="connsiteX3" fmla="*/ 120777 w 123825"/>
                  <a:gd name="connsiteY3" fmla="*/ 126016 h 142875"/>
                  <a:gd name="connsiteX4" fmla="*/ 102965 w 123825"/>
                  <a:gd name="connsiteY4" fmla="*/ 138303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25" h="142875">
                    <a:moveTo>
                      <a:pt x="102965" y="138303"/>
                    </a:moveTo>
                    <a:cubicBezTo>
                      <a:pt x="70104" y="106108"/>
                      <a:pt x="40672" y="73628"/>
                      <a:pt x="7144" y="46387"/>
                    </a:cubicBezTo>
                    <a:lnTo>
                      <a:pt x="28670" y="7144"/>
                    </a:lnTo>
                    <a:cubicBezTo>
                      <a:pt x="72295" y="35623"/>
                      <a:pt x="107823" y="74581"/>
                      <a:pt x="120777" y="126016"/>
                    </a:cubicBezTo>
                    <a:cubicBezTo>
                      <a:pt x="123158" y="135826"/>
                      <a:pt x="111633" y="146780"/>
                      <a:pt x="102965" y="138303"/>
                    </a:cubicBezTo>
                    <a:close/>
                  </a:path>
                </a:pathLst>
              </a:custGeom>
              <a:solidFill>
                <a:srgbClr val="DD76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099" name="Graphic 43">
            <a:extLst>
              <a:ext uri="{FF2B5EF4-FFF2-40B4-BE49-F238E27FC236}">
                <a16:creationId xmlns:a16="http://schemas.microsoft.com/office/drawing/2014/main" id="{18096CA9-7B74-461E-AE15-06BE7A056218}"/>
              </a:ext>
            </a:extLst>
          </p:cNvPr>
          <p:cNvGrpSpPr/>
          <p:nvPr/>
        </p:nvGrpSpPr>
        <p:grpSpPr>
          <a:xfrm>
            <a:off x="5223503" y="4723430"/>
            <a:ext cx="765039" cy="878981"/>
            <a:chOff x="5424487" y="2657475"/>
            <a:chExt cx="1343025" cy="1543050"/>
          </a:xfrm>
        </p:grpSpPr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79DC5EF7-3A39-4717-95B7-883BB4C43D0A}"/>
                </a:ext>
              </a:extLst>
            </p:cNvPr>
            <p:cNvSpPr/>
            <p:nvPr/>
          </p:nvSpPr>
          <p:spPr>
            <a:xfrm>
              <a:off x="5417343" y="2650345"/>
              <a:ext cx="1352550" cy="1552575"/>
            </a:xfrm>
            <a:custGeom>
              <a:avLst/>
              <a:gdLst>
                <a:gd name="connsiteX0" fmla="*/ 1245489 w 1352550"/>
                <a:gd name="connsiteY0" fmla="*/ 457853 h 1552575"/>
                <a:gd name="connsiteX1" fmla="*/ 906590 w 1352550"/>
                <a:gd name="connsiteY1" fmla="*/ 487190 h 1552575"/>
                <a:gd name="connsiteX2" fmla="*/ 858393 w 1352550"/>
                <a:gd name="connsiteY2" fmla="*/ 487190 h 1552575"/>
                <a:gd name="connsiteX3" fmla="*/ 836390 w 1352550"/>
                <a:gd name="connsiteY3" fmla="*/ 435088 h 1552575"/>
                <a:gd name="connsiteX4" fmla="*/ 906304 w 1352550"/>
                <a:gd name="connsiteY4" fmla="*/ 241255 h 1552575"/>
                <a:gd name="connsiteX5" fmla="*/ 672465 w 1352550"/>
                <a:gd name="connsiteY5" fmla="*/ 7797 h 1552575"/>
                <a:gd name="connsiteX6" fmla="*/ 401384 w 1352550"/>
                <a:gd name="connsiteY6" fmla="*/ 259924 h 1552575"/>
                <a:gd name="connsiteX7" fmla="*/ 471678 w 1352550"/>
                <a:gd name="connsiteY7" fmla="*/ 434803 h 1552575"/>
                <a:gd name="connsiteX8" fmla="*/ 449866 w 1352550"/>
                <a:gd name="connsiteY8" fmla="*/ 487190 h 1552575"/>
                <a:gd name="connsiteX9" fmla="*/ 449866 w 1352550"/>
                <a:gd name="connsiteY9" fmla="*/ 487190 h 1552575"/>
                <a:gd name="connsiteX10" fmla="*/ 110966 w 1352550"/>
                <a:gd name="connsiteY10" fmla="*/ 457853 h 1552575"/>
                <a:gd name="connsiteX11" fmla="*/ 7144 w 1352550"/>
                <a:gd name="connsiteY11" fmla="*/ 553103 h 1552575"/>
                <a:gd name="connsiteX12" fmla="*/ 7144 w 1352550"/>
                <a:gd name="connsiteY12" fmla="*/ 661402 h 1552575"/>
                <a:gd name="connsiteX13" fmla="*/ 110966 w 1352550"/>
                <a:gd name="connsiteY13" fmla="*/ 756652 h 1552575"/>
                <a:gd name="connsiteX14" fmla="*/ 329089 w 1352550"/>
                <a:gd name="connsiteY14" fmla="*/ 737793 h 1552575"/>
                <a:gd name="connsiteX15" fmla="*/ 400145 w 1352550"/>
                <a:gd name="connsiteY15" fmla="*/ 803515 h 1552575"/>
                <a:gd name="connsiteX16" fmla="*/ 399193 w 1352550"/>
                <a:gd name="connsiteY16" fmla="*/ 920197 h 1552575"/>
                <a:gd name="connsiteX17" fmla="*/ 359855 w 1352550"/>
                <a:gd name="connsiteY17" fmla="*/ 1139081 h 1552575"/>
                <a:gd name="connsiteX18" fmla="*/ 267081 w 1352550"/>
                <a:gd name="connsiteY18" fmla="*/ 1395494 h 1552575"/>
                <a:gd name="connsiteX19" fmla="*/ 332327 w 1352550"/>
                <a:gd name="connsiteY19" fmla="*/ 1520367 h 1552575"/>
                <a:gd name="connsiteX20" fmla="*/ 436912 w 1352550"/>
                <a:gd name="connsiteY20" fmla="*/ 1548275 h 1552575"/>
                <a:gd name="connsiteX21" fmla="*/ 555689 w 1352550"/>
                <a:gd name="connsiteY21" fmla="*/ 1472456 h 1552575"/>
                <a:gd name="connsiteX22" fmla="*/ 589598 w 1352550"/>
                <a:gd name="connsiteY22" fmla="*/ 1279861 h 1552575"/>
                <a:gd name="connsiteX23" fmla="*/ 659797 w 1352550"/>
                <a:gd name="connsiteY23" fmla="*/ 1220901 h 1552575"/>
                <a:gd name="connsiteX24" fmla="*/ 659797 w 1352550"/>
                <a:gd name="connsiteY24" fmla="*/ 1220901 h 1552575"/>
                <a:gd name="connsiteX25" fmla="*/ 729996 w 1352550"/>
                <a:gd name="connsiteY25" fmla="*/ 1279861 h 1552575"/>
                <a:gd name="connsiteX26" fmla="*/ 763905 w 1352550"/>
                <a:gd name="connsiteY26" fmla="*/ 1472456 h 1552575"/>
                <a:gd name="connsiteX27" fmla="*/ 882682 w 1352550"/>
                <a:gd name="connsiteY27" fmla="*/ 1548275 h 1552575"/>
                <a:gd name="connsiteX28" fmla="*/ 987266 w 1352550"/>
                <a:gd name="connsiteY28" fmla="*/ 1520367 h 1552575"/>
                <a:gd name="connsiteX29" fmla="*/ 1052513 w 1352550"/>
                <a:gd name="connsiteY29" fmla="*/ 1395494 h 1552575"/>
                <a:gd name="connsiteX30" fmla="*/ 964692 w 1352550"/>
                <a:gd name="connsiteY30" fmla="*/ 1152702 h 1552575"/>
                <a:gd name="connsiteX31" fmla="*/ 925354 w 1352550"/>
                <a:gd name="connsiteY31" fmla="*/ 928293 h 1552575"/>
                <a:gd name="connsiteX32" fmla="*/ 925354 w 1352550"/>
                <a:gd name="connsiteY32" fmla="*/ 800277 h 1552575"/>
                <a:gd name="connsiteX33" fmla="*/ 996410 w 1352550"/>
                <a:gd name="connsiteY33" fmla="*/ 735126 h 1552575"/>
                <a:gd name="connsiteX34" fmla="*/ 1245203 w 1352550"/>
                <a:gd name="connsiteY34" fmla="*/ 756652 h 1552575"/>
                <a:gd name="connsiteX35" fmla="*/ 1349026 w 1352550"/>
                <a:gd name="connsiteY35" fmla="*/ 661402 h 1552575"/>
                <a:gd name="connsiteX36" fmla="*/ 1349026 w 1352550"/>
                <a:gd name="connsiteY36" fmla="*/ 553103 h 1552575"/>
                <a:gd name="connsiteX37" fmla="*/ 1245489 w 1352550"/>
                <a:gd name="connsiteY37" fmla="*/ 457853 h 155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52550" h="1552575">
                  <a:moveTo>
                    <a:pt x="1245489" y="457853"/>
                  </a:moveTo>
                  <a:lnTo>
                    <a:pt x="906590" y="487190"/>
                  </a:lnTo>
                  <a:lnTo>
                    <a:pt x="858393" y="487190"/>
                  </a:lnTo>
                  <a:cubicBezTo>
                    <a:pt x="831247" y="487190"/>
                    <a:pt x="817531" y="454710"/>
                    <a:pt x="836390" y="435088"/>
                  </a:cubicBezTo>
                  <a:cubicBezTo>
                    <a:pt x="884015" y="385558"/>
                    <a:pt x="911638" y="316597"/>
                    <a:pt x="906304" y="241255"/>
                  </a:cubicBezTo>
                  <a:cubicBezTo>
                    <a:pt x="897446" y="117049"/>
                    <a:pt x="796766" y="16560"/>
                    <a:pt x="672465" y="7797"/>
                  </a:cubicBezTo>
                  <a:cubicBezTo>
                    <a:pt x="524542" y="-2681"/>
                    <a:pt x="401384" y="114286"/>
                    <a:pt x="401384" y="259924"/>
                  </a:cubicBezTo>
                  <a:cubicBezTo>
                    <a:pt x="401384" y="327742"/>
                    <a:pt x="428149" y="389368"/>
                    <a:pt x="471678" y="434803"/>
                  </a:cubicBezTo>
                  <a:cubicBezTo>
                    <a:pt x="490538" y="454519"/>
                    <a:pt x="477203" y="487190"/>
                    <a:pt x="449866" y="487190"/>
                  </a:cubicBezTo>
                  <a:lnTo>
                    <a:pt x="449866" y="487190"/>
                  </a:lnTo>
                  <a:lnTo>
                    <a:pt x="110966" y="457853"/>
                  </a:lnTo>
                  <a:cubicBezTo>
                    <a:pt x="55150" y="452995"/>
                    <a:pt x="7144" y="497001"/>
                    <a:pt x="7144" y="553103"/>
                  </a:cubicBezTo>
                  <a:lnTo>
                    <a:pt x="7144" y="661402"/>
                  </a:lnTo>
                  <a:cubicBezTo>
                    <a:pt x="7144" y="717505"/>
                    <a:pt x="55150" y="761510"/>
                    <a:pt x="110966" y="756652"/>
                  </a:cubicBezTo>
                  <a:lnTo>
                    <a:pt x="329089" y="737793"/>
                  </a:lnTo>
                  <a:cubicBezTo>
                    <a:pt x="367475" y="734459"/>
                    <a:pt x="400431" y="764939"/>
                    <a:pt x="400145" y="803515"/>
                  </a:cubicBezTo>
                  <a:lnTo>
                    <a:pt x="399193" y="920197"/>
                  </a:lnTo>
                  <a:cubicBezTo>
                    <a:pt x="398526" y="994873"/>
                    <a:pt x="385286" y="1068882"/>
                    <a:pt x="359855" y="1139081"/>
                  </a:cubicBezTo>
                  <a:lnTo>
                    <a:pt x="267081" y="1395494"/>
                  </a:lnTo>
                  <a:cubicBezTo>
                    <a:pt x="248031" y="1448167"/>
                    <a:pt x="278130" y="1505984"/>
                    <a:pt x="332327" y="1520367"/>
                  </a:cubicBezTo>
                  <a:lnTo>
                    <a:pt x="436912" y="1548275"/>
                  </a:lnTo>
                  <a:cubicBezTo>
                    <a:pt x="491109" y="1562753"/>
                    <a:pt x="545973" y="1527701"/>
                    <a:pt x="555689" y="1472456"/>
                  </a:cubicBezTo>
                  <a:lnTo>
                    <a:pt x="589598" y="1279861"/>
                  </a:lnTo>
                  <a:cubicBezTo>
                    <a:pt x="595598" y="1245761"/>
                    <a:pt x="625221" y="1220901"/>
                    <a:pt x="659797" y="1220901"/>
                  </a:cubicBezTo>
                  <a:lnTo>
                    <a:pt x="659797" y="1220901"/>
                  </a:lnTo>
                  <a:cubicBezTo>
                    <a:pt x="694373" y="1220901"/>
                    <a:pt x="723995" y="1245761"/>
                    <a:pt x="729996" y="1279861"/>
                  </a:cubicBezTo>
                  <a:lnTo>
                    <a:pt x="763905" y="1472456"/>
                  </a:lnTo>
                  <a:cubicBezTo>
                    <a:pt x="773621" y="1527701"/>
                    <a:pt x="828580" y="1562658"/>
                    <a:pt x="882682" y="1548275"/>
                  </a:cubicBezTo>
                  <a:lnTo>
                    <a:pt x="987266" y="1520367"/>
                  </a:lnTo>
                  <a:cubicBezTo>
                    <a:pt x="1041463" y="1505889"/>
                    <a:pt x="1071563" y="1448167"/>
                    <a:pt x="1052513" y="1395494"/>
                  </a:cubicBezTo>
                  <a:lnTo>
                    <a:pt x="964692" y="1152702"/>
                  </a:lnTo>
                  <a:cubicBezTo>
                    <a:pt x="938689" y="1080788"/>
                    <a:pt x="925354" y="1004874"/>
                    <a:pt x="925354" y="928293"/>
                  </a:cubicBezTo>
                  <a:lnTo>
                    <a:pt x="925354" y="800277"/>
                  </a:lnTo>
                  <a:cubicBezTo>
                    <a:pt x="925354" y="761891"/>
                    <a:pt x="958215" y="731792"/>
                    <a:pt x="996410" y="735126"/>
                  </a:cubicBezTo>
                  <a:lnTo>
                    <a:pt x="1245203" y="756652"/>
                  </a:lnTo>
                  <a:cubicBezTo>
                    <a:pt x="1301020" y="761510"/>
                    <a:pt x="1349026" y="717505"/>
                    <a:pt x="1349026" y="661402"/>
                  </a:cubicBezTo>
                  <a:lnTo>
                    <a:pt x="1349026" y="553103"/>
                  </a:lnTo>
                  <a:cubicBezTo>
                    <a:pt x="1349312" y="497001"/>
                    <a:pt x="1301306" y="452995"/>
                    <a:pt x="1245489" y="457853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BDF78C46-4533-41FA-869D-23A94A112B5D}"/>
                </a:ext>
              </a:extLst>
            </p:cNvPr>
            <p:cNvSpPr/>
            <p:nvPr/>
          </p:nvSpPr>
          <p:spPr>
            <a:xfrm>
              <a:off x="5448490" y="2681383"/>
              <a:ext cx="1285875" cy="1495425"/>
            </a:xfrm>
            <a:custGeom>
              <a:avLst/>
              <a:gdLst>
                <a:gd name="connsiteX0" fmla="*/ 623030 w 1285875"/>
                <a:gd name="connsiteY0" fmla="*/ 32004 h 1495425"/>
                <a:gd name="connsiteX1" fmla="*/ 637413 w 1285875"/>
                <a:gd name="connsiteY1" fmla="*/ 32480 h 1495425"/>
                <a:gd name="connsiteX2" fmla="*/ 819436 w 1285875"/>
                <a:gd name="connsiteY2" fmla="*/ 214313 h 1495425"/>
                <a:gd name="connsiteX3" fmla="*/ 765048 w 1285875"/>
                <a:gd name="connsiteY3" fmla="*/ 365379 h 1495425"/>
                <a:gd name="connsiteX4" fmla="*/ 747712 w 1285875"/>
                <a:gd name="connsiteY4" fmla="*/ 459486 h 1495425"/>
                <a:gd name="connsiteX5" fmla="*/ 827342 w 1285875"/>
                <a:gd name="connsiteY5" fmla="*/ 512064 h 1495425"/>
                <a:gd name="connsiteX6" fmla="*/ 875538 w 1285875"/>
                <a:gd name="connsiteY6" fmla="*/ 512064 h 1495425"/>
                <a:gd name="connsiteX7" fmla="*/ 880396 w 1285875"/>
                <a:gd name="connsiteY7" fmla="*/ 511874 h 1495425"/>
                <a:gd name="connsiteX8" fmla="*/ 1219295 w 1285875"/>
                <a:gd name="connsiteY8" fmla="*/ 482536 h 1495425"/>
                <a:gd name="connsiteX9" fmla="*/ 1222820 w 1285875"/>
                <a:gd name="connsiteY9" fmla="*/ 482346 h 1495425"/>
                <a:gd name="connsiteX10" fmla="*/ 1262444 w 1285875"/>
                <a:gd name="connsiteY10" fmla="*/ 522065 h 1495425"/>
                <a:gd name="connsiteX11" fmla="*/ 1262444 w 1285875"/>
                <a:gd name="connsiteY11" fmla="*/ 630365 h 1495425"/>
                <a:gd name="connsiteX12" fmla="*/ 1250728 w 1285875"/>
                <a:gd name="connsiteY12" fmla="*/ 658559 h 1495425"/>
                <a:gd name="connsiteX13" fmla="*/ 1222820 w 1285875"/>
                <a:gd name="connsiteY13" fmla="*/ 670179 h 1495425"/>
                <a:gd name="connsiteX14" fmla="*/ 1219295 w 1285875"/>
                <a:gd name="connsiteY14" fmla="*/ 669989 h 1495425"/>
                <a:gd name="connsiteX15" fmla="*/ 970502 w 1285875"/>
                <a:gd name="connsiteY15" fmla="*/ 648462 h 1495425"/>
                <a:gd name="connsiteX16" fmla="*/ 959930 w 1285875"/>
                <a:gd name="connsiteY16" fmla="*/ 647986 h 1495425"/>
                <a:gd name="connsiteX17" fmla="*/ 838772 w 1285875"/>
                <a:gd name="connsiteY17" fmla="*/ 769239 h 1495425"/>
                <a:gd name="connsiteX18" fmla="*/ 838772 w 1285875"/>
                <a:gd name="connsiteY18" fmla="*/ 897160 h 1495425"/>
                <a:gd name="connsiteX19" fmla="*/ 881444 w 1285875"/>
                <a:gd name="connsiteY19" fmla="*/ 1140524 h 1495425"/>
                <a:gd name="connsiteX20" fmla="*/ 969264 w 1285875"/>
                <a:gd name="connsiteY20" fmla="*/ 1383316 h 1495425"/>
                <a:gd name="connsiteX21" fmla="*/ 967073 w 1285875"/>
                <a:gd name="connsiteY21" fmla="*/ 1415225 h 1495425"/>
                <a:gd name="connsiteX22" fmla="*/ 942118 w 1285875"/>
                <a:gd name="connsiteY22" fmla="*/ 1435227 h 1495425"/>
                <a:gd name="connsiteX23" fmla="*/ 837533 w 1285875"/>
                <a:gd name="connsiteY23" fmla="*/ 1463135 h 1495425"/>
                <a:gd name="connsiteX24" fmla="*/ 827151 w 1285875"/>
                <a:gd name="connsiteY24" fmla="*/ 1464469 h 1495425"/>
                <a:gd name="connsiteX25" fmla="*/ 788099 w 1285875"/>
                <a:gd name="connsiteY25" fmla="*/ 1431608 h 1495425"/>
                <a:gd name="connsiteX26" fmla="*/ 754190 w 1285875"/>
                <a:gd name="connsiteY26" fmla="*/ 1239012 h 1495425"/>
                <a:gd name="connsiteX27" fmla="*/ 628936 w 1285875"/>
                <a:gd name="connsiteY27" fmla="*/ 1133951 h 1495425"/>
                <a:gd name="connsiteX28" fmla="*/ 503682 w 1285875"/>
                <a:gd name="connsiteY28" fmla="*/ 1239012 h 1495425"/>
                <a:gd name="connsiteX29" fmla="*/ 469773 w 1285875"/>
                <a:gd name="connsiteY29" fmla="*/ 1431608 h 1495425"/>
                <a:gd name="connsiteX30" fmla="*/ 430721 w 1285875"/>
                <a:gd name="connsiteY30" fmla="*/ 1464469 h 1495425"/>
                <a:gd name="connsiteX31" fmla="*/ 420338 w 1285875"/>
                <a:gd name="connsiteY31" fmla="*/ 1463135 h 1495425"/>
                <a:gd name="connsiteX32" fmla="*/ 315754 w 1285875"/>
                <a:gd name="connsiteY32" fmla="*/ 1435227 h 1495425"/>
                <a:gd name="connsiteX33" fmla="*/ 290798 w 1285875"/>
                <a:gd name="connsiteY33" fmla="*/ 1415225 h 1495425"/>
                <a:gd name="connsiteX34" fmla="*/ 288608 w 1285875"/>
                <a:gd name="connsiteY34" fmla="*/ 1383316 h 1495425"/>
                <a:gd name="connsiteX35" fmla="*/ 381381 w 1285875"/>
                <a:gd name="connsiteY35" fmla="*/ 1126903 h 1495425"/>
                <a:gd name="connsiteX36" fmla="*/ 424053 w 1285875"/>
                <a:gd name="connsiteY36" fmla="*/ 889445 h 1495425"/>
                <a:gd name="connsiteX37" fmla="*/ 425006 w 1285875"/>
                <a:gd name="connsiteY37" fmla="*/ 772763 h 1495425"/>
                <a:gd name="connsiteX38" fmla="*/ 389858 w 1285875"/>
                <a:gd name="connsiteY38" fmla="*/ 686372 h 1495425"/>
                <a:gd name="connsiteX39" fmla="*/ 303847 w 1285875"/>
                <a:gd name="connsiteY39" fmla="*/ 650462 h 1495425"/>
                <a:gd name="connsiteX40" fmla="*/ 293275 w 1285875"/>
                <a:gd name="connsiteY40" fmla="*/ 650939 h 1495425"/>
                <a:gd name="connsiteX41" fmla="*/ 75152 w 1285875"/>
                <a:gd name="connsiteY41" fmla="*/ 669798 h 1495425"/>
                <a:gd name="connsiteX42" fmla="*/ 71628 w 1285875"/>
                <a:gd name="connsiteY42" fmla="*/ 669989 h 1495425"/>
                <a:gd name="connsiteX43" fmla="*/ 32004 w 1285875"/>
                <a:gd name="connsiteY43" fmla="*/ 630269 h 1495425"/>
                <a:gd name="connsiteX44" fmla="*/ 32004 w 1285875"/>
                <a:gd name="connsiteY44" fmla="*/ 522065 h 1495425"/>
                <a:gd name="connsiteX45" fmla="*/ 71628 w 1285875"/>
                <a:gd name="connsiteY45" fmla="*/ 482346 h 1495425"/>
                <a:gd name="connsiteX46" fmla="*/ 75152 w 1285875"/>
                <a:gd name="connsiteY46" fmla="*/ 482536 h 1495425"/>
                <a:gd name="connsiteX47" fmla="*/ 414052 w 1285875"/>
                <a:gd name="connsiteY47" fmla="*/ 511874 h 1495425"/>
                <a:gd name="connsiteX48" fmla="*/ 418814 w 1285875"/>
                <a:gd name="connsiteY48" fmla="*/ 512064 h 1495425"/>
                <a:gd name="connsiteX49" fmla="*/ 498253 w 1285875"/>
                <a:gd name="connsiteY49" fmla="*/ 459677 h 1495425"/>
                <a:gd name="connsiteX50" fmla="*/ 480917 w 1285875"/>
                <a:gd name="connsiteY50" fmla="*/ 365189 h 1495425"/>
                <a:gd name="connsiteX51" fmla="*/ 426148 w 1285875"/>
                <a:gd name="connsiteY51" fmla="*/ 228981 h 1495425"/>
                <a:gd name="connsiteX52" fmla="*/ 623030 w 1285875"/>
                <a:gd name="connsiteY52" fmla="*/ 32004 h 1495425"/>
                <a:gd name="connsiteX53" fmla="*/ 623030 w 1285875"/>
                <a:gd name="connsiteY53" fmla="*/ 7144 h 1495425"/>
                <a:gd name="connsiteX54" fmla="*/ 401288 w 1285875"/>
                <a:gd name="connsiteY54" fmla="*/ 228886 h 1495425"/>
                <a:gd name="connsiteX55" fmla="*/ 462915 w 1285875"/>
                <a:gd name="connsiteY55" fmla="*/ 382238 h 1495425"/>
                <a:gd name="connsiteX56" fmla="*/ 475393 w 1285875"/>
                <a:gd name="connsiteY56" fmla="*/ 449771 h 1495425"/>
                <a:gd name="connsiteX57" fmla="*/ 418719 w 1285875"/>
                <a:gd name="connsiteY57" fmla="*/ 487109 h 1495425"/>
                <a:gd name="connsiteX58" fmla="*/ 416052 w 1285875"/>
                <a:gd name="connsiteY58" fmla="*/ 487013 h 1495425"/>
                <a:gd name="connsiteX59" fmla="*/ 77248 w 1285875"/>
                <a:gd name="connsiteY59" fmla="*/ 457676 h 1495425"/>
                <a:gd name="connsiteX60" fmla="*/ 71533 w 1285875"/>
                <a:gd name="connsiteY60" fmla="*/ 457391 h 1495425"/>
                <a:gd name="connsiteX61" fmla="*/ 7144 w 1285875"/>
                <a:gd name="connsiteY61" fmla="*/ 521970 h 1495425"/>
                <a:gd name="connsiteX62" fmla="*/ 7144 w 1285875"/>
                <a:gd name="connsiteY62" fmla="*/ 630269 h 1495425"/>
                <a:gd name="connsiteX63" fmla="*/ 71533 w 1285875"/>
                <a:gd name="connsiteY63" fmla="*/ 694849 h 1495425"/>
                <a:gd name="connsiteX64" fmla="*/ 77248 w 1285875"/>
                <a:gd name="connsiteY64" fmla="*/ 694563 h 1495425"/>
                <a:gd name="connsiteX65" fmla="*/ 295370 w 1285875"/>
                <a:gd name="connsiteY65" fmla="*/ 675704 h 1495425"/>
                <a:gd name="connsiteX66" fmla="*/ 303752 w 1285875"/>
                <a:gd name="connsiteY66" fmla="*/ 675323 h 1495425"/>
                <a:gd name="connsiteX67" fmla="*/ 372142 w 1285875"/>
                <a:gd name="connsiteY67" fmla="*/ 703898 h 1495425"/>
                <a:gd name="connsiteX68" fmla="*/ 400050 w 1285875"/>
                <a:gd name="connsiteY68" fmla="*/ 772573 h 1495425"/>
                <a:gd name="connsiteX69" fmla="*/ 399097 w 1285875"/>
                <a:gd name="connsiteY69" fmla="*/ 889254 h 1495425"/>
                <a:gd name="connsiteX70" fmla="*/ 357950 w 1285875"/>
                <a:gd name="connsiteY70" fmla="*/ 1118426 h 1495425"/>
                <a:gd name="connsiteX71" fmla="*/ 265176 w 1285875"/>
                <a:gd name="connsiteY71" fmla="*/ 1374839 h 1495425"/>
                <a:gd name="connsiteX72" fmla="*/ 268700 w 1285875"/>
                <a:gd name="connsiteY72" fmla="*/ 1426750 h 1495425"/>
                <a:gd name="connsiteX73" fmla="*/ 309277 w 1285875"/>
                <a:gd name="connsiteY73" fmla="*/ 1459230 h 1495425"/>
                <a:gd name="connsiteX74" fmla="*/ 413861 w 1285875"/>
                <a:gd name="connsiteY74" fmla="*/ 1487138 h 1495425"/>
                <a:gd name="connsiteX75" fmla="*/ 430625 w 1285875"/>
                <a:gd name="connsiteY75" fmla="*/ 1489329 h 1495425"/>
                <a:gd name="connsiteX76" fmla="*/ 494157 w 1285875"/>
                <a:gd name="connsiteY76" fmla="*/ 1435894 h 1495425"/>
                <a:gd name="connsiteX77" fmla="*/ 528066 w 1285875"/>
                <a:gd name="connsiteY77" fmla="*/ 1243298 h 1495425"/>
                <a:gd name="connsiteX78" fmla="*/ 628841 w 1285875"/>
                <a:gd name="connsiteY78" fmla="*/ 1158716 h 1495425"/>
                <a:gd name="connsiteX79" fmla="*/ 729615 w 1285875"/>
                <a:gd name="connsiteY79" fmla="*/ 1243298 h 1495425"/>
                <a:gd name="connsiteX80" fmla="*/ 763524 w 1285875"/>
                <a:gd name="connsiteY80" fmla="*/ 1435894 h 1495425"/>
                <a:gd name="connsiteX81" fmla="*/ 827056 w 1285875"/>
                <a:gd name="connsiteY81" fmla="*/ 1489329 h 1495425"/>
                <a:gd name="connsiteX82" fmla="*/ 843820 w 1285875"/>
                <a:gd name="connsiteY82" fmla="*/ 1487138 h 1495425"/>
                <a:gd name="connsiteX83" fmla="*/ 948404 w 1285875"/>
                <a:gd name="connsiteY83" fmla="*/ 1459230 h 1495425"/>
                <a:gd name="connsiteX84" fmla="*/ 988981 w 1285875"/>
                <a:gd name="connsiteY84" fmla="*/ 1426750 h 1495425"/>
                <a:gd name="connsiteX85" fmla="*/ 992505 w 1285875"/>
                <a:gd name="connsiteY85" fmla="*/ 1374839 h 1495425"/>
                <a:gd name="connsiteX86" fmla="*/ 904685 w 1285875"/>
                <a:gd name="connsiteY86" fmla="*/ 1132046 h 1495425"/>
                <a:gd name="connsiteX87" fmla="*/ 863441 w 1285875"/>
                <a:gd name="connsiteY87" fmla="*/ 897160 h 1495425"/>
                <a:gd name="connsiteX88" fmla="*/ 863441 w 1285875"/>
                <a:gd name="connsiteY88" fmla="*/ 769239 h 1495425"/>
                <a:gd name="connsiteX89" fmla="*/ 959739 w 1285875"/>
                <a:gd name="connsiteY89" fmla="*/ 672751 h 1495425"/>
                <a:gd name="connsiteX90" fmla="*/ 968121 w 1285875"/>
                <a:gd name="connsiteY90" fmla="*/ 673132 h 1495425"/>
                <a:gd name="connsiteX91" fmla="*/ 1216914 w 1285875"/>
                <a:gd name="connsiteY91" fmla="*/ 694658 h 1495425"/>
                <a:gd name="connsiteX92" fmla="*/ 1222629 w 1285875"/>
                <a:gd name="connsiteY92" fmla="*/ 694944 h 1495425"/>
                <a:gd name="connsiteX93" fmla="*/ 1222629 w 1285875"/>
                <a:gd name="connsiteY93" fmla="*/ 694944 h 1495425"/>
                <a:gd name="connsiteX94" fmla="*/ 1268063 w 1285875"/>
                <a:gd name="connsiteY94" fmla="*/ 676180 h 1495425"/>
                <a:gd name="connsiteX95" fmla="*/ 1287113 w 1285875"/>
                <a:gd name="connsiteY95" fmla="*/ 630460 h 1495425"/>
                <a:gd name="connsiteX96" fmla="*/ 1287113 w 1285875"/>
                <a:gd name="connsiteY96" fmla="*/ 522065 h 1495425"/>
                <a:gd name="connsiteX97" fmla="*/ 1222724 w 1285875"/>
                <a:gd name="connsiteY97" fmla="*/ 457486 h 1495425"/>
                <a:gd name="connsiteX98" fmla="*/ 1217009 w 1285875"/>
                <a:gd name="connsiteY98" fmla="*/ 457772 h 1495425"/>
                <a:gd name="connsiteX99" fmla="*/ 878205 w 1285875"/>
                <a:gd name="connsiteY99" fmla="*/ 487109 h 1495425"/>
                <a:gd name="connsiteX100" fmla="*/ 875538 w 1285875"/>
                <a:gd name="connsiteY100" fmla="*/ 487204 h 1495425"/>
                <a:gd name="connsiteX101" fmla="*/ 827342 w 1285875"/>
                <a:gd name="connsiteY101" fmla="*/ 487204 h 1495425"/>
                <a:gd name="connsiteX102" fmla="*/ 770573 w 1285875"/>
                <a:gd name="connsiteY102" fmla="*/ 449675 h 1495425"/>
                <a:gd name="connsiteX103" fmla="*/ 782955 w 1285875"/>
                <a:gd name="connsiteY103" fmla="*/ 382524 h 1495425"/>
                <a:gd name="connsiteX104" fmla="*/ 844296 w 1285875"/>
                <a:gd name="connsiteY104" fmla="*/ 212503 h 1495425"/>
                <a:gd name="connsiteX105" fmla="*/ 639128 w 1285875"/>
                <a:gd name="connsiteY105" fmla="*/ 7715 h 1495425"/>
                <a:gd name="connsiteX106" fmla="*/ 623030 w 1285875"/>
                <a:gd name="connsiteY106" fmla="*/ 7144 h 1495425"/>
                <a:gd name="connsiteX107" fmla="*/ 623030 w 1285875"/>
                <a:gd name="connsiteY107" fmla="*/ 7144 h 149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285875" h="1495425">
                  <a:moveTo>
                    <a:pt x="623030" y="32004"/>
                  </a:moveTo>
                  <a:cubicBezTo>
                    <a:pt x="627793" y="32004"/>
                    <a:pt x="632651" y="32194"/>
                    <a:pt x="637413" y="32480"/>
                  </a:cubicBezTo>
                  <a:cubicBezTo>
                    <a:pt x="734282" y="39338"/>
                    <a:pt x="812483" y="117443"/>
                    <a:pt x="819436" y="214313"/>
                  </a:cubicBezTo>
                  <a:cubicBezTo>
                    <a:pt x="823532" y="270986"/>
                    <a:pt x="804196" y="324707"/>
                    <a:pt x="765048" y="365379"/>
                  </a:cubicBezTo>
                  <a:cubicBezTo>
                    <a:pt x="740855" y="390525"/>
                    <a:pt x="734092" y="427387"/>
                    <a:pt x="747712" y="459486"/>
                  </a:cubicBezTo>
                  <a:cubicBezTo>
                    <a:pt x="761333" y="491490"/>
                    <a:pt x="792575" y="512064"/>
                    <a:pt x="827342" y="512064"/>
                  </a:cubicBezTo>
                  <a:lnTo>
                    <a:pt x="875538" y="512064"/>
                  </a:lnTo>
                  <a:cubicBezTo>
                    <a:pt x="877157" y="512064"/>
                    <a:pt x="878777" y="511969"/>
                    <a:pt x="880396" y="511874"/>
                  </a:cubicBezTo>
                  <a:lnTo>
                    <a:pt x="1219295" y="482536"/>
                  </a:lnTo>
                  <a:cubicBezTo>
                    <a:pt x="1220534" y="482441"/>
                    <a:pt x="1221677" y="482346"/>
                    <a:pt x="1222820" y="482346"/>
                  </a:cubicBezTo>
                  <a:cubicBezTo>
                    <a:pt x="1244632" y="482346"/>
                    <a:pt x="1262444" y="500158"/>
                    <a:pt x="1262444" y="522065"/>
                  </a:cubicBezTo>
                  <a:lnTo>
                    <a:pt x="1262444" y="630365"/>
                  </a:lnTo>
                  <a:cubicBezTo>
                    <a:pt x="1262444" y="641033"/>
                    <a:pt x="1258253" y="651034"/>
                    <a:pt x="1250728" y="658559"/>
                  </a:cubicBezTo>
                  <a:cubicBezTo>
                    <a:pt x="1243203" y="665988"/>
                    <a:pt x="1233297" y="670179"/>
                    <a:pt x="1222820" y="670179"/>
                  </a:cubicBezTo>
                  <a:cubicBezTo>
                    <a:pt x="1221677" y="670179"/>
                    <a:pt x="1220438" y="670084"/>
                    <a:pt x="1219295" y="669989"/>
                  </a:cubicBezTo>
                  <a:lnTo>
                    <a:pt x="970502" y="648462"/>
                  </a:lnTo>
                  <a:cubicBezTo>
                    <a:pt x="966978" y="648176"/>
                    <a:pt x="963454" y="647986"/>
                    <a:pt x="959930" y="647986"/>
                  </a:cubicBezTo>
                  <a:cubicBezTo>
                    <a:pt x="893159" y="647986"/>
                    <a:pt x="838772" y="702374"/>
                    <a:pt x="838772" y="769239"/>
                  </a:cubicBezTo>
                  <a:lnTo>
                    <a:pt x="838772" y="897160"/>
                  </a:lnTo>
                  <a:cubicBezTo>
                    <a:pt x="838772" y="980408"/>
                    <a:pt x="853154" y="1062323"/>
                    <a:pt x="881444" y="1140524"/>
                  </a:cubicBezTo>
                  <a:lnTo>
                    <a:pt x="969264" y="1383316"/>
                  </a:lnTo>
                  <a:cubicBezTo>
                    <a:pt x="973169" y="1394079"/>
                    <a:pt x="972407" y="1405128"/>
                    <a:pt x="967073" y="1415225"/>
                  </a:cubicBezTo>
                  <a:cubicBezTo>
                    <a:pt x="961739" y="1425321"/>
                    <a:pt x="953167" y="1432274"/>
                    <a:pt x="942118" y="1435227"/>
                  </a:cubicBezTo>
                  <a:lnTo>
                    <a:pt x="837533" y="1463135"/>
                  </a:lnTo>
                  <a:cubicBezTo>
                    <a:pt x="834104" y="1464088"/>
                    <a:pt x="830675" y="1464469"/>
                    <a:pt x="827151" y="1464469"/>
                  </a:cubicBezTo>
                  <a:cubicBezTo>
                    <a:pt x="807910" y="1464469"/>
                    <a:pt x="791432" y="1450658"/>
                    <a:pt x="788099" y="1431608"/>
                  </a:cubicBezTo>
                  <a:lnTo>
                    <a:pt x="754190" y="1239012"/>
                  </a:lnTo>
                  <a:cubicBezTo>
                    <a:pt x="743426" y="1178147"/>
                    <a:pt x="690753" y="1133951"/>
                    <a:pt x="628936" y="1133951"/>
                  </a:cubicBezTo>
                  <a:cubicBezTo>
                    <a:pt x="567119" y="1133951"/>
                    <a:pt x="514445" y="1178147"/>
                    <a:pt x="503682" y="1239012"/>
                  </a:cubicBezTo>
                  <a:lnTo>
                    <a:pt x="469773" y="1431608"/>
                  </a:lnTo>
                  <a:cubicBezTo>
                    <a:pt x="466439" y="1450658"/>
                    <a:pt x="449961" y="1464469"/>
                    <a:pt x="430721" y="1464469"/>
                  </a:cubicBezTo>
                  <a:cubicBezTo>
                    <a:pt x="427292" y="1464469"/>
                    <a:pt x="423767" y="1463993"/>
                    <a:pt x="420338" y="1463135"/>
                  </a:cubicBezTo>
                  <a:lnTo>
                    <a:pt x="315754" y="1435227"/>
                  </a:lnTo>
                  <a:cubicBezTo>
                    <a:pt x="304705" y="1432274"/>
                    <a:pt x="296037" y="1425416"/>
                    <a:pt x="290798" y="1415225"/>
                  </a:cubicBezTo>
                  <a:cubicBezTo>
                    <a:pt x="285464" y="1405128"/>
                    <a:pt x="284797" y="1394079"/>
                    <a:pt x="288608" y="1383316"/>
                  </a:cubicBezTo>
                  <a:lnTo>
                    <a:pt x="381381" y="1126903"/>
                  </a:lnTo>
                  <a:cubicBezTo>
                    <a:pt x="409004" y="1050512"/>
                    <a:pt x="423386" y="970693"/>
                    <a:pt x="424053" y="889445"/>
                  </a:cubicBezTo>
                  <a:lnTo>
                    <a:pt x="425006" y="772763"/>
                  </a:lnTo>
                  <a:cubicBezTo>
                    <a:pt x="425291" y="740188"/>
                    <a:pt x="412814" y="709517"/>
                    <a:pt x="389858" y="686372"/>
                  </a:cubicBezTo>
                  <a:cubicBezTo>
                    <a:pt x="366903" y="663226"/>
                    <a:pt x="336328" y="650462"/>
                    <a:pt x="303847" y="650462"/>
                  </a:cubicBezTo>
                  <a:cubicBezTo>
                    <a:pt x="300419" y="650462"/>
                    <a:pt x="296799" y="650653"/>
                    <a:pt x="293275" y="650939"/>
                  </a:cubicBezTo>
                  <a:lnTo>
                    <a:pt x="75152" y="669798"/>
                  </a:lnTo>
                  <a:cubicBezTo>
                    <a:pt x="73914" y="669893"/>
                    <a:pt x="72771" y="669989"/>
                    <a:pt x="71628" y="669989"/>
                  </a:cubicBezTo>
                  <a:cubicBezTo>
                    <a:pt x="49816" y="669989"/>
                    <a:pt x="32004" y="652177"/>
                    <a:pt x="32004" y="630269"/>
                  </a:cubicBezTo>
                  <a:lnTo>
                    <a:pt x="32004" y="522065"/>
                  </a:lnTo>
                  <a:cubicBezTo>
                    <a:pt x="32004" y="500158"/>
                    <a:pt x="49720" y="482346"/>
                    <a:pt x="71628" y="482346"/>
                  </a:cubicBezTo>
                  <a:cubicBezTo>
                    <a:pt x="72771" y="482346"/>
                    <a:pt x="74009" y="482441"/>
                    <a:pt x="75152" y="482536"/>
                  </a:cubicBezTo>
                  <a:lnTo>
                    <a:pt x="414052" y="511874"/>
                  </a:lnTo>
                  <a:cubicBezTo>
                    <a:pt x="415671" y="511969"/>
                    <a:pt x="417195" y="512064"/>
                    <a:pt x="418814" y="512064"/>
                  </a:cubicBezTo>
                  <a:cubicBezTo>
                    <a:pt x="454057" y="512064"/>
                    <a:pt x="484537" y="491966"/>
                    <a:pt x="498253" y="459677"/>
                  </a:cubicBezTo>
                  <a:cubicBezTo>
                    <a:pt x="511969" y="427577"/>
                    <a:pt x="505111" y="390430"/>
                    <a:pt x="480917" y="365189"/>
                  </a:cubicBezTo>
                  <a:cubicBezTo>
                    <a:pt x="445675" y="328327"/>
                    <a:pt x="426148" y="280035"/>
                    <a:pt x="426148" y="228981"/>
                  </a:cubicBezTo>
                  <a:cubicBezTo>
                    <a:pt x="426053" y="120301"/>
                    <a:pt x="514445" y="32004"/>
                    <a:pt x="623030" y="32004"/>
                  </a:cubicBezTo>
                  <a:moveTo>
                    <a:pt x="623030" y="7144"/>
                  </a:moveTo>
                  <a:cubicBezTo>
                    <a:pt x="500729" y="7144"/>
                    <a:pt x="401288" y="106585"/>
                    <a:pt x="401288" y="228886"/>
                  </a:cubicBezTo>
                  <a:cubicBezTo>
                    <a:pt x="401288" y="286322"/>
                    <a:pt x="423196" y="340805"/>
                    <a:pt x="462915" y="382238"/>
                  </a:cubicBezTo>
                  <a:cubicBezTo>
                    <a:pt x="480251" y="400336"/>
                    <a:pt x="485204" y="426911"/>
                    <a:pt x="475393" y="449771"/>
                  </a:cubicBezTo>
                  <a:cubicBezTo>
                    <a:pt x="465582" y="472821"/>
                    <a:pt x="443865" y="487109"/>
                    <a:pt x="418719" y="487109"/>
                  </a:cubicBezTo>
                  <a:cubicBezTo>
                    <a:pt x="417862" y="487109"/>
                    <a:pt x="416909" y="487109"/>
                    <a:pt x="416052" y="487013"/>
                  </a:cubicBezTo>
                  <a:lnTo>
                    <a:pt x="77248" y="457676"/>
                  </a:lnTo>
                  <a:cubicBezTo>
                    <a:pt x="75343" y="457486"/>
                    <a:pt x="73438" y="457391"/>
                    <a:pt x="71533" y="457391"/>
                  </a:cubicBezTo>
                  <a:cubicBezTo>
                    <a:pt x="36005" y="457391"/>
                    <a:pt x="7144" y="486347"/>
                    <a:pt x="7144" y="521970"/>
                  </a:cubicBezTo>
                  <a:lnTo>
                    <a:pt x="7144" y="630269"/>
                  </a:lnTo>
                  <a:cubicBezTo>
                    <a:pt x="7144" y="665893"/>
                    <a:pt x="36005" y="694849"/>
                    <a:pt x="71533" y="694849"/>
                  </a:cubicBezTo>
                  <a:cubicBezTo>
                    <a:pt x="73438" y="694849"/>
                    <a:pt x="75343" y="694754"/>
                    <a:pt x="77248" y="694563"/>
                  </a:cubicBezTo>
                  <a:lnTo>
                    <a:pt x="295370" y="675704"/>
                  </a:lnTo>
                  <a:cubicBezTo>
                    <a:pt x="298228" y="675418"/>
                    <a:pt x="300990" y="675323"/>
                    <a:pt x="303752" y="675323"/>
                  </a:cubicBezTo>
                  <a:cubicBezTo>
                    <a:pt x="329565" y="675323"/>
                    <a:pt x="353854" y="685419"/>
                    <a:pt x="372142" y="703898"/>
                  </a:cubicBezTo>
                  <a:cubicBezTo>
                    <a:pt x="390335" y="722281"/>
                    <a:pt x="400336" y="746665"/>
                    <a:pt x="400050" y="772573"/>
                  </a:cubicBezTo>
                  <a:lnTo>
                    <a:pt x="399097" y="889254"/>
                  </a:lnTo>
                  <a:cubicBezTo>
                    <a:pt x="398431" y="967645"/>
                    <a:pt x="384620" y="1044702"/>
                    <a:pt x="357950" y="1118426"/>
                  </a:cubicBezTo>
                  <a:lnTo>
                    <a:pt x="265176" y="1374839"/>
                  </a:lnTo>
                  <a:cubicBezTo>
                    <a:pt x="258985" y="1392079"/>
                    <a:pt x="260223" y="1410462"/>
                    <a:pt x="268700" y="1426750"/>
                  </a:cubicBezTo>
                  <a:cubicBezTo>
                    <a:pt x="277178" y="1442942"/>
                    <a:pt x="291560" y="1454468"/>
                    <a:pt x="309277" y="1459230"/>
                  </a:cubicBezTo>
                  <a:lnTo>
                    <a:pt x="413861" y="1487138"/>
                  </a:lnTo>
                  <a:cubicBezTo>
                    <a:pt x="419386" y="1488567"/>
                    <a:pt x="425006" y="1489329"/>
                    <a:pt x="430625" y="1489329"/>
                  </a:cubicBezTo>
                  <a:cubicBezTo>
                    <a:pt x="461963" y="1489329"/>
                    <a:pt x="488633" y="1466850"/>
                    <a:pt x="494157" y="1435894"/>
                  </a:cubicBezTo>
                  <a:lnTo>
                    <a:pt x="528066" y="1243298"/>
                  </a:lnTo>
                  <a:cubicBezTo>
                    <a:pt x="536734" y="1194340"/>
                    <a:pt x="579120" y="1158716"/>
                    <a:pt x="628841" y="1158716"/>
                  </a:cubicBezTo>
                  <a:cubicBezTo>
                    <a:pt x="678561" y="1158716"/>
                    <a:pt x="720947" y="1194245"/>
                    <a:pt x="729615" y="1243298"/>
                  </a:cubicBezTo>
                  <a:lnTo>
                    <a:pt x="763524" y="1435894"/>
                  </a:lnTo>
                  <a:cubicBezTo>
                    <a:pt x="768953" y="1466850"/>
                    <a:pt x="795719" y="1489329"/>
                    <a:pt x="827056" y="1489329"/>
                  </a:cubicBezTo>
                  <a:cubicBezTo>
                    <a:pt x="832676" y="1489329"/>
                    <a:pt x="838295" y="1488567"/>
                    <a:pt x="843820" y="1487138"/>
                  </a:cubicBezTo>
                  <a:lnTo>
                    <a:pt x="948404" y="1459230"/>
                  </a:lnTo>
                  <a:cubicBezTo>
                    <a:pt x="966121" y="1454468"/>
                    <a:pt x="980504" y="1442942"/>
                    <a:pt x="988981" y="1426750"/>
                  </a:cubicBezTo>
                  <a:cubicBezTo>
                    <a:pt x="997458" y="1410557"/>
                    <a:pt x="998696" y="1392079"/>
                    <a:pt x="992505" y="1374839"/>
                  </a:cubicBezTo>
                  <a:lnTo>
                    <a:pt x="904685" y="1132046"/>
                  </a:lnTo>
                  <a:cubicBezTo>
                    <a:pt x="877348" y="1056513"/>
                    <a:pt x="863441" y="977456"/>
                    <a:pt x="863441" y="897160"/>
                  </a:cubicBezTo>
                  <a:lnTo>
                    <a:pt x="863441" y="769239"/>
                  </a:lnTo>
                  <a:cubicBezTo>
                    <a:pt x="863441" y="716090"/>
                    <a:pt x="906685" y="672751"/>
                    <a:pt x="959739" y="672751"/>
                  </a:cubicBezTo>
                  <a:cubicBezTo>
                    <a:pt x="962501" y="672751"/>
                    <a:pt x="965359" y="672846"/>
                    <a:pt x="968121" y="673132"/>
                  </a:cubicBezTo>
                  <a:lnTo>
                    <a:pt x="1216914" y="694658"/>
                  </a:lnTo>
                  <a:cubicBezTo>
                    <a:pt x="1218819" y="694849"/>
                    <a:pt x="1220724" y="694944"/>
                    <a:pt x="1222629" y="694944"/>
                  </a:cubicBezTo>
                  <a:cubicBezTo>
                    <a:pt x="1222629" y="694944"/>
                    <a:pt x="1222629" y="694944"/>
                    <a:pt x="1222629" y="694944"/>
                  </a:cubicBezTo>
                  <a:cubicBezTo>
                    <a:pt x="1239679" y="694944"/>
                    <a:pt x="1255871" y="688276"/>
                    <a:pt x="1268063" y="676180"/>
                  </a:cubicBezTo>
                  <a:cubicBezTo>
                    <a:pt x="1280351" y="663988"/>
                    <a:pt x="1287113" y="647700"/>
                    <a:pt x="1287113" y="630460"/>
                  </a:cubicBezTo>
                  <a:lnTo>
                    <a:pt x="1287113" y="522065"/>
                  </a:lnTo>
                  <a:cubicBezTo>
                    <a:pt x="1287113" y="486442"/>
                    <a:pt x="1258253" y="457486"/>
                    <a:pt x="1222724" y="457486"/>
                  </a:cubicBezTo>
                  <a:cubicBezTo>
                    <a:pt x="1220819" y="457486"/>
                    <a:pt x="1218914" y="457581"/>
                    <a:pt x="1217009" y="457772"/>
                  </a:cubicBezTo>
                  <a:lnTo>
                    <a:pt x="878205" y="487109"/>
                  </a:lnTo>
                  <a:cubicBezTo>
                    <a:pt x="877348" y="487204"/>
                    <a:pt x="876395" y="487204"/>
                    <a:pt x="875538" y="487204"/>
                  </a:cubicBezTo>
                  <a:lnTo>
                    <a:pt x="827342" y="487204"/>
                  </a:lnTo>
                  <a:cubicBezTo>
                    <a:pt x="802577" y="487204"/>
                    <a:pt x="780288" y="472440"/>
                    <a:pt x="770573" y="449675"/>
                  </a:cubicBezTo>
                  <a:cubicBezTo>
                    <a:pt x="760857" y="426815"/>
                    <a:pt x="765715" y="400431"/>
                    <a:pt x="782955" y="382524"/>
                  </a:cubicBezTo>
                  <a:cubicBezTo>
                    <a:pt x="827056" y="336709"/>
                    <a:pt x="848868" y="276225"/>
                    <a:pt x="844296" y="212503"/>
                  </a:cubicBezTo>
                  <a:cubicBezTo>
                    <a:pt x="836390" y="103442"/>
                    <a:pt x="748189" y="15431"/>
                    <a:pt x="639128" y="7715"/>
                  </a:cubicBezTo>
                  <a:cubicBezTo>
                    <a:pt x="633794" y="7334"/>
                    <a:pt x="628364" y="7144"/>
                    <a:pt x="623030" y="7144"/>
                  </a:cubicBezTo>
                  <a:lnTo>
                    <a:pt x="623030" y="7144"/>
                  </a:ln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03F70B06-F9AF-47E1-B069-EEA224789BF6}"/>
                </a:ext>
              </a:extLst>
            </p:cNvPr>
            <p:cNvSpPr/>
            <p:nvPr/>
          </p:nvSpPr>
          <p:spPr>
            <a:xfrm>
              <a:off x="5960078" y="2836640"/>
              <a:ext cx="66675" cy="76200"/>
            </a:xfrm>
            <a:custGeom>
              <a:avLst/>
              <a:gdLst>
                <a:gd name="connsiteX0" fmla="*/ 69056 w 66675"/>
                <a:gd name="connsiteY0" fmla="*/ 38100 h 76200"/>
                <a:gd name="connsiteX1" fmla="*/ 38100 w 66675"/>
                <a:gd name="connsiteY1" fmla="*/ 69056 h 76200"/>
                <a:gd name="connsiteX2" fmla="*/ 7144 w 66675"/>
                <a:gd name="connsiteY2" fmla="*/ 38100 h 76200"/>
                <a:gd name="connsiteX3" fmla="*/ 38100 w 66675"/>
                <a:gd name="connsiteY3" fmla="*/ 7144 h 76200"/>
                <a:gd name="connsiteX4" fmla="*/ 69056 w 66675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76200">
                  <a:moveTo>
                    <a:pt x="69056" y="38100"/>
                  </a:moveTo>
                  <a:cubicBezTo>
                    <a:pt x="69056" y="55197"/>
                    <a:pt x="55197" y="69056"/>
                    <a:pt x="38100" y="69056"/>
                  </a:cubicBezTo>
                  <a:cubicBezTo>
                    <a:pt x="21003" y="69056"/>
                    <a:pt x="7144" y="55197"/>
                    <a:pt x="7144" y="38100"/>
                  </a:cubicBezTo>
                  <a:cubicBezTo>
                    <a:pt x="7144" y="21003"/>
                    <a:pt x="21003" y="7144"/>
                    <a:pt x="38100" y="7144"/>
                  </a:cubicBezTo>
                  <a:cubicBezTo>
                    <a:pt x="55197" y="7144"/>
                    <a:pt x="69056" y="21003"/>
                    <a:pt x="69056" y="38100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21CCCBC6-05DF-40A9-ABF3-EE0850F98677}"/>
                </a:ext>
              </a:extLst>
            </p:cNvPr>
            <p:cNvSpPr/>
            <p:nvPr/>
          </p:nvSpPr>
          <p:spPr>
            <a:xfrm>
              <a:off x="6090666" y="2836640"/>
              <a:ext cx="76200" cy="76200"/>
            </a:xfrm>
            <a:custGeom>
              <a:avLst/>
              <a:gdLst>
                <a:gd name="connsiteX0" fmla="*/ 69056 w 76200"/>
                <a:gd name="connsiteY0" fmla="*/ 38100 h 76200"/>
                <a:gd name="connsiteX1" fmla="*/ 38100 w 76200"/>
                <a:gd name="connsiteY1" fmla="*/ 69056 h 76200"/>
                <a:gd name="connsiteX2" fmla="*/ 7144 w 76200"/>
                <a:gd name="connsiteY2" fmla="*/ 38100 h 76200"/>
                <a:gd name="connsiteX3" fmla="*/ 38100 w 76200"/>
                <a:gd name="connsiteY3" fmla="*/ 7144 h 76200"/>
                <a:gd name="connsiteX4" fmla="*/ 69056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69056" y="38100"/>
                  </a:moveTo>
                  <a:cubicBezTo>
                    <a:pt x="69056" y="55197"/>
                    <a:pt x="55197" y="69056"/>
                    <a:pt x="38100" y="69056"/>
                  </a:cubicBezTo>
                  <a:cubicBezTo>
                    <a:pt x="21003" y="69056"/>
                    <a:pt x="7144" y="55197"/>
                    <a:pt x="7144" y="38100"/>
                  </a:cubicBezTo>
                  <a:cubicBezTo>
                    <a:pt x="7144" y="21003"/>
                    <a:pt x="21003" y="7144"/>
                    <a:pt x="38100" y="7144"/>
                  </a:cubicBezTo>
                  <a:cubicBezTo>
                    <a:pt x="55197" y="7144"/>
                    <a:pt x="69056" y="21003"/>
                    <a:pt x="69056" y="38100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B07ED923-2A5E-4ECF-A5E9-7EA549185511}"/>
                </a:ext>
              </a:extLst>
            </p:cNvPr>
            <p:cNvSpPr/>
            <p:nvPr/>
          </p:nvSpPr>
          <p:spPr>
            <a:xfrm>
              <a:off x="6034563" y="3361277"/>
              <a:ext cx="85725" cy="85725"/>
            </a:xfrm>
            <a:custGeom>
              <a:avLst/>
              <a:gdLst>
                <a:gd name="connsiteX0" fmla="*/ 81439 w 85725"/>
                <a:gd name="connsiteY0" fmla="*/ 44291 h 85725"/>
                <a:gd name="connsiteX1" fmla="*/ 44291 w 85725"/>
                <a:gd name="connsiteY1" fmla="*/ 81439 h 85725"/>
                <a:gd name="connsiteX2" fmla="*/ 7144 w 85725"/>
                <a:gd name="connsiteY2" fmla="*/ 44291 h 85725"/>
                <a:gd name="connsiteX3" fmla="*/ 44291 w 85725"/>
                <a:gd name="connsiteY3" fmla="*/ 7144 h 85725"/>
                <a:gd name="connsiteX4" fmla="*/ 81439 w 85725"/>
                <a:gd name="connsiteY4" fmla="*/ 4429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1439" y="44291"/>
                  </a:moveTo>
                  <a:cubicBezTo>
                    <a:pt x="81439" y="64770"/>
                    <a:pt x="64770" y="81439"/>
                    <a:pt x="44291" y="81439"/>
                  </a:cubicBezTo>
                  <a:cubicBezTo>
                    <a:pt x="23813" y="81439"/>
                    <a:pt x="7144" y="64770"/>
                    <a:pt x="7144" y="44291"/>
                  </a:cubicBezTo>
                  <a:cubicBezTo>
                    <a:pt x="7144" y="23813"/>
                    <a:pt x="23813" y="7144"/>
                    <a:pt x="44291" y="7144"/>
                  </a:cubicBezTo>
                  <a:cubicBezTo>
                    <a:pt x="64770" y="7144"/>
                    <a:pt x="81439" y="23717"/>
                    <a:pt x="81439" y="44291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767768AB-54E0-4F31-AD7C-F747299FDBB9}"/>
                </a:ext>
              </a:extLst>
            </p:cNvPr>
            <p:cNvSpPr/>
            <p:nvPr/>
          </p:nvSpPr>
          <p:spPr>
            <a:xfrm>
              <a:off x="6034563" y="3488341"/>
              <a:ext cx="85725" cy="85725"/>
            </a:xfrm>
            <a:custGeom>
              <a:avLst/>
              <a:gdLst>
                <a:gd name="connsiteX0" fmla="*/ 81439 w 85725"/>
                <a:gd name="connsiteY0" fmla="*/ 44291 h 85725"/>
                <a:gd name="connsiteX1" fmla="*/ 44291 w 85725"/>
                <a:gd name="connsiteY1" fmla="*/ 81439 h 85725"/>
                <a:gd name="connsiteX2" fmla="*/ 7144 w 85725"/>
                <a:gd name="connsiteY2" fmla="*/ 44291 h 85725"/>
                <a:gd name="connsiteX3" fmla="*/ 44291 w 85725"/>
                <a:gd name="connsiteY3" fmla="*/ 7144 h 85725"/>
                <a:gd name="connsiteX4" fmla="*/ 81439 w 85725"/>
                <a:gd name="connsiteY4" fmla="*/ 4429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1439" y="44291"/>
                  </a:moveTo>
                  <a:cubicBezTo>
                    <a:pt x="81439" y="64770"/>
                    <a:pt x="64770" y="81439"/>
                    <a:pt x="44291" y="81439"/>
                  </a:cubicBezTo>
                  <a:cubicBezTo>
                    <a:pt x="23813" y="81439"/>
                    <a:pt x="7144" y="64770"/>
                    <a:pt x="7144" y="44291"/>
                  </a:cubicBezTo>
                  <a:cubicBezTo>
                    <a:pt x="7144" y="23813"/>
                    <a:pt x="23813" y="7144"/>
                    <a:pt x="44291" y="7144"/>
                  </a:cubicBezTo>
                  <a:cubicBezTo>
                    <a:pt x="64770" y="7144"/>
                    <a:pt x="81439" y="23813"/>
                    <a:pt x="81439" y="44291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4D143D6C-E98D-4CA7-B42D-82D8D3825FDD}"/>
                </a:ext>
              </a:extLst>
            </p:cNvPr>
            <p:cNvSpPr/>
            <p:nvPr/>
          </p:nvSpPr>
          <p:spPr>
            <a:xfrm>
              <a:off x="6034563" y="3632549"/>
              <a:ext cx="85725" cy="85725"/>
            </a:xfrm>
            <a:custGeom>
              <a:avLst/>
              <a:gdLst>
                <a:gd name="connsiteX0" fmla="*/ 81439 w 85725"/>
                <a:gd name="connsiteY0" fmla="*/ 44291 h 85725"/>
                <a:gd name="connsiteX1" fmla="*/ 44291 w 85725"/>
                <a:gd name="connsiteY1" fmla="*/ 81439 h 85725"/>
                <a:gd name="connsiteX2" fmla="*/ 7144 w 85725"/>
                <a:gd name="connsiteY2" fmla="*/ 44291 h 85725"/>
                <a:gd name="connsiteX3" fmla="*/ 44291 w 85725"/>
                <a:gd name="connsiteY3" fmla="*/ 7144 h 85725"/>
                <a:gd name="connsiteX4" fmla="*/ 81439 w 85725"/>
                <a:gd name="connsiteY4" fmla="*/ 4429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1439" y="44291"/>
                  </a:moveTo>
                  <a:cubicBezTo>
                    <a:pt x="81439" y="64770"/>
                    <a:pt x="64770" y="81439"/>
                    <a:pt x="44291" y="81439"/>
                  </a:cubicBezTo>
                  <a:cubicBezTo>
                    <a:pt x="23813" y="81439"/>
                    <a:pt x="7144" y="64770"/>
                    <a:pt x="7144" y="44291"/>
                  </a:cubicBezTo>
                  <a:cubicBezTo>
                    <a:pt x="7144" y="23813"/>
                    <a:pt x="23813" y="7144"/>
                    <a:pt x="44291" y="7144"/>
                  </a:cubicBezTo>
                  <a:cubicBezTo>
                    <a:pt x="64770" y="7144"/>
                    <a:pt x="81439" y="23717"/>
                    <a:pt x="81439" y="44291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FEAF5812-D890-496D-999C-D6B673C37842}"/>
                </a:ext>
              </a:extLst>
            </p:cNvPr>
            <p:cNvSpPr/>
            <p:nvPr/>
          </p:nvSpPr>
          <p:spPr>
            <a:xfrm>
              <a:off x="5990237" y="2950493"/>
              <a:ext cx="142875" cy="66675"/>
            </a:xfrm>
            <a:custGeom>
              <a:avLst/>
              <a:gdLst>
                <a:gd name="connsiteX0" fmla="*/ 72330 w 142875"/>
                <a:gd name="connsiteY0" fmla="*/ 66075 h 66675"/>
                <a:gd name="connsiteX1" fmla="*/ 7941 w 142875"/>
                <a:gd name="connsiteY1" fmla="*/ 23974 h 66675"/>
                <a:gd name="connsiteX2" fmla="*/ 12703 w 142875"/>
                <a:gd name="connsiteY2" fmla="*/ 11687 h 66675"/>
                <a:gd name="connsiteX3" fmla="*/ 24991 w 142875"/>
                <a:gd name="connsiteY3" fmla="*/ 16449 h 66675"/>
                <a:gd name="connsiteX4" fmla="*/ 72425 w 142875"/>
                <a:gd name="connsiteY4" fmla="*/ 47406 h 66675"/>
                <a:gd name="connsiteX5" fmla="*/ 121098 w 142875"/>
                <a:gd name="connsiteY5" fmla="*/ 13306 h 66675"/>
                <a:gd name="connsiteX6" fmla="*/ 133004 w 142875"/>
                <a:gd name="connsiteY6" fmla="*/ 7686 h 66675"/>
                <a:gd name="connsiteX7" fmla="*/ 138624 w 142875"/>
                <a:gd name="connsiteY7" fmla="*/ 19593 h 66675"/>
                <a:gd name="connsiteX8" fmla="*/ 72330 w 142875"/>
                <a:gd name="connsiteY8" fmla="*/ 660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66675">
                  <a:moveTo>
                    <a:pt x="72330" y="66075"/>
                  </a:moveTo>
                  <a:cubicBezTo>
                    <a:pt x="44422" y="66075"/>
                    <a:pt x="19085" y="49596"/>
                    <a:pt x="7941" y="23974"/>
                  </a:cubicBezTo>
                  <a:cubicBezTo>
                    <a:pt x="5845" y="19307"/>
                    <a:pt x="8036" y="13782"/>
                    <a:pt x="12703" y="11687"/>
                  </a:cubicBezTo>
                  <a:cubicBezTo>
                    <a:pt x="17371" y="9591"/>
                    <a:pt x="22895" y="11782"/>
                    <a:pt x="24991" y="16449"/>
                  </a:cubicBezTo>
                  <a:cubicBezTo>
                    <a:pt x="33277" y="35214"/>
                    <a:pt x="51851" y="47406"/>
                    <a:pt x="72425" y="47406"/>
                  </a:cubicBezTo>
                  <a:cubicBezTo>
                    <a:pt x="94142" y="47406"/>
                    <a:pt x="113668" y="33690"/>
                    <a:pt x="121098" y="13306"/>
                  </a:cubicBezTo>
                  <a:cubicBezTo>
                    <a:pt x="122812" y="8448"/>
                    <a:pt x="128146" y="5972"/>
                    <a:pt x="133004" y="7686"/>
                  </a:cubicBezTo>
                  <a:cubicBezTo>
                    <a:pt x="137862" y="9401"/>
                    <a:pt x="140338" y="14830"/>
                    <a:pt x="138624" y="19593"/>
                  </a:cubicBezTo>
                  <a:cubicBezTo>
                    <a:pt x="128432" y="47406"/>
                    <a:pt x="101857" y="66075"/>
                    <a:pt x="72330" y="66075"/>
                  </a:cubicBezTo>
                  <a:close/>
                </a:path>
              </a:pathLst>
            </a:custGeom>
            <a:solidFill>
              <a:srgbClr val="FEF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AAB20749-10B0-40A6-94F5-B8132CE339CD}"/>
                </a:ext>
              </a:extLst>
            </p:cNvPr>
            <p:cNvSpPr/>
            <p:nvPr/>
          </p:nvSpPr>
          <p:spPr>
            <a:xfrm>
              <a:off x="5919405" y="3188690"/>
              <a:ext cx="304800" cy="152400"/>
            </a:xfrm>
            <a:custGeom>
              <a:avLst/>
              <a:gdLst>
                <a:gd name="connsiteX0" fmla="*/ 305087 w 304800"/>
                <a:gd name="connsiteY0" fmla="*/ 40189 h 152400"/>
                <a:gd name="connsiteX1" fmla="*/ 255842 w 304800"/>
                <a:gd name="connsiteY1" fmla="*/ 11329 h 152400"/>
                <a:gd name="connsiteX2" fmla="*/ 191644 w 304800"/>
                <a:gd name="connsiteY2" fmla="*/ 46762 h 152400"/>
                <a:gd name="connsiteX3" fmla="*/ 154782 w 304800"/>
                <a:gd name="connsiteY3" fmla="*/ 30379 h 152400"/>
                <a:gd name="connsiteX4" fmla="*/ 118968 w 304800"/>
                <a:gd name="connsiteY4" fmla="*/ 45619 h 152400"/>
                <a:gd name="connsiteX5" fmla="*/ 56865 w 304800"/>
                <a:gd name="connsiteY5" fmla="*/ 11329 h 152400"/>
                <a:gd name="connsiteX6" fmla="*/ 7621 w 304800"/>
                <a:gd name="connsiteY6" fmla="*/ 40189 h 152400"/>
                <a:gd name="connsiteX7" fmla="*/ 7145 w 304800"/>
                <a:gd name="connsiteY7" fmla="*/ 119247 h 152400"/>
                <a:gd name="connsiteX8" fmla="*/ 56770 w 304800"/>
                <a:gd name="connsiteY8" fmla="*/ 148393 h 152400"/>
                <a:gd name="connsiteX9" fmla="*/ 118301 w 304800"/>
                <a:gd name="connsiteY9" fmla="*/ 113532 h 152400"/>
                <a:gd name="connsiteX10" fmla="*/ 154878 w 304800"/>
                <a:gd name="connsiteY10" fmla="*/ 129629 h 152400"/>
                <a:gd name="connsiteX11" fmla="*/ 192501 w 304800"/>
                <a:gd name="connsiteY11" fmla="*/ 112294 h 152400"/>
                <a:gd name="connsiteX12" fmla="*/ 256033 w 304800"/>
                <a:gd name="connsiteY12" fmla="*/ 148298 h 152400"/>
                <a:gd name="connsiteX13" fmla="*/ 305658 w 304800"/>
                <a:gd name="connsiteY13" fmla="*/ 119152 h 152400"/>
                <a:gd name="connsiteX14" fmla="*/ 305087 w 304800"/>
                <a:gd name="connsiteY14" fmla="*/ 40189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4800" h="152400">
                  <a:moveTo>
                    <a:pt x="305087" y="40189"/>
                  </a:moveTo>
                  <a:cubicBezTo>
                    <a:pt x="304896" y="15043"/>
                    <a:pt x="277845" y="-863"/>
                    <a:pt x="255842" y="11329"/>
                  </a:cubicBezTo>
                  <a:lnTo>
                    <a:pt x="191644" y="46762"/>
                  </a:lnTo>
                  <a:cubicBezTo>
                    <a:pt x="182595" y="36665"/>
                    <a:pt x="169451" y="30379"/>
                    <a:pt x="154782" y="30379"/>
                  </a:cubicBezTo>
                  <a:cubicBezTo>
                    <a:pt x="140685" y="30379"/>
                    <a:pt x="128017" y="36284"/>
                    <a:pt x="118968" y="45619"/>
                  </a:cubicBezTo>
                  <a:lnTo>
                    <a:pt x="56865" y="11329"/>
                  </a:lnTo>
                  <a:cubicBezTo>
                    <a:pt x="34767" y="-863"/>
                    <a:pt x="7811" y="15043"/>
                    <a:pt x="7621" y="40189"/>
                  </a:cubicBezTo>
                  <a:lnTo>
                    <a:pt x="7145" y="119247"/>
                  </a:lnTo>
                  <a:cubicBezTo>
                    <a:pt x="6954" y="144774"/>
                    <a:pt x="34482" y="160966"/>
                    <a:pt x="56770" y="148393"/>
                  </a:cubicBezTo>
                  <a:lnTo>
                    <a:pt x="118301" y="113532"/>
                  </a:lnTo>
                  <a:cubicBezTo>
                    <a:pt x="127350" y="123438"/>
                    <a:pt x="140399" y="129629"/>
                    <a:pt x="154878" y="129629"/>
                  </a:cubicBezTo>
                  <a:cubicBezTo>
                    <a:pt x="169927" y="129629"/>
                    <a:pt x="183357" y="122866"/>
                    <a:pt x="192501" y="112294"/>
                  </a:cubicBezTo>
                  <a:lnTo>
                    <a:pt x="256033" y="148298"/>
                  </a:lnTo>
                  <a:cubicBezTo>
                    <a:pt x="278226" y="160871"/>
                    <a:pt x="305753" y="144774"/>
                    <a:pt x="305658" y="119152"/>
                  </a:cubicBezTo>
                  <a:lnTo>
                    <a:pt x="305087" y="40189"/>
                  </a:ln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36E3F125-453D-4BD7-A2F5-140B7BEE29E7}"/>
                </a:ext>
              </a:extLst>
            </p:cNvPr>
            <p:cNvSpPr/>
            <p:nvPr/>
          </p:nvSpPr>
          <p:spPr>
            <a:xfrm>
              <a:off x="5554524" y="3139080"/>
              <a:ext cx="66675" cy="228600"/>
            </a:xfrm>
            <a:custGeom>
              <a:avLst/>
              <a:gdLst>
                <a:gd name="connsiteX0" fmla="*/ 15028 w 66675"/>
                <a:gd name="connsiteY0" fmla="*/ 15028 h 228600"/>
                <a:gd name="connsiteX1" fmla="*/ 49128 w 66675"/>
                <a:gd name="connsiteY1" fmla="*/ 65511 h 228600"/>
                <a:gd name="connsiteX2" fmla="*/ 48271 w 66675"/>
                <a:gd name="connsiteY2" fmla="*/ 82561 h 228600"/>
                <a:gd name="connsiteX3" fmla="*/ 22363 w 66675"/>
                <a:gd name="connsiteY3" fmla="*/ 113517 h 228600"/>
                <a:gd name="connsiteX4" fmla="*/ 21982 w 66675"/>
                <a:gd name="connsiteY4" fmla="*/ 131233 h 228600"/>
                <a:gd name="connsiteX5" fmla="*/ 49795 w 66675"/>
                <a:gd name="connsiteY5" fmla="*/ 167524 h 228600"/>
                <a:gd name="connsiteX6" fmla="*/ 48556 w 66675"/>
                <a:gd name="connsiteY6" fmla="*/ 186193 h 228600"/>
                <a:gd name="connsiteX7" fmla="*/ 16171 w 66675"/>
                <a:gd name="connsiteY7" fmla="*/ 21886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228600">
                  <a:moveTo>
                    <a:pt x="15028" y="15028"/>
                  </a:moveTo>
                  <a:lnTo>
                    <a:pt x="49128" y="65511"/>
                  </a:lnTo>
                  <a:cubicBezTo>
                    <a:pt x="52652" y="70750"/>
                    <a:pt x="52271" y="77703"/>
                    <a:pt x="48271" y="82561"/>
                  </a:cubicBezTo>
                  <a:lnTo>
                    <a:pt x="22363" y="113517"/>
                  </a:lnTo>
                  <a:cubicBezTo>
                    <a:pt x="18076" y="118565"/>
                    <a:pt x="17981" y="125995"/>
                    <a:pt x="21982" y="131233"/>
                  </a:cubicBezTo>
                  <a:lnTo>
                    <a:pt x="49795" y="167524"/>
                  </a:lnTo>
                  <a:cubicBezTo>
                    <a:pt x="54081" y="173143"/>
                    <a:pt x="53605" y="181144"/>
                    <a:pt x="48556" y="186193"/>
                  </a:cubicBezTo>
                  <a:lnTo>
                    <a:pt x="16171" y="218863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8111251F-4AF4-4257-B5B8-208A3144B7EC}"/>
                </a:ext>
              </a:extLst>
            </p:cNvPr>
            <p:cNvSpPr/>
            <p:nvPr/>
          </p:nvSpPr>
          <p:spPr>
            <a:xfrm>
              <a:off x="6584558" y="3139080"/>
              <a:ext cx="66675" cy="228600"/>
            </a:xfrm>
            <a:custGeom>
              <a:avLst/>
              <a:gdLst>
                <a:gd name="connsiteX0" fmla="*/ 15028 w 66675"/>
                <a:gd name="connsiteY0" fmla="*/ 15028 h 228600"/>
                <a:gd name="connsiteX1" fmla="*/ 49128 w 66675"/>
                <a:gd name="connsiteY1" fmla="*/ 65511 h 228600"/>
                <a:gd name="connsiteX2" fmla="*/ 48271 w 66675"/>
                <a:gd name="connsiteY2" fmla="*/ 82561 h 228600"/>
                <a:gd name="connsiteX3" fmla="*/ 22363 w 66675"/>
                <a:gd name="connsiteY3" fmla="*/ 113517 h 228600"/>
                <a:gd name="connsiteX4" fmla="*/ 21982 w 66675"/>
                <a:gd name="connsiteY4" fmla="*/ 131233 h 228600"/>
                <a:gd name="connsiteX5" fmla="*/ 49795 w 66675"/>
                <a:gd name="connsiteY5" fmla="*/ 167524 h 228600"/>
                <a:gd name="connsiteX6" fmla="*/ 48556 w 66675"/>
                <a:gd name="connsiteY6" fmla="*/ 186193 h 228600"/>
                <a:gd name="connsiteX7" fmla="*/ 16171 w 66675"/>
                <a:gd name="connsiteY7" fmla="*/ 21886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228600">
                  <a:moveTo>
                    <a:pt x="15028" y="15028"/>
                  </a:moveTo>
                  <a:lnTo>
                    <a:pt x="49128" y="65511"/>
                  </a:lnTo>
                  <a:cubicBezTo>
                    <a:pt x="52652" y="70750"/>
                    <a:pt x="52271" y="77703"/>
                    <a:pt x="48271" y="82561"/>
                  </a:cubicBezTo>
                  <a:lnTo>
                    <a:pt x="22363" y="113517"/>
                  </a:lnTo>
                  <a:cubicBezTo>
                    <a:pt x="18076" y="118565"/>
                    <a:pt x="17981" y="125995"/>
                    <a:pt x="21982" y="131233"/>
                  </a:cubicBezTo>
                  <a:lnTo>
                    <a:pt x="49795" y="167524"/>
                  </a:lnTo>
                  <a:cubicBezTo>
                    <a:pt x="54081" y="173143"/>
                    <a:pt x="53605" y="181144"/>
                    <a:pt x="48556" y="186193"/>
                  </a:cubicBezTo>
                  <a:lnTo>
                    <a:pt x="16171" y="218863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CDEEA915-F5FD-48D4-A80C-44E0DE58BB1B}"/>
                </a:ext>
              </a:extLst>
            </p:cNvPr>
            <p:cNvSpPr/>
            <p:nvPr/>
          </p:nvSpPr>
          <p:spPr>
            <a:xfrm>
              <a:off x="6190128" y="3971375"/>
              <a:ext cx="219075" cy="104775"/>
            </a:xfrm>
            <a:custGeom>
              <a:avLst/>
              <a:gdLst>
                <a:gd name="connsiteX0" fmla="*/ 209910 w 219075"/>
                <a:gd name="connsiteY0" fmla="*/ 15028 h 104775"/>
                <a:gd name="connsiteX1" fmla="*/ 176477 w 219075"/>
                <a:gd name="connsiteY1" fmla="*/ 55795 h 104775"/>
                <a:gd name="connsiteX2" fmla="*/ 147235 w 219075"/>
                <a:gd name="connsiteY2" fmla="*/ 62749 h 104775"/>
                <a:gd name="connsiteX3" fmla="*/ 128947 w 219075"/>
                <a:gd name="connsiteY3" fmla="*/ 54652 h 104775"/>
                <a:gd name="connsiteX4" fmla="*/ 97705 w 219075"/>
                <a:gd name="connsiteY4" fmla="*/ 64368 h 104775"/>
                <a:gd name="connsiteX5" fmla="*/ 86085 w 219075"/>
                <a:gd name="connsiteY5" fmla="*/ 83323 h 104775"/>
                <a:gd name="connsiteX6" fmla="*/ 54557 w 219075"/>
                <a:gd name="connsiteY6" fmla="*/ 92848 h 104775"/>
                <a:gd name="connsiteX7" fmla="*/ 15028 w 219075"/>
                <a:gd name="connsiteY7" fmla="*/ 7456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075" h="104775">
                  <a:moveTo>
                    <a:pt x="209910" y="15028"/>
                  </a:moveTo>
                  <a:lnTo>
                    <a:pt x="176477" y="55795"/>
                  </a:lnTo>
                  <a:cubicBezTo>
                    <a:pt x="169429" y="64463"/>
                    <a:pt x="157427" y="67225"/>
                    <a:pt x="147235" y="62749"/>
                  </a:cubicBezTo>
                  <a:lnTo>
                    <a:pt x="128947" y="54652"/>
                  </a:lnTo>
                  <a:cubicBezTo>
                    <a:pt x="117613" y="49604"/>
                    <a:pt x="104182" y="53795"/>
                    <a:pt x="97705" y="64368"/>
                  </a:cubicBezTo>
                  <a:lnTo>
                    <a:pt x="86085" y="83323"/>
                  </a:lnTo>
                  <a:cubicBezTo>
                    <a:pt x="79513" y="94086"/>
                    <a:pt x="65987" y="98182"/>
                    <a:pt x="54557" y="92848"/>
                  </a:cubicBezTo>
                  <a:lnTo>
                    <a:pt x="15028" y="74560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6E1C0E7D-6CE9-45FD-846E-94481FA1EC7D}"/>
                </a:ext>
              </a:extLst>
            </p:cNvPr>
            <p:cNvSpPr/>
            <p:nvPr/>
          </p:nvSpPr>
          <p:spPr>
            <a:xfrm>
              <a:off x="5732737" y="3976994"/>
              <a:ext cx="219075" cy="104775"/>
            </a:xfrm>
            <a:custGeom>
              <a:avLst/>
              <a:gdLst>
                <a:gd name="connsiteX0" fmla="*/ 209434 w 219075"/>
                <a:gd name="connsiteY0" fmla="*/ 75988 h 104775"/>
                <a:gd name="connsiteX1" fmla="*/ 156379 w 219075"/>
                <a:gd name="connsiteY1" fmla="*/ 91419 h 104775"/>
                <a:gd name="connsiteX2" fmla="*/ 132091 w 219075"/>
                <a:gd name="connsiteY2" fmla="*/ 82084 h 104775"/>
                <a:gd name="connsiteX3" fmla="*/ 118756 w 219075"/>
                <a:gd name="connsiteY3" fmla="*/ 60367 h 104775"/>
                <a:gd name="connsiteX4" fmla="*/ 91705 w 219075"/>
                <a:gd name="connsiteY4" fmla="*/ 52081 h 104775"/>
                <a:gd name="connsiteX5" fmla="*/ 66082 w 219075"/>
                <a:gd name="connsiteY5" fmla="*/ 63511 h 104775"/>
                <a:gd name="connsiteX6" fmla="*/ 38841 w 219075"/>
                <a:gd name="connsiteY6" fmla="*/ 54938 h 104775"/>
                <a:gd name="connsiteX7" fmla="*/ 15028 w 219075"/>
                <a:gd name="connsiteY7" fmla="*/ 1502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075" h="104775">
                  <a:moveTo>
                    <a:pt x="209434" y="75988"/>
                  </a:moveTo>
                  <a:lnTo>
                    <a:pt x="156379" y="91419"/>
                  </a:lnTo>
                  <a:cubicBezTo>
                    <a:pt x="147140" y="94086"/>
                    <a:pt x="137139" y="90276"/>
                    <a:pt x="132091" y="82084"/>
                  </a:cubicBezTo>
                  <a:lnTo>
                    <a:pt x="118756" y="60367"/>
                  </a:lnTo>
                  <a:cubicBezTo>
                    <a:pt x="113136" y="51223"/>
                    <a:pt x="101515" y="47604"/>
                    <a:pt x="91705" y="52081"/>
                  </a:cubicBezTo>
                  <a:lnTo>
                    <a:pt x="66082" y="63511"/>
                  </a:lnTo>
                  <a:cubicBezTo>
                    <a:pt x="56176" y="67987"/>
                    <a:pt x="44461" y="64273"/>
                    <a:pt x="38841" y="54938"/>
                  </a:cubicBezTo>
                  <a:lnTo>
                    <a:pt x="15028" y="15028"/>
                  </a:lnTo>
                </a:path>
              </a:pathLst>
            </a:custGeom>
            <a:noFill/>
            <a:ln w="20038" cap="rnd">
              <a:solidFill>
                <a:srgbClr val="FEFAF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10DB333-CDB2-48C1-A23B-AA4B9C27A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384" y="119439"/>
            <a:ext cx="2225233" cy="969348"/>
          </a:xfrm>
          <a:prstGeom prst="rect">
            <a:avLst/>
          </a:prstGeom>
        </p:spPr>
      </p:pic>
      <p:pic>
        <p:nvPicPr>
          <p:cNvPr id="331" name="Picture 330">
            <a:extLst>
              <a:ext uri="{FF2B5EF4-FFF2-40B4-BE49-F238E27FC236}">
                <a16:creationId xmlns:a16="http://schemas.microsoft.com/office/drawing/2014/main" id="{D8BEDCC0-D406-4677-AFD0-BAD2B3286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236" y="5523939"/>
            <a:ext cx="4937364" cy="133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73094"/>
      </p:ext>
    </p:extLst>
  </p:cSld>
  <p:clrMapOvr>
    <a:masterClrMapping/>
  </p:clrMapOvr>
  <p:transition spd="slow" advTm="392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857 L 0 -2.96296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7" name="Rectangle 2766">
            <a:extLst>
              <a:ext uri="{FF2B5EF4-FFF2-40B4-BE49-F238E27FC236}">
                <a16:creationId xmlns:a16="http://schemas.microsoft.com/office/drawing/2014/main" id="{6CD9B589-6389-43BE-A61B-7F124CC9F7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2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859CB00-6B10-46CF-8723-20402F1BA0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F3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73" name="Graphic 2772">
            <a:extLst>
              <a:ext uri="{FF2B5EF4-FFF2-40B4-BE49-F238E27FC236}">
                <a16:creationId xmlns:a16="http://schemas.microsoft.com/office/drawing/2014/main" id="{081A21B1-737E-4752-9CA5-331901B08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164" y="2033916"/>
            <a:ext cx="2128934" cy="562039"/>
          </a:xfrm>
          <a:prstGeom prst="rect">
            <a:avLst/>
          </a:prstGeom>
        </p:spPr>
      </p:pic>
      <p:sp>
        <p:nvSpPr>
          <p:cNvPr id="2771" name="Freeform: Shape 2770">
            <a:extLst>
              <a:ext uri="{FF2B5EF4-FFF2-40B4-BE49-F238E27FC236}">
                <a16:creationId xmlns:a16="http://schemas.microsoft.com/office/drawing/2014/main" id="{49D2AC1A-06F6-43C4-9F40-88A26801E0C0}"/>
              </a:ext>
            </a:extLst>
          </p:cNvPr>
          <p:cNvSpPr/>
          <p:nvPr/>
        </p:nvSpPr>
        <p:spPr>
          <a:xfrm>
            <a:off x="1768999" y="2314936"/>
            <a:ext cx="10417215" cy="2280213"/>
          </a:xfrm>
          <a:custGeom>
            <a:avLst/>
            <a:gdLst>
              <a:gd name="connsiteX0" fmla="*/ 711843 w 10417215"/>
              <a:gd name="connsiteY0" fmla="*/ 1423686 h 2558005"/>
              <a:gd name="connsiteX1" fmla="*/ 2135529 w 10417215"/>
              <a:gd name="connsiteY1" fmla="*/ 0 h 2558005"/>
              <a:gd name="connsiteX2" fmla="*/ 3923818 w 10417215"/>
              <a:gd name="connsiteY2" fmla="*/ 1788289 h 2558005"/>
              <a:gd name="connsiteX3" fmla="*/ 5034988 w 10417215"/>
              <a:gd name="connsiteY3" fmla="*/ 677119 h 2558005"/>
              <a:gd name="connsiteX4" fmla="*/ 6574421 w 10417215"/>
              <a:gd name="connsiteY4" fmla="*/ 2216552 h 2558005"/>
              <a:gd name="connsiteX5" fmla="*/ 7517758 w 10417215"/>
              <a:gd name="connsiteY5" fmla="*/ 1273215 h 2558005"/>
              <a:gd name="connsiteX6" fmla="*/ 7893934 w 10417215"/>
              <a:gd name="connsiteY6" fmla="*/ 1649391 h 2558005"/>
              <a:gd name="connsiteX7" fmla="*/ 9236597 w 10417215"/>
              <a:gd name="connsiteY7" fmla="*/ 306728 h 2558005"/>
              <a:gd name="connsiteX8" fmla="*/ 10417215 w 10417215"/>
              <a:gd name="connsiteY8" fmla="*/ 1487346 h 2558005"/>
              <a:gd name="connsiteX9" fmla="*/ 10417215 w 10417215"/>
              <a:gd name="connsiteY9" fmla="*/ 2558005 h 2558005"/>
              <a:gd name="connsiteX10" fmla="*/ 0 w 10417215"/>
              <a:gd name="connsiteY10" fmla="*/ 2558005 h 2558005"/>
              <a:gd name="connsiteX11" fmla="*/ 711843 w 10417215"/>
              <a:gd name="connsiteY11" fmla="*/ 1423686 h 2558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417215" h="2558005">
                <a:moveTo>
                  <a:pt x="711843" y="1423686"/>
                </a:moveTo>
                <a:lnTo>
                  <a:pt x="2135529" y="0"/>
                </a:lnTo>
                <a:lnTo>
                  <a:pt x="3923818" y="1788289"/>
                </a:lnTo>
                <a:lnTo>
                  <a:pt x="5034988" y="677119"/>
                </a:lnTo>
                <a:lnTo>
                  <a:pt x="6574421" y="2216552"/>
                </a:lnTo>
                <a:lnTo>
                  <a:pt x="7517758" y="1273215"/>
                </a:lnTo>
                <a:lnTo>
                  <a:pt x="7893934" y="1649391"/>
                </a:lnTo>
                <a:lnTo>
                  <a:pt x="9236597" y="306728"/>
                </a:lnTo>
                <a:lnTo>
                  <a:pt x="10417215" y="1487346"/>
                </a:lnTo>
                <a:lnTo>
                  <a:pt x="10417215" y="2558005"/>
                </a:lnTo>
                <a:lnTo>
                  <a:pt x="0" y="2558005"/>
                </a:lnTo>
                <a:lnTo>
                  <a:pt x="711843" y="1423686"/>
                </a:lnTo>
                <a:close/>
              </a:path>
            </a:pathLst>
          </a:custGeom>
          <a:solidFill>
            <a:srgbClr val="C2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70" name="Graphic 2769">
            <a:extLst>
              <a:ext uri="{FF2B5EF4-FFF2-40B4-BE49-F238E27FC236}">
                <a16:creationId xmlns:a16="http://schemas.microsoft.com/office/drawing/2014/main" id="{B57971CF-6A35-433E-A0D3-0E455F62C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6" y="2280214"/>
            <a:ext cx="6821347" cy="4070085"/>
          </a:xfrm>
          <a:prstGeom prst="rect">
            <a:avLst/>
          </a:prstGeom>
        </p:spPr>
      </p:pic>
      <p:sp>
        <p:nvSpPr>
          <p:cNvPr id="2764" name="Rectangle 2763">
            <a:extLst>
              <a:ext uri="{FF2B5EF4-FFF2-40B4-BE49-F238E27FC236}">
                <a16:creationId xmlns:a16="http://schemas.microsoft.com/office/drawing/2014/main" id="{D1534EB5-86A0-4FD8-A326-C3685CFD3976}"/>
              </a:ext>
            </a:extLst>
          </p:cNvPr>
          <p:cNvSpPr/>
          <p:nvPr/>
        </p:nvSpPr>
        <p:spPr>
          <a:xfrm>
            <a:off x="5208608" y="3894881"/>
            <a:ext cx="549797" cy="3693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68" name="Rectangle 2767">
            <a:extLst>
              <a:ext uri="{FF2B5EF4-FFF2-40B4-BE49-F238E27FC236}">
                <a16:creationId xmlns:a16="http://schemas.microsoft.com/office/drawing/2014/main" id="{E40CCF13-7D5E-4F58-A132-5F57BA79F932}"/>
              </a:ext>
            </a:extLst>
          </p:cNvPr>
          <p:cNvSpPr/>
          <p:nvPr/>
        </p:nvSpPr>
        <p:spPr>
          <a:xfrm>
            <a:off x="0" y="4436422"/>
            <a:ext cx="12192000" cy="2421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82" name="Group 2781">
            <a:extLst>
              <a:ext uri="{FF2B5EF4-FFF2-40B4-BE49-F238E27FC236}">
                <a16:creationId xmlns:a16="http://schemas.microsoft.com/office/drawing/2014/main" id="{C5A6890B-EE5C-4E3F-AE8B-617FDA5CB571}"/>
              </a:ext>
            </a:extLst>
          </p:cNvPr>
          <p:cNvGrpSpPr/>
          <p:nvPr/>
        </p:nvGrpSpPr>
        <p:grpSpPr>
          <a:xfrm>
            <a:off x="7443413" y="3578641"/>
            <a:ext cx="1776769" cy="857781"/>
            <a:chOff x="9262596" y="3578641"/>
            <a:chExt cx="1776769" cy="857781"/>
          </a:xfrm>
        </p:grpSpPr>
        <p:pic>
          <p:nvPicPr>
            <p:cNvPr id="2778" name="Graphic 2777">
              <a:extLst>
                <a:ext uri="{FF2B5EF4-FFF2-40B4-BE49-F238E27FC236}">
                  <a16:creationId xmlns:a16="http://schemas.microsoft.com/office/drawing/2014/main" id="{8540B7C2-DD9B-4FDE-84A7-3FD1E6183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262596" y="3578641"/>
              <a:ext cx="421366" cy="857781"/>
            </a:xfrm>
            <a:prstGeom prst="rect">
              <a:avLst/>
            </a:prstGeom>
          </p:spPr>
        </p:pic>
        <p:pic>
          <p:nvPicPr>
            <p:cNvPr id="2779" name="Graphic 2778">
              <a:extLst>
                <a:ext uri="{FF2B5EF4-FFF2-40B4-BE49-F238E27FC236}">
                  <a16:creationId xmlns:a16="http://schemas.microsoft.com/office/drawing/2014/main" id="{78EE08FE-DDA1-4EEE-A0CC-E19E62F14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714397" y="3578641"/>
              <a:ext cx="421366" cy="857781"/>
            </a:xfrm>
            <a:prstGeom prst="rect">
              <a:avLst/>
            </a:prstGeom>
          </p:spPr>
        </p:pic>
        <p:pic>
          <p:nvPicPr>
            <p:cNvPr id="2780" name="Graphic 2779">
              <a:extLst>
                <a:ext uri="{FF2B5EF4-FFF2-40B4-BE49-F238E27FC236}">
                  <a16:creationId xmlns:a16="http://schemas.microsoft.com/office/drawing/2014/main" id="{61015160-81E2-40A4-B646-9CEC4F96C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166198" y="3578641"/>
              <a:ext cx="421366" cy="857781"/>
            </a:xfrm>
            <a:prstGeom prst="rect">
              <a:avLst/>
            </a:prstGeom>
          </p:spPr>
        </p:pic>
        <p:pic>
          <p:nvPicPr>
            <p:cNvPr id="2781" name="Graphic 2780">
              <a:extLst>
                <a:ext uri="{FF2B5EF4-FFF2-40B4-BE49-F238E27FC236}">
                  <a16:creationId xmlns:a16="http://schemas.microsoft.com/office/drawing/2014/main" id="{3E541F07-D51A-4D37-8314-3B3D74289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617999" y="3578641"/>
              <a:ext cx="421366" cy="857781"/>
            </a:xfrm>
            <a:prstGeom prst="rect">
              <a:avLst/>
            </a:prstGeom>
          </p:spPr>
        </p:pic>
      </p:grpSp>
      <p:grpSp>
        <p:nvGrpSpPr>
          <p:cNvPr id="2755" name="Graphic 2753">
            <a:extLst>
              <a:ext uri="{FF2B5EF4-FFF2-40B4-BE49-F238E27FC236}">
                <a16:creationId xmlns:a16="http://schemas.microsoft.com/office/drawing/2014/main" id="{9D73DA17-A806-4F33-B2BA-AD3ACC31F136}"/>
              </a:ext>
            </a:extLst>
          </p:cNvPr>
          <p:cNvGrpSpPr/>
          <p:nvPr/>
        </p:nvGrpSpPr>
        <p:grpSpPr>
          <a:xfrm>
            <a:off x="5010290" y="3264610"/>
            <a:ext cx="2171420" cy="1310947"/>
            <a:chOff x="5538914" y="3090989"/>
            <a:chExt cx="2171420" cy="1310947"/>
          </a:xfrm>
        </p:grpSpPr>
        <p:sp>
          <p:nvSpPr>
            <p:cNvPr id="2756" name="Freeform: Shape 2755">
              <a:extLst>
                <a:ext uri="{FF2B5EF4-FFF2-40B4-BE49-F238E27FC236}">
                  <a16:creationId xmlns:a16="http://schemas.microsoft.com/office/drawing/2014/main" id="{94C35A02-E80A-45AA-8DF4-2C413E5AEE78}"/>
                </a:ext>
              </a:extLst>
            </p:cNvPr>
            <p:cNvSpPr/>
            <p:nvPr/>
          </p:nvSpPr>
          <p:spPr>
            <a:xfrm>
              <a:off x="5974142" y="3489767"/>
              <a:ext cx="1643859" cy="912169"/>
            </a:xfrm>
            <a:custGeom>
              <a:avLst/>
              <a:gdLst>
                <a:gd name="connsiteX0" fmla="*/ 14161 w 1057387"/>
                <a:gd name="connsiteY0" fmla="*/ 14161 h 868567"/>
                <a:gd name="connsiteX1" fmla="*/ 1054366 w 1057387"/>
                <a:gd name="connsiteY1" fmla="*/ 14161 h 868567"/>
                <a:gd name="connsiteX2" fmla="*/ 1054366 w 1057387"/>
                <a:gd name="connsiteY2" fmla="*/ 855162 h 868567"/>
                <a:gd name="connsiteX3" fmla="*/ 14161 w 1057387"/>
                <a:gd name="connsiteY3" fmla="*/ 855162 h 868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7387" h="868567">
                  <a:moveTo>
                    <a:pt x="14161" y="14161"/>
                  </a:moveTo>
                  <a:lnTo>
                    <a:pt x="1054366" y="14161"/>
                  </a:lnTo>
                  <a:lnTo>
                    <a:pt x="1054366" y="855162"/>
                  </a:lnTo>
                  <a:lnTo>
                    <a:pt x="14161" y="855162"/>
                  </a:lnTo>
                  <a:close/>
                </a:path>
              </a:pathLst>
            </a:custGeom>
            <a:solidFill>
              <a:srgbClr val="3746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7" name="Freeform: Shape 2756">
              <a:extLst>
                <a:ext uri="{FF2B5EF4-FFF2-40B4-BE49-F238E27FC236}">
                  <a16:creationId xmlns:a16="http://schemas.microsoft.com/office/drawing/2014/main" id="{1649537A-A8BF-4495-AFA4-99AD3102DF98}"/>
                </a:ext>
              </a:extLst>
            </p:cNvPr>
            <p:cNvSpPr/>
            <p:nvPr/>
          </p:nvSpPr>
          <p:spPr>
            <a:xfrm>
              <a:off x="5538914" y="3090989"/>
              <a:ext cx="2171420" cy="453166"/>
            </a:xfrm>
            <a:custGeom>
              <a:avLst/>
              <a:gdLst>
                <a:gd name="connsiteX0" fmla="*/ 1604018 w 2171419"/>
                <a:gd name="connsiteY0" fmla="*/ 14161 h 453165"/>
                <a:gd name="connsiteX1" fmla="*/ 2157259 w 2171419"/>
                <a:gd name="connsiteY1" fmla="*/ 456753 h 453165"/>
                <a:gd name="connsiteX2" fmla="*/ 1216750 w 2171419"/>
                <a:gd name="connsiteY2" fmla="*/ 456753 h 453165"/>
                <a:gd name="connsiteX3" fmla="*/ 954670 w 2171419"/>
                <a:gd name="connsiteY3" fmla="*/ 456753 h 453165"/>
                <a:gd name="connsiteX4" fmla="*/ 14161 w 2171419"/>
                <a:gd name="connsiteY4" fmla="*/ 456753 h 453165"/>
                <a:gd name="connsiteX5" fmla="*/ 567401 w 2171419"/>
                <a:gd name="connsiteY5" fmla="*/ 14161 h 45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71419" h="453165">
                  <a:moveTo>
                    <a:pt x="1604018" y="14161"/>
                  </a:moveTo>
                  <a:lnTo>
                    <a:pt x="2157259" y="456753"/>
                  </a:lnTo>
                  <a:lnTo>
                    <a:pt x="1216750" y="456753"/>
                  </a:lnTo>
                  <a:lnTo>
                    <a:pt x="954670" y="456753"/>
                  </a:lnTo>
                  <a:lnTo>
                    <a:pt x="14161" y="456753"/>
                  </a:lnTo>
                  <a:lnTo>
                    <a:pt x="567401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8" name="Freeform: Shape 2757">
              <a:extLst>
                <a:ext uri="{FF2B5EF4-FFF2-40B4-BE49-F238E27FC236}">
                  <a16:creationId xmlns:a16="http://schemas.microsoft.com/office/drawing/2014/main" id="{2ABC6F4A-EEDD-4C94-91E8-02553CDDF489}"/>
                </a:ext>
              </a:extLst>
            </p:cNvPr>
            <p:cNvSpPr/>
            <p:nvPr/>
          </p:nvSpPr>
          <p:spPr>
            <a:xfrm>
              <a:off x="6918426" y="3780745"/>
              <a:ext cx="339874" cy="245465"/>
            </a:xfrm>
            <a:custGeom>
              <a:avLst/>
              <a:gdLst>
                <a:gd name="connsiteX0" fmla="*/ 14161 w 339874"/>
                <a:gd name="connsiteY0" fmla="*/ 14161 h 245464"/>
                <a:gd name="connsiteX1" fmla="*/ 338742 w 339874"/>
                <a:gd name="connsiteY1" fmla="*/ 14161 h 245464"/>
                <a:gd name="connsiteX2" fmla="*/ 338742 w 339874"/>
                <a:gd name="connsiteY2" fmla="*/ 242821 h 245464"/>
                <a:gd name="connsiteX3" fmla="*/ 14161 w 339874"/>
                <a:gd name="connsiteY3" fmla="*/ 24282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874" h="245464">
                  <a:moveTo>
                    <a:pt x="14161" y="14161"/>
                  </a:moveTo>
                  <a:lnTo>
                    <a:pt x="338742" y="14161"/>
                  </a:lnTo>
                  <a:lnTo>
                    <a:pt x="338742" y="242821"/>
                  </a:lnTo>
                  <a:lnTo>
                    <a:pt x="14161" y="242821"/>
                  </a:lnTo>
                  <a:close/>
                </a:path>
              </a:pathLst>
            </a:custGeom>
            <a:solidFill>
              <a:srgbClr val="FBA54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59" name="Freeform: Shape 2758">
              <a:extLst>
                <a:ext uri="{FF2B5EF4-FFF2-40B4-BE49-F238E27FC236}">
                  <a16:creationId xmlns:a16="http://schemas.microsoft.com/office/drawing/2014/main" id="{20848796-8CBE-430B-9715-66C1AD65D5E6}"/>
                </a:ext>
              </a:extLst>
            </p:cNvPr>
            <p:cNvSpPr/>
            <p:nvPr/>
          </p:nvSpPr>
          <p:spPr>
            <a:xfrm>
              <a:off x="5620106" y="3157453"/>
              <a:ext cx="962978" cy="1230766"/>
            </a:xfrm>
            <a:custGeom>
              <a:avLst/>
              <a:gdLst>
                <a:gd name="connsiteX0" fmla="*/ 482622 w 962977"/>
                <a:gd name="connsiteY0" fmla="*/ 14161 h 1227324"/>
                <a:gd name="connsiteX1" fmla="*/ 14161 w 962977"/>
                <a:gd name="connsiteY1" fmla="*/ 390289 h 1227324"/>
                <a:gd name="connsiteX2" fmla="*/ 14161 w 962977"/>
                <a:gd name="connsiteY2" fmla="*/ 1231290 h 1227324"/>
                <a:gd name="connsiteX3" fmla="*/ 954670 w 962977"/>
                <a:gd name="connsiteY3" fmla="*/ 1231290 h 1227324"/>
                <a:gd name="connsiteX4" fmla="*/ 954670 w 962977"/>
                <a:gd name="connsiteY4" fmla="*/ 390289 h 12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977" h="1227324">
                  <a:moveTo>
                    <a:pt x="482622" y="14161"/>
                  </a:moveTo>
                  <a:lnTo>
                    <a:pt x="14161" y="390289"/>
                  </a:lnTo>
                  <a:lnTo>
                    <a:pt x="14161" y="1231290"/>
                  </a:lnTo>
                  <a:lnTo>
                    <a:pt x="954670" y="1231290"/>
                  </a:lnTo>
                  <a:lnTo>
                    <a:pt x="954670" y="390289"/>
                  </a:ln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0" name="Freeform: Shape 2759">
              <a:extLst>
                <a:ext uri="{FF2B5EF4-FFF2-40B4-BE49-F238E27FC236}">
                  <a16:creationId xmlns:a16="http://schemas.microsoft.com/office/drawing/2014/main" id="{7002622C-C10A-4A90-8E62-9522D9891EF5}"/>
                </a:ext>
              </a:extLst>
            </p:cNvPr>
            <p:cNvSpPr/>
            <p:nvPr/>
          </p:nvSpPr>
          <p:spPr>
            <a:xfrm>
              <a:off x="5974142" y="3780745"/>
              <a:ext cx="245465" cy="245465"/>
            </a:xfrm>
            <a:custGeom>
              <a:avLst/>
              <a:gdLst>
                <a:gd name="connsiteX0" fmla="*/ 14161 w 245464"/>
                <a:gd name="connsiteY0" fmla="*/ 14161 h 245464"/>
                <a:gd name="connsiteX1" fmla="*/ 242821 w 245464"/>
                <a:gd name="connsiteY1" fmla="*/ 14161 h 245464"/>
                <a:gd name="connsiteX2" fmla="*/ 242821 w 245464"/>
                <a:gd name="connsiteY2" fmla="*/ 242821 h 245464"/>
                <a:gd name="connsiteX3" fmla="*/ 14161 w 245464"/>
                <a:gd name="connsiteY3" fmla="*/ 24282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464" h="245464">
                  <a:moveTo>
                    <a:pt x="14161" y="14161"/>
                  </a:moveTo>
                  <a:lnTo>
                    <a:pt x="242821" y="14161"/>
                  </a:lnTo>
                  <a:lnTo>
                    <a:pt x="242821" y="242821"/>
                  </a:lnTo>
                  <a:lnTo>
                    <a:pt x="14161" y="242821"/>
                  </a:lnTo>
                  <a:close/>
                </a:path>
              </a:pathLst>
            </a:custGeom>
            <a:solidFill>
              <a:srgbClr val="FBA54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1" name="Freeform: Shape 2760">
              <a:extLst>
                <a:ext uri="{FF2B5EF4-FFF2-40B4-BE49-F238E27FC236}">
                  <a16:creationId xmlns:a16="http://schemas.microsoft.com/office/drawing/2014/main" id="{A0569D54-EDDB-4DAD-85D6-7391065DF1E0}"/>
                </a:ext>
              </a:extLst>
            </p:cNvPr>
            <p:cNvSpPr/>
            <p:nvPr/>
          </p:nvSpPr>
          <p:spPr>
            <a:xfrm>
              <a:off x="6916521" y="3777888"/>
              <a:ext cx="151055" cy="251187"/>
            </a:xfrm>
            <a:custGeom>
              <a:avLst/>
              <a:gdLst>
                <a:gd name="connsiteX0" fmla="*/ 76849 w 151055"/>
                <a:gd name="connsiteY0" fmla="*/ 242821 h 245464"/>
                <a:gd name="connsiteX1" fmla="*/ 14161 w 151055"/>
                <a:gd name="connsiteY1" fmla="*/ 242821 h 245464"/>
                <a:gd name="connsiteX2" fmla="*/ 14161 w 151055"/>
                <a:gd name="connsiteY2" fmla="*/ 14161 h 245464"/>
                <a:gd name="connsiteX3" fmla="*/ 139537 w 151055"/>
                <a:gd name="connsiteY3" fmla="*/ 1416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055" h="245464">
                  <a:moveTo>
                    <a:pt x="76849" y="242821"/>
                  </a:moveTo>
                  <a:lnTo>
                    <a:pt x="14161" y="242821"/>
                  </a:lnTo>
                  <a:lnTo>
                    <a:pt x="14161" y="14161"/>
                  </a:lnTo>
                  <a:lnTo>
                    <a:pt x="139537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2" name="Freeform: Shape 2761">
              <a:extLst>
                <a:ext uri="{FF2B5EF4-FFF2-40B4-BE49-F238E27FC236}">
                  <a16:creationId xmlns:a16="http://schemas.microsoft.com/office/drawing/2014/main" id="{73AD8AF6-631A-4105-934D-2E7DA0FBEB1A}"/>
                </a:ext>
              </a:extLst>
            </p:cNvPr>
            <p:cNvSpPr/>
            <p:nvPr/>
          </p:nvSpPr>
          <p:spPr>
            <a:xfrm>
              <a:off x="5974142" y="3780745"/>
              <a:ext cx="151055" cy="245465"/>
            </a:xfrm>
            <a:custGeom>
              <a:avLst/>
              <a:gdLst>
                <a:gd name="connsiteX0" fmla="*/ 76849 w 151055"/>
                <a:gd name="connsiteY0" fmla="*/ 242821 h 245464"/>
                <a:gd name="connsiteX1" fmla="*/ 14161 w 151055"/>
                <a:gd name="connsiteY1" fmla="*/ 242821 h 245464"/>
                <a:gd name="connsiteX2" fmla="*/ 14161 w 151055"/>
                <a:gd name="connsiteY2" fmla="*/ 14161 h 245464"/>
                <a:gd name="connsiteX3" fmla="*/ 139537 w 151055"/>
                <a:gd name="connsiteY3" fmla="*/ 1416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055" h="245464">
                  <a:moveTo>
                    <a:pt x="76849" y="242821"/>
                  </a:moveTo>
                  <a:lnTo>
                    <a:pt x="14161" y="242821"/>
                  </a:lnTo>
                  <a:lnTo>
                    <a:pt x="14161" y="14161"/>
                  </a:lnTo>
                  <a:lnTo>
                    <a:pt x="139537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63" name="Freeform: Shape 2762">
              <a:extLst>
                <a:ext uri="{FF2B5EF4-FFF2-40B4-BE49-F238E27FC236}">
                  <a16:creationId xmlns:a16="http://schemas.microsoft.com/office/drawing/2014/main" id="{915FBD09-361A-459E-A4A8-83EAD6EC705F}"/>
                </a:ext>
              </a:extLst>
            </p:cNvPr>
            <p:cNvSpPr/>
            <p:nvPr/>
          </p:nvSpPr>
          <p:spPr>
            <a:xfrm>
              <a:off x="7117630" y="3778568"/>
              <a:ext cx="151055" cy="251459"/>
            </a:xfrm>
            <a:custGeom>
              <a:avLst/>
              <a:gdLst>
                <a:gd name="connsiteX0" fmla="*/ 76849 w 151055"/>
                <a:gd name="connsiteY0" fmla="*/ 242821 h 245464"/>
                <a:gd name="connsiteX1" fmla="*/ 139537 w 151055"/>
                <a:gd name="connsiteY1" fmla="*/ 242821 h 245464"/>
                <a:gd name="connsiteX2" fmla="*/ 139537 w 151055"/>
                <a:gd name="connsiteY2" fmla="*/ 14161 h 245464"/>
                <a:gd name="connsiteX3" fmla="*/ 14161 w 151055"/>
                <a:gd name="connsiteY3" fmla="*/ 14161 h 24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055" h="245464">
                  <a:moveTo>
                    <a:pt x="76849" y="242821"/>
                  </a:moveTo>
                  <a:lnTo>
                    <a:pt x="139537" y="242821"/>
                  </a:lnTo>
                  <a:lnTo>
                    <a:pt x="139537" y="14161"/>
                  </a:lnTo>
                  <a:lnTo>
                    <a:pt x="14161" y="14161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784" name="Graphic 2782">
            <a:extLst>
              <a:ext uri="{FF2B5EF4-FFF2-40B4-BE49-F238E27FC236}">
                <a16:creationId xmlns:a16="http://schemas.microsoft.com/office/drawing/2014/main" id="{B70F621A-819E-405B-8E55-7DE243B65CE8}"/>
              </a:ext>
            </a:extLst>
          </p:cNvPr>
          <p:cNvSpPr/>
          <p:nvPr/>
        </p:nvSpPr>
        <p:spPr>
          <a:xfrm>
            <a:off x="6462390" y="1351547"/>
            <a:ext cx="2068152" cy="1856034"/>
          </a:xfrm>
          <a:custGeom>
            <a:avLst/>
            <a:gdLst>
              <a:gd name="connsiteX0" fmla="*/ 24747 w 1114425"/>
              <a:gd name="connsiteY0" fmla="*/ 927456 h 1000125"/>
              <a:gd name="connsiteX1" fmla="*/ 81039 w 1114425"/>
              <a:gd name="connsiteY1" fmla="*/ 855923 h 1000125"/>
              <a:gd name="connsiteX2" fmla="*/ 54750 w 1114425"/>
              <a:gd name="connsiteY2" fmla="*/ 695046 h 1000125"/>
              <a:gd name="connsiteX3" fmla="*/ 17508 w 1114425"/>
              <a:gd name="connsiteY3" fmla="*/ 534740 h 1000125"/>
              <a:gd name="connsiteX4" fmla="*/ 152763 w 1114425"/>
              <a:gd name="connsiteY4" fmla="*/ 442348 h 1000125"/>
              <a:gd name="connsiteX5" fmla="*/ 324117 w 1114425"/>
              <a:gd name="connsiteY5" fmla="*/ 424441 h 1000125"/>
              <a:gd name="connsiteX6" fmla="*/ 434798 w 1114425"/>
              <a:gd name="connsiteY6" fmla="*/ 308426 h 1000125"/>
              <a:gd name="connsiteX7" fmla="*/ 381839 w 1114425"/>
              <a:gd name="connsiteY7" fmla="*/ 194983 h 1000125"/>
              <a:gd name="connsiteX8" fmla="*/ 351454 w 1114425"/>
              <a:gd name="connsiteY8" fmla="*/ 76683 h 1000125"/>
              <a:gd name="connsiteX9" fmla="*/ 496710 w 1114425"/>
              <a:gd name="connsiteY9" fmla="*/ 7150 h 1000125"/>
              <a:gd name="connsiteX10" fmla="*/ 973818 w 1114425"/>
              <a:gd name="connsiteY10" fmla="*/ 7150 h 1000125"/>
              <a:gd name="connsiteX11" fmla="*/ 1101072 w 1114425"/>
              <a:gd name="connsiteY11" fmla="*/ 52013 h 1000125"/>
              <a:gd name="connsiteX12" fmla="*/ 1034111 w 1114425"/>
              <a:gd name="connsiteY12" fmla="*/ 181744 h 1000125"/>
              <a:gd name="connsiteX13" fmla="*/ 872662 w 1114425"/>
              <a:gd name="connsiteY13" fmla="*/ 215557 h 1000125"/>
              <a:gd name="connsiteX14" fmla="*/ 780746 w 1114425"/>
              <a:gd name="connsiteY14" fmla="*/ 333858 h 1000125"/>
              <a:gd name="connsiteX15" fmla="*/ 904952 w 1114425"/>
              <a:gd name="connsiteY15" fmla="*/ 466636 h 1000125"/>
              <a:gd name="connsiteX16" fmla="*/ 814655 w 1114425"/>
              <a:gd name="connsiteY16" fmla="*/ 633895 h 1000125"/>
              <a:gd name="connsiteX17" fmla="*/ 600057 w 1114425"/>
              <a:gd name="connsiteY17" fmla="*/ 646564 h 1000125"/>
              <a:gd name="connsiteX18" fmla="*/ 413748 w 1114425"/>
              <a:gd name="connsiteY18" fmla="*/ 733432 h 1000125"/>
              <a:gd name="connsiteX19" fmla="*/ 366599 w 1114425"/>
              <a:gd name="connsiteY19" fmla="*/ 906310 h 1000125"/>
              <a:gd name="connsiteX20" fmla="*/ 197721 w 1114425"/>
              <a:gd name="connsiteY20" fmla="*/ 968890 h 1000125"/>
              <a:gd name="connsiteX21" fmla="*/ 59227 w 1114425"/>
              <a:gd name="connsiteY21" fmla="*/ 986130 h 1000125"/>
              <a:gd name="connsiteX22" fmla="*/ 11507 w 1114425"/>
              <a:gd name="connsiteY22" fmla="*/ 992512 h 1000125"/>
              <a:gd name="connsiteX23" fmla="*/ 24747 w 1114425"/>
              <a:gd name="connsiteY23" fmla="*/ 92745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425" h="1000125">
                <a:moveTo>
                  <a:pt x="24747" y="927456"/>
                </a:moveTo>
                <a:cubicBezTo>
                  <a:pt x="42082" y="902500"/>
                  <a:pt x="67704" y="883260"/>
                  <a:pt x="81039" y="855923"/>
                </a:cubicBezTo>
                <a:cubicBezTo>
                  <a:pt x="105709" y="805155"/>
                  <a:pt x="80944" y="745147"/>
                  <a:pt x="54750" y="695046"/>
                </a:cubicBezTo>
                <a:cubicBezTo>
                  <a:pt x="28557" y="645040"/>
                  <a:pt x="-209" y="588366"/>
                  <a:pt x="17508" y="534740"/>
                </a:cubicBezTo>
                <a:cubicBezTo>
                  <a:pt x="35510" y="480162"/>
                  <a:pt x="95898" y="451015"/>
                  <a:pt x="152763" y="442348"/>
                </a:cubicBezTo>
                <a:cubicBezTo>
                  <a:pt x="209627" y="433680"/>
                  <a:pt x="268491" y="439109"/>
                  <a:pt x="324117" y="424441"/>
                </a:cubicBezTo>
                <a:cubicBezTo>
                  <a:pt x="379743" y="409772"/>
                  <a:pt x="434607" y="365957"/>
                  <a:pt x="434798" y="308426"/>
                </a:cubicBezTo>
                <a:cubicBezTo>
                  <a:pt x="434988" y="265945"/>
                  <a:pt x="406128" y="229845"/>
                  <a:pt x="381839" y="194983"/>
                </a:cubicBezTo>
                <a:cubicBezTo>
                  <a:pt x="357550" y="160122"/>
                  <a:pt x="335833" y="116212"/>
                  <a:pt x="351454" y="76683"/>
                </a:cubicBezTo>
                <a:cubicBezTo>
                  <a:pt x="372123" y="24581"/>
                  <a:pt x="440703" y="6960"/>
                  <a:pt x="496710" y="7150"/>
                </a:cubicBezTo>
                <a:cubicBezTo>
                  <a:pt x="658445" y="7722"/>
                  <a:pt x="815607" y="7722"/>
                  <a:pt x="973818" y="7150"/>
                </a:cubicBezTo>
                <a:cubicBezTo>
                  <a:pt x="1021157" y="6960"/>
                  <a:pt x="1077831" y="10675"/>
                  <a:pt x="1101072" y="52013"/>
                </a:cubicBezTo>
                <a:cubicBezTo>
                  <a:pt x="1128123" y="100019"/>
                  <a:pt x="1085165" y="160979"/>
                  <a:pt x="1034111" y="181744"/>
                </a:cubicBezTo>
                <a:cubicBezTo>
                  <a:pt x="983057" y="202508"/>
                  <a:pt x="925431" y="199651"/>
                  <a:pt x="872662" y="215557"/>
                </a:cubicBezTo>
                <a:cubicBezTo>
                  <a:pt x="819894" y="231559"/>
                  <a:pt x="767982" y="280232"/>
                  <a:pt x="780746" y="333858"/>
                </a:cubicBezTo>
                <a:cubicBezTo>
                  <a:pt x="795033" y="393865"/>
                  <a:pt x="875901" y="412153"/>
                  <a:pt x="904952" y="466636"/>
                </a:cubicBezTo>
                <a:cubicBezTo>
                  <a:pt x="938861" y="530168"/>
                  <a:pt x="882663" y="610083"/>
                  <a:pt x="814655" y="633895"/>
                </a:cubicBezTo>
                <a:cubicBezTo>
                  <a:pt x="746646" y="657708"/>
                  <a:pt x="672161" y="645421"/>
                  <a:pt x="600057" y="646564"/>
                </a:cubicBezTo>
                <a:cubicBezTo>
                  <a:pt x="528048" y="647611"/>
                  <a:pt x="446704" y="669328"/>
                  <a:pt x="413748" y="733432"/>
                </a:cubicBezTo>
                <a:cubicBezTo>
                  <a:pt x="386220" y="786962"/>
                  <a:pt x="400317" y="856399"/>
                  <a:pt x="366599" y="906310"/>
                </a:cubicBezTo>
                <a:cubicBezTo>
                  <a:pt x="331547" y="958126"/>
                  <a:pt x="260205" y="967937"/>
                  <a:pt x="197721" y="968890"/>
                </a:cubicBezTo>
                <a:cubicBezTo>
                  <a:pt x="149334" y="969652"/>
                  <a:pt x="105804" y="973271"/>
                  <a:pt x="59227" y="986130"/>
                </a:cubicBezTo>
                <a:cubicBezTo>
                  <a:pt x="36462" y="992416"/>
                  <a:pt x="28176" y="1014610"/>
                  <a:pt x="11507" y="992512"/>
                </a:cubicBezTo>
                <a:cubicBezTo>
                  <a:pt x="-590" y="976319"/>
                  <a:pt x="15317" y="941077"/>
                  <a:pt x="24747" y="927456"/>
                </a:cubicBezTo>
                <a:close/>
              </a:path>
            </a:pathLst>
          </a:custGeom>
          <a:solidFill>
            <a:srgbClr val="FCF7F8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05" name="Star: 5 Points 2804">
            <a:extLst>
              <a:ext uri="{FF2B5EF4-FFF2-40B4-BE49-F238E27FC236}">
                <a16:creationId xmlns:a16="http://schemas.microsoft.com/office/drawing/2014/main" id="{59F53520-64AB-49B7-937A-0BC51DC9A712}"/>
              </a:ext>
            </a:extLst>
          </p:cNvPr>
          <p:cNvSpPr/>
          <p:nvPr/>
        </p:nvSpPr>
        <p:spPr>
          <a:xfrm rot="20156556">
            <a:off x="1519765" y="460535"/>
            <a:ext cx="150610" cy="150610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FBA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1181D5A-5813-4B72-8826-91BD391A7ED6}"/>
              </a:ext>
            </a:extLst>
          </p:cNvPr>
          <p:cNvSpPr/>
          <p:nvPr/>
        </p:nvSpPr>
        <p:spPr>
          <a:xfrm>
            <a:off x="3096228" y="966486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B0CA2DD-E53B-4A38-B802-939398A9D31D}"/>
              </a:ext>
            </a:extLst>
          </p:cNvPr>
          <p:cNvSpPr/>
          <p:nvPr/>
        </p:nvSpPr>
        <p:spPr>
          <a:xfrm>
            <a:off x="2075996" y="1319467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2BEA86F-5972-42A6-9418-6578B6E67D34}"/>
              </a:ext>
            </a:extLst>
          </p:cNvPr>
          <p:cNvSpPr/>
          <p:nvPr/>
        </p:nvSpPr>
        <p:spPr>
          <a:xfrm>
            <a:off x="997676" y="509060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EFA4DF3-A61F-4EDB-BCDC-6C16E95E88BF}"/>
              </a:ext>
            </a:extLst>
          </p:cNvPr>
          <p:cNvSpPr/>
          <p:nvPr/>
        </p:nvSpPr>
        <p:spPr>
          <a:xfrm>
            <a:off x="4597009" y="1431208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3034560-97DE-4173-9DFD-843CEE397189}"/>
              </a:ext>
            </a:extLst>
          </p:cNvPr>
          <p:cNvSpPr/>
          <p:nvPr/>
        </p:nvSpPr>
        <p:spPr>
          <a:xfrm>
            <a:off x="3424106" y="140631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DB436DB-6B4C-4875-A4DD-F0BE1D1CC891}"/>
              </a:ext>
            </a:extLst>
          </p:cNvPr>
          <p:cNvSpPr/>
          <p:nvPr/>
        </p:nvSpPr>
        <p:spPr>
          <a:xfrm>
            <a:off x="651707" y="1865947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B39AEB1-16DB-4FC2-892D-6E8AA071E278}"/>
              </a:ext>
            </a:extLst>
          </p:cNvPr>
          <p:cNvSpPr/>
          <p:nvPr/>
        </p:nvSpPr>
        <p:spPr>
          <a:xfrm>
            <a:off x="1431519" y="2716275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68C6DAC-898A-4F48-971D-0397A4EE635A}"/>
              </a:ext>
            </a:extLst>
          </p:cNvPr>
          <p:cNvSpPr/>
          <p:nvPr/>
        </p:nvSpPr>
        <p:spPr>
          <a:xfrm>
            <a:off x="6231486" y="1344905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E426F3D-62F5-4DFC-ABF8-663C8B1657A6}"/>
              </a:ext>
            </a:extLst>
          </p:cNvPr>
          <p:cNvSpPr/>
          <p:nvPr/>
        </p:nvSpPr>
        <p:spPr>
          <a:xfrm>
            <a:off x="8648345" y="401504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8DA24A8-5344-4270-9315-BAA9CE8A75EE}"/>
              </a:ext>
            </a:extLst>
          </p:cNvPr>
          <p:cNvSpPr/>
          <p:nvPr/>
        </p:nvSpPr>
        <p:spPr>
          <a:xfrm>
            <a:off x="9114906" y="1563838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578ACC7-26C9-49A4-BAAE-19739C4773D1}"/>
              </a:ext>
            </a:extLst>
          </p:cNvPr>
          <p:cNvSpPr/>
          <p:nvPr/>
        </p:nvSpPr>
        <p:spPr>
          <a:xfrm>
            <a:off x="8446467" y="2716274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AA21CB0-B9D4-4FE1-BBD6-B99BFC103D69}"/>
              </a:ext>
            </a:extLst>
          </p:cNvPr>
          <p:cNvSpPr/>
          <p:nvPr/>
        </p:nvSpPr>
        <p:spPr>
          <a:xfrm>
            <a:off x="9719682" y="3111026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B9CD2C3-8BD7-46A2-A5A8-51CD372D1F82}"/>
              </a:ext>
            </a:extLst>
          </p:cNvPr>
          <p:cNvSpPr/>
          <p:nvPr/>
        </p:nvSpPr>
        <p:spPr>
          <a:xfrm>
            <a:off x="11339173" y="1550044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154C0EA-417F-4455-B46E-1286B874D8DD}"/>
              </a:ext>
            </a:extLst>
          </p:cNvPr>
          <p:cNvSpPr/>
          <p:nvPr/>
        </p:nvSpPr>
        <p:spPr>
          <a:xfrm>
            <a:off x="10609968" y="2129093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48DC9C97-EA1A-48B4-B2E8-433DB3C6A2B7}"/>
              </a:ext>
            </a:extLst>
          </p:cNvPr>
          <p:cNvSpPr/>
          <p:nvPr/>
        </p:nvSpPr>
        <p:spPr>
          <a:xfrm>
            <a:off x="11188702" y="3648036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5376B29-BE33-4A34-A16A-BC94EB7E7408}"/>
              </a:ext>
            </a:extLst>
          </p:cNvPr>
          <p:cNvSpPr/>
          <p:nvPr/>
        </p:nvSpPr>
        <p:spPr>
          <a:xfrm>
            <a:off x="2731627" y="3614979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3874368-ACFC-4186-BB25-6AD96F464FF4}"/>
              </a:ext>
            </a:extLst>
          </p:cNvPr>
          <p:cNvSpPr/>
          <p:nvPr/>
        </p:nvSpPr>
        <p:spPr>
          <a:xfrm>
            <a:off x="4935054" y="2555828"/>
            <a:ext cx="150471" cy="150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6C09FA-E9FC-491C-9F19-D862AF706E04}"/>
              </a:ext>
            </a:extLst>
          </p:cNvPr>
          <p:cNvSpPr/>
          <p:nvPr/>
        </p:nvSpPr>
        <p:spPr>
          <a:xfrm>
            <a:off x="6417276" y="3143552"/>
            <a:ext cx="219836" cy="298314"/>
          </a:xfrm>
          <a:prstGeom prst="rect">
            <a:avLst/>
          </a:prstGeom>
          <a:solidFill>
            <a:srgbClr val="1B2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079D5CA-152C-40D3-9BAD-E9239BD2E7EC}"/>
              </a:ext>
            </a:extLst>
          </p:cNvPr>
          <p:cNvSpPr/>
          <p:nvPr/>
        </p:nvSpPr>
        <p:spPr>
          <a:xfrm>
            <a:off x="12423896" y="1457287"/>
            <a:ext cx="805002" cy="805002"/>
          </a:xfrm>
          <a:prstGeom prst="ellipse">
            <a:avLst/>
          </a:prstGeom>
          <a:solidFill>
            <a:srgbClr val="FBA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72" name="Graphic 2771">
            <a:extLst>
              <a:ext uri="{FF2B5EF4-FFF2-40B4-BE49-F238E27FC236}">
                <a16:creationId xmlns:a16="http://schemas.microsoft.com/office/drawing/2014/main" id="{E4CFBE8E-6B90-4B2E-A7EB-990E8BBAEF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20736" y="743447"/>
            <a:ext cx="2128934" cy="5620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E1334C-2A6D-4176-8785-967A76028D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5026" y="184458"/>
            <a:ext cx="2901948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3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56">
        <p:fade/>
      </p:transition>
    </mc:Choice>
    <mc:Fallback xmlns="">
      <p:transition spd="med" advTm="32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869 -0.12917 L -0.23177 -0.16921 C -0.21796 -0.17847 -0.19687 -0.18287 -0.17487 -0.18287 C -0.14987 -0.18287 -0.12981 -0.17847 -0.11601 -0.16921 C -0.09362 -0.15602 -0.02565 -0.10463 -4.16667E-6 -3.7037E-7 " pathEditMode="relative" rAng="0" ptsTypes="AAAAA">
                                      <p:cBhvr>
                                        <p:cTn id="9" dur="2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5" y="377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857 L 0 -3.7037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roup 179">
            <a:extLst>
              <a:ext uri="{FF2B5EF4-FFF2-40B4-BE49-F238E27FC236}">
                <a16:creationId xmlns:a16="http://schemas.microsoft.com/office/drawing/2014/main" id="{875FA80C-C343-4B13-9721-CB1C6B55F4A6}"/>
              </a:ext>
            </a:extLst>
          </p:cNvPr>
          <p:cNvGrpSpPr/>
          <p:nvPr/>
        </p:nvGrpSpPr>
        <p:grpSpPr>
          <a:xfrm>
            <a:off x="5163452" y="3325069"/>
            <a:ext cx="1819813" cy="1410019"/>
            <a:chOff x="5163452" y="3325069"/>
            <a:chExt cx="1819813" cy="141001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71DAF0C-8153-4C45-A059-A233D96CF62D}"/>
                </a:ext>
              </a:extLst>
            </p:cNvPr>
            <p:cNvSpPr/>
            <p:nvPr/>
          </p:nvSpPr>
          <p:spPr>
            <a:xfrm>
              <a:off x="5163452" y="4247688"/>
              <a:ext cx="819702" cy="367159"/>
            </a:xfrm>
            <a:custGeom>
              <a:avLst/>
              <a:gdLst>
                <a:gd name="connsiteX0" fmla="*/ 1026777 w 1307582"/>
                <a:gd name="connsiteY0" fmla="*/ 29789 h 585688"/>
                <a:gd name="connsiteX1" fmla="*/ 328786 w 1307582"/>
                <a:gd name="connsiteY1" fmla="*/ 113624 h 585688"/>
                <a:gd name="connsiteX2" fmla="*/ 57803 w 1307582"/>
                <a:gd name="connsiteY2" fmla="*/ 5408 h 585688"/>
                <a:gd name="connsiteX3" fmla="*/ 7202 w 1307582"/>
                <a:gd name="connsiteY3" fmla="*/ 106473 h 585688"/>
                <a:gd name="connsiteX4" fmla="*/ 5363 w 1307582"/>
                <a:gd name="connsiteY4" fmla="*/ 126973 h 585688"/>
                <a:gd name="connsiteX5" fmla="*/ 68563 w 1307582"/>
                <a:gd name="connsiteY5" fmla="*/ 312894 h 585688"/>
                <a:gd name="connsiteX6" fmla="*/ 424743 w 1307582"/>
                <a:gd name="connsiteY6" fmla="*/ 521903 h 585688"/>
                <a:gd name="connsiteX7" fmla="*/ 1305591 w 1307582"/>
                <a:gd name="connsiteY7" fmla="*/ 519997 h 585688"/>
                <a:gd name="connsiteX8" fmla="*/ 1064506 w 1307582"/>
                <a:gd name="connsiteY8" fmla="*/ 221840 h 585688"/>
                <a:gd name="connsiteX9" fmla="*/ 1026777 w 1307582"/>
                <a:gd name="connsiteY9" fmla="*/ 29789 h 58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7582" h="585688">
                  <a:moveTo>
                    <a:pt x="1026777" y="29789"/>
                  </a:moveTo>
                  <a:cubicBezTo>
                    <a:pt x="800946" y="121252"/>
                    <a:pt x="558090" y="136779"/>
                    <a:pt x="328786" y="113624"/>
                  </a:cubicBezTo>
                  <a:cubicBezTo>
                    <a:pt x="205383" y="101093"/>
                    <a:pt x="85317" y="-1130"/>
                    <a:pt x="57803" y="5408"/>
                  </a:cubicBezTo>
                  <a:cubicBezTo>
                    <a:pt x="25862" y="12968"/>
                    <a:pt x="12037" y="67246"/>
                    <a:pt x="7202" y="106473"/>
                  </a:cubicBezTo>
                  <a:cubicBezTo>
                    <a:pt x="6249" y="114033"/>
                    <a:pt x="5704" y="120979"/>
                    <a:pt x="5363" y="126973"/>
                  </a:cubicBezTo>
                  <a:cubicBezTo>
                    <a:pt x="1754" y="190172"/>
                    <a:pt x="37031" y="266652"/>
                    <a:pt x="68563" y="312894"/>
                  </a:cubicBezTo>
                  <a:cubicBezTo>
                    <a:pt x="151990" y="435344"/>
                    <a:pt x="298820" y="483153"/>
                    <a:pt x="424743" y="521903"/>
                  </a:cubicBezTo>
                  <a:cubicBezTo>
                    <a:pt x="707372" y="608871"/>
                    <a:pt x="1011998" y="596749"/>
                    <a:pt x="1305591" y="519997"/>
                  </a:cubicBezTo>
                  <a:cubicBezTo>
                    <a:pt x="1227681" y="417842"/>
                    <a:pt x="1150929" y="314461"/>
                    <a:pt x="1064506" y="221840"/>
                  </a:cubicBezTo>
                  <a:cubicBezTo>
                    <a:pt x="1020511" y="174849"/>
                    <a:pt x="1011317" y="99391"/>
                    <a:pt x="1026777" y="29789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DBF281B2-595B-4510-BF16-5AFA8013E044}"/>
                </a:ext>
              </a:extLst>
            </p:cNvPr>
            <p:cNvGrpSpPr/>
            <p:nvPr/>
          </p:nvGrpSpPr>
          <p:grpSpPr>
            <a:xfrm>
              <a:off x="5177910" y="3325069"/>
              <a:ext cx="1805355" cy="1410019"/>
              <a:chOff x="5177910" y="3325069"/>
              <a:chExt cx="1805355" cy="1410019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35825DD9-0780-43AF-94F4-BB11A6B0B9B0}"/>
                  </a:ext>
                </a:extLst>
              </p:cNvPr>
              <p:cNvGrpSpPr/>
              <p:nvPr/>
            </p:nvGrpSpPr>
            <p:grpSpPr>
              <a:xfrm>
                <a:off x="5177910" y="3325069"/>
                <a:ext cx="1805355" cy="1396056"/>
                <a:chOff x="5177910" y="3325069"/>
                <a:chExt cx="1805355" cy="1396056"/>
              </a:xfrm>
            </p:grpSpPr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B48D32CF-A5E1-44E6-BBD8-A4C1416601FF}"/>
                    </a:ext>
                  </a:extLst>
                </p:cNvPr>
                <p:cNvSpPr/>
                <p:nvPr/>
              </p:nvSpPr>
              <p:spPr>
                <a:xfrm>
                  <a:off x="5365646" y="4233574"/>
                  <a:ext cx="213463" cy="170771"/>
                </a:xfrm>
                <a:custGeom>
                  <a:avLst/>
                  <a:gdLst>
                    <a:gd name="connsiteX0" fmla="*/ 88790 w 340516"/>
                    <a:gd name="connsiteY0" fmla="*/ 96230 h 272413"/>
                    <a:gd name="connsiteX1" fmla="*/ 30698 w 340516"/>
                    <a:gd name="connsiteY1" fmla="*/ 5108 h 272413"/>
                    <a:gd name="connsiteX2" fmla="*/ 16533 w 340516"/>
                    <a:gd name="connsiteY2" fmla="*/ 143970 h 272413"/>
                    <a:gd name="connsiteX3" fmla="*/ 57190 w 340516"/>
                    <a:gd name="connsiteY3" fmla="*/ 219837 h 272413"/>
                    <a:gd name="connsiteX4" fmla="*/ 20823 w 340516"/>
                    <a:gd name="connsiteY4" fmla="*/ 225967 h 272413"/>
                    <a:gd name="connsiteX5" fmla="*/ 341453 w 340516"/>
                    <a:gd name="connsiteY5" fmla="*/ 269689 h 272413"/>
                    <a:gd name="connsiteX6" fmla="*/ 148381 w 340516"/>
                    <a:gd name="connsiteY6" fmla="*/ 162154 h 272413"/>
                    <a:gd name="connsiteX7" fmla="*/ 88790 w 340516"/>
                    <a:gd name="connsiteY7" fmla="*/ 96230 h 272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0516" h="272413">
                      <a:moveTo>
                        <a:pt x="88790" y="96230"/>
                      </a:moveTo>
                      <a:cubicBezTo>
                        <a:pt x="66044" y="68308"/>
                        <a:pt x="49699" y="36027"/>
                        <a:pt x="30698" y="5108"/>
                      </a:cubicBezTo>
                      <a:cubicBezTo>
                        <a:pt x="-1583" y="38274"/>
                        <a:pt x="256" y="104947"/>
                        <a:pt x="16533" y="143970"/>
                      </a:cubicBezTo>
                      <a:cubicBezTo>
                        <a:pt x="27838" y="171212"/>
                        <a:pt x="44864" y="193141"/>
                        <a:pt x="57190" y="219837"/>
                      </a:cubicBezTo>
                      <a:cubicBezTo>
                        <a:pt x="45340" y="224332"/>
                        <a:pt x="33150" y="226171"/>
                        <a:pt x="20823" y="225967"/>
                      </a:cubicBezTo>
                      <a:cubicBezTo>
                        <a:pt x="123659" y="272277"/>
                        <a:pt x="237868" y="255387"/>
                        <a:pt x="341453" y="269689"/>
                      </a:cubicBezTo>
                      <a:cubicBezTo>
                        <a:pt x="271443" y="252800"/>
                        <a:pt x="205860" y="218680"/>
                        <a:pt x="148381" y="162154"/>
                      </a:cubicBezTo>
                      <a:cubicBezTo>
                        <a:pt x="127405" y="141587"/>
                        <a:pt x="107655" y="119317"/>
                        <a:pt x="88790" y="96230"/>
                      </a:cubicBezTo>
                      <a:close/>
                    </a:path>
                  </a:pathLst>
                </a:custGeom>
                <a:solidFill>
                  <a:srgbClr val="6085C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0039B9EF-EB97-4F2E-83AE-552F00411569}"/>
                    </a:ext>
                  </a:extLst>
                </p:cNvPr>
                <p:cNvSpPr/>
                <p:nvPr/>
              </p:nvSpPr>
              <p:spPr>
                <a:xfrm>
                  <a:off x="5190722" y="4274474"/>
                  <a:ext cx="149424" cy="132347"/>
                </a:xfrm>
                <a:custGeom>
                  <a:avLst/>
                  <a:gdLst>
                    <a:gd name="connsiteX0" fmla="*/ 15800 w 238361"/>
                    <a:gd name="connsiteY0" fmla="*/ 5108 h 211120"/>
                    <a:gd name="connsiteX1" fmla="*/ 12872 w 238361"/>
                    <a:gd name="connsiteY1" fmla="*/ 7491 h 211120"/>
                    <a:gd name="connsiteX2" fmla="*/ 5108 w 238361"/>
                    <a:gd name="connsiteY2" fmla="*/ 37457 h 211120"/>
                    <a:gd name="connsiteX3" fmla="*/ 229100 w 238361"/>
                    <a:gd name="connsiteY3" fmla="*/ 209281 h 211120"/>
                    <a:gd name="connsiteX4" fmla="*/ 239179 w 238361"/>
                    <a:gd name="connsiteY4" fmla="*/ 174481 h 211120"/>
                    <a:gd name="connsiteX5" fmla="*/ 15800 w 238361"/>
                    <a:gd name="connsiteY5" fmla="*/ 5108 h 211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8361" h="211120">
                      <a:moveTo>
                        <a:pt x="15800" y="5108"/>
                      </a:moveTo>
                      <a:lnTo>
                        <a:pt x="12872" y="7491"/>
                      </a:lnTo>
                      <a:cubicBezTo>
                        <a:pt x="10079" y="20159"/>
                        <a:pt x="9943" y="25266"/>
                        <a:pt x="5108" y="37457"/>
                      </a:cubicBezTo>
                      <a:cubicBezTo>
                        <a:pt x="52167" y="109646"/>
                        <a:pt x="123131" y="170939"/>
                        <a:pt x="229100" y="209281"/>
                      </a:cubicBezTo>
                      <a:lnTo>
                        <a:pt x="239179" y="174481"/>
                      </a:lnTo>
                      <a:cubicBezTo>
                        <a:pt x="131099" y="135321"/>
                        <a:pt x="57956" y="79885"/>
                        <a:pt x="15800" y="5108"/>
                      </a:cubicBezTo>
                      <a:close/>
                    </a:path>
                  </a:pathLst>
                </a:custGeom>
                <a:solidFill>
                  <a:srgbClr val="6085C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6AAA217D-0AEB-4BF7-A251-E7C48D39CA75}"/>
                    </a:ext>
                  </a:extLst>
                </p:cNvPr>
                <p:cNvSpPr/>
                <p:nvPr/>
              </p:nvSpPr>
              <p:spPr>
                <a:xfrm>
                  <a:off x="5177910" y="4330274"/>
                  <a:ext cx="157963" cy="136617"/>
                </a:xfrm>
                <a:custGeom>
                  <a:avLst/>
                  <a:gdLst>
                    <a:gd name="connsiteX0" fmla="*/ 5592 w 251982"/>
                    <a:gd name="connsiteY0" fmla="*/ 5108 h 217930"/>
                    <a:gd name="connsiteX1" fmla="*/ 8453 w 251982"/>
                    <a:gd name="connsiteY1" fmla="*/ 57139 h 217930"/>
                    <a:gd name="connsiteX2" fmla="*/ 238642 w 251982"/>
                    <a:gd name="connsiteY2" fmla="*/ 219497 h 217930"/>
                    <a:gd name="connsiteX3" fmla="*/ 248857 w 251982"/>
                    <a:gd name="connsiteY3" fmla="*/ 181427 h 217930"/>
                    <a:gd name="connsiteX4" fmla="*/ 5592 w 251982"/>
                    <a:gd name="connsiteY4" fmla="*/ 5108 h 2179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1982" h="217930">
                      <a:moveTo>
                        <a:pt x="5592" y="5108"/>
                      </a:moveTo>
                      <a:cubicBezTo>
                        <a:pt x="4707" y="29352"/>
                        <a:pt x="4707" y="29352"/>
                        <a:pt x="8453" y="57139"/>
                      </a:cubicBezTo>
                      <a:cubicBezTo>
                        <a:pt x="56806" y="129601"/>
                        <a:pt x="126544" y="181836"/>
                        <a:pt x="238642" y="219497"/>
                      </a:cubicBezTo>
                      <a:lnTo>
                        <a:pt x="248857" y="181427"/>
                      </a:lnTo>
                      <a:cubicBezTo>
                        <a:pt x="132741" y="142472"/>
                        <a:pt x="47884" y="81520"/>
                        <a:pt x="5592" y="5108"/>
                      </a:cubicBezTo>
                      <a:close/>
                    </a:path>
                  </a:pathLst>
                </a:custGeom>
                <a:solidFill>
                  <a:srgbClr val="6085C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CDB31F6B-EE30-4ACF-B5DF-40FE362B0170}"/>
                    </a:ext>
                  </a:extLst>
                </p:cNvPr>
                <p:cNvSpPr/>
                <p:nvPr/>
              </p:nvSpPr>
              <p:spPr>
                <a:xfrm>
                  <a:off x="5199816" y="4412628"/>
                  <a:ext cx="153694" cy="115270"/>
                </a:xfrm>
                <a:custGeom>
                  <a:avLst/>
                  <a:gdLst>
                    <a:gd name="connsiteX0" fmla="*/ 126059 w 245171"/>
                    <a:gd name="connsiteY0" fmla="*/ 103926 h 183878"/>
                    <a:gd name="connsiteX1" fmla="*/ 5108 w 245171"/>
                    <a:gd name="connsiteY1" fmla="*/ 5108 h 183878"/>
                    <a:gd name="connsiteX2" fmla="*/ 51146 w 245171"/>
                    <a:gd name="connsiteY2" fmla="*/ 88466 h 183878"/>
                    <a:gd name="connsiteX3" fmla="*/ 101065 w 245171"/>
                    <a:gd name="connsiteY3" fmla="*/ 128988 h 183878"/>
                    <a:gd name="connsiteX4" fmla="*/ 237340 w 245171"/>
                    <a:gd name="connsiteY4" fmla="*/ 178022 h 183878"/>
                    <a:gd name="connsiteX5" fmla="*/ 245580 w 245171"/>
                    <a:gd name="connsiteY5" fmla="*/ 141927 h 183878"/>
                    <a:gd name="connsiteX6" fmla="*/ 126059 w 245171"/>
                    <a:gd name="connsiteY6" fmla="*/ 103926 h 183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5171" h="183878">
                      <a:moveTo>
                        <a:pt x="126059" y="103926"/>
                      </a:moveTo>
                      <a:cubicBezTo>
                        <a:pt x="65175" y="67490"/>
                        <a:pt x="10624" y="19546"/>
                        <a:pt x="5108" y="5108"/>
                      </a:cubicBezTo>
                      <a:cubicBezTo>
                        <a:pt x="10488" y="36844"/>
                        <a:pt x="32485" y="68853"/>
                        <a:pt x="51146" y="88466"/>
                      </a:cubicBezTo>
                      <a:cubicBezTo>
                        <a:pt x="67422" y="105492"/>
                        <a:pt x="85742" y="119453"/>
                        <a:pt x="101065" y="128988"/>
                      </a:cubicBezTo>
                      <a:cubicBezTo>
                        <a:pt x="111962" y="135866"/>
                        <a:pt x="235093" y="187965"/>
                        <a:pt x="237340" y="178022"/>
                      </a:cubicBezTo>
                      <a:lnTo>
                        <a:pt x="245580" y="141927"/>
                      </a:lnTo>
                      <a:cubicBezTo>
                        <a:pt x="244150" y="148397"/>
                        <a:pt x="135458" y="109578"/>
                        <a:pt x="126059" y="103926"/>
                      </a:cubicBezTo>
                      <a:close/>
                    </a:path>
                  </a:pathLst>
                </a:custGeom>
                <a:solidFill>
                  <a:srgbClr val="6085C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6BDA33F5-DA12-4B82-A59C-BE49CBDA6319}"/>
                    </a:ext>
                  </a:extLst>
                </p:cNvPr>
                <p:cNvSpPr/>
                <p:nvPr/>
              </p:nvSpPr>
              <p:spPr>
                <a:xfrm>
                  <a:off x="5208135" y="4406481"/>
                  <a:ext cx="4270" cy="4270"/>
                </a:xfrm>
                <a:custGeom>
                  <a:avLst/>
                  <a:gdLst>
                    <a:gd name="connsiteX0" fmla="*/ 5663 w 6810"/>
                    <a:gd name="connsiteY0" fmla="*/ 7151 h 6810"/>
                    <a:gd name="connsiteX1" fmla="*/ 5118 w 6810"/>
                    <a:gd name="connsiteY1" fmla="*/ 5108 h 6810"/>
                    <a:gd name="connsiteX2" fmla="*/ 5663 w 6810"/>
                    <a:gd name="connsiteY2" fmla="*/ 7151 h 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810" h="6810">
                      <a:moveTo>
                        <a:pt x="5663" y="7151"/>
                      </a:moveTo>
                      <a:lnTo>
                        <a:pt x="5118" y="5108"/>
                      </a:lnTo>
                      <a:cubicBezTo>
                        <a:pt x="5050" y="5653"/>
                        <a:pt x="5323" y="6266"/>
                        <a:pt x="5663" y="7151"/>
                      </a:cubicBezTo>
                      <a:close/>
                    </a:path>
                  </a:pathLst>
                </a:custGeom>
                <a:solidFill>
                  <a:srgbClr val="CA79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DB37358B-C839-4622-BA6D-9D29617EEDBF}"/>
                    </a:ext>
                  </a:extLst>
                </p:cNvPr>
                <p:cNvSpPr/>
                <p:nvPr/>
              </p:nvSpPr>
              <p:spPr>
                <a:xfrm>
                  <a:off x="5625633" y="3325069"/>
                  <a:ext cx="1357632" cy="1396056"/>
                </a:xfrm>
                <a:custGeom>
                  <a:avLst/>
                  <a:gdLst>
                    <a:gd name="connsiteX0" fmla="*/ 1859699 w 2165684"/>
                    <a:gd name="connsiteY0" fmla="*/ 23092 h 2226977"/>
                    <a:gd name="connsiteX1" fmla="*/ 1428196 w 2165684"/>
                    <a:gd name="connsiteY1" fmla="*/ 598156 h 2226977"/>
                    <a:gd name="connsiteX2" fmla="*/ 1019236 w 2165684"/>
                    <a:gd name="connsiteY2" fmla="*/ 1080123 h 2226977"/>
                    <a:gd name="connsiteX3" fmla="*/ 527394 w 2165684"/>
                    <a:gd name="connsiteY3" fmla="*/ 1423431 h 2226977"/>
                    <a:gd name="connsiteX4" fmla="*/ 141929 w 2165684"/>
                    <a:gd name="connsiteY4" fmla="*/ 1524633 h 2226977"/>
                    <a:gd name="connsiteX5" fmla="*/ 8583 w 2165684"/>
                    <a:gd name="connsiteY5" fmla="*/ 1658320 h 2226977"/>
                    <a:gd name="connsiteX6" fmla="*/ 449211 w 2165684"/>
                    <a:gd name="connsiteY6" fmla="*/ 2161262 h 2226977"/>
                    <a:gd name="connsiteX7" fmla="*/ 1265497 w 2165684"/>
                    <a:gd name="connsiteY7" fmla="*/ 2153771 h 2226977"/>
                    <a:gd name="connsiteX8" fmla="*/ 1959197 w 2165684"/>
                    <a:gd name="connsiteY8" fmla="*/ 1601453 h 2226977"/>
                    <a:gd name="connsiteX9" fmla="*/ 2035541 w 2165684"/>
                    <a:gd name="connsiteY9" fmla="*/ 1236215 h 2226977"/>
                    <a:gd name="connsiteX10" fmla="*/ 2149410 w 2165684"/>
                    <a:gd name="connsiteY10" fmla="*/ 704533 h 2226977"/>
                    <a:gd name="connsiteX11" fmla="*/ 1859699 w 2165684"/>
                    <a:gd name="connsiteY11" fmla="*/ 23092 h 2226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65684" h="2226977">
                      <a:moveTo>
                        <a:pt x="1859699" y="23092"/>
                      </a:moveTo>
                      <a:cubicBezTo>
                        <a:pt x="1588715" y="115235"/>
                        <a:pt x="1547785" y="373551"/>
                        <a:pt x="1428196" y="598156"/>
                      </a:cubicBezTo>
                      <a:cubicBezTo>
                        <a:pt x="1331490" y="779855"/>
                        <a:pt x="1165931" y="937923"/>
                        <a:pt x="1019236" y="1080123"/>
                      </a:cubicBezTo>
                      <a:cubicBezTo>
                        <a:pt x="878875" y="1216193"/>
                        <a:pt x="713452" y="1354102"/>
                        <a:pt x="527394" y="1423431"/>
                      </a:cubicBezTo>
                      <a:cubicBezTo>
                        <a:pt x="400586" y="1470695"/>
                        <a:pt x="267376" y="1476211"/>
                        <a:pt x="141929" y="1524633"/>
                      </a:cubicBezTo>
                      <a:cubicBezTo>
                        <a:pt x="77095" y="1549627"/>
                        <a:pt x="18935" y="1583406"/>
                        <a:pt x="8583" y="1658320"/>
                      </a:cubicBezTo>
                      <a:cubicBezTo>
                        <a:pt x="-28193" y="1926442"/>
                        <a:pt x="234210" y="2076950"/>
                        <a:pt x="449211" y="2161262"/>
                      </a:cubicBezTo>
                      <a:cubicBezTo>
                        <a:pt x="704735" y="2261442"/>
                        <a:pt x="1007590" y="2226573"/>
                        <a:pt x="1265497" y="2153771"/>
                      </a:cubicBezTo>
                      <a:cubicBezTo>
                        <a:pt x="1560725" y="2070412"/>
                        <a:pt x="1808962" y="1867942"/>
                        <a:pt x="1959197" y="1601453"/>
                      </a:cubicBezTo>
                      <a:cubicBezTo>
                        <a:pt x="2031863" y="1472602"/>
                        <a:pt x="2029003" y="1376576"/>
                        <a:pt x="2035541" y="1236215"/>
                      </a:cubicBezTo>
                      <a:cubicBezTo>
                        <a:pt x="2043986" y="1054380"/>
                        <a:pt x="2133814" y="886982"/>
                        <a:pt x="2149410" y="704533"/>
                      </a:cubicBezTo>
                      <a:cubicBezTo>
                        <a:pt x="2167525" y="492800"/>
                        <a:pt x="2238693" y="-105760"/>
                        <a:pt x="1859699" y="23092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BD913945-2C3E-4027-88CD-D9FAFA47E180}"/>
                  </a:ext>
                </a:extLst>
              </p:cNvPr>
              <p:cNvSpPr/>
              <p:nvPr/>
            </p:nvSpPr>
            <p:spPr>
              <a:xfrm>
                <a:off x="5798011" y="4209966"/>
                <a:ext cx="973397" cy="525122"/>
              </a:xfrm>
              <a:custGeom>
                <a:avLst/>
                <a:gdLst>
                  <a:gd name="connsiteX0" fmla="*/ 1122370 w 1552754"/>
                  <a:gd name="connsiteY0" fmla="*/ 336771 h 837670"/>
                  <a:gd name="connsiteX1" fmla="*/ 585308 w 1552754"/>
                  <a:gd name="connsiteY1" fmla="*/ 601556 h 837670"/>
                  <a:gd name="connsiteX2" fmla="*/ 306085 w 1552754"/>
                  <a:gd name="connsiteY2" fmla="*/ 640103 h 837670"/>
                  <a:gd name="connsiteX3" fmla="*/ 51583 w 1552754"/>
                  <a:gd name="connsiteY3" fmla="*/ 613883 h 837670"/>
                  <a:gd name="connsiteX4" fmla="*/ 38371 w 1552754"/>
                  <a:gd name="connsiteY4" fmla="*/ 691589 h 837670"/>
                  <a:gd name="connsiteX5" fmla="*/ 646465 w 1552754"/>
                  <a:gd name="connsiteY5" fmla="*/ 814107 h 837670"/>
                  <a:gd name="connsiteX6" fmla="*/ 1148590 w 1552754"/>
                  <a:gd name="connsiteY6" fmla="*/ 652157 h 837670"/>
                  <a:gd name="connsiteX7" fmla="*/ 1524043 w 1552754"/>
                  <a:gd name="connsiteY7" fmla="*/ 385737 h 837670"/>
                  <a:gd name="connsiteX8" fmla="*/ 1451990 w 1552754"/>
                  <a:gd name="connsiteY8" fmla="*/ 5108 h 837670"/>
                  <a:gd name="connsiteX9" fmla="*/ 1122370 w 1552754"/>
                  <a:gd name="connsiteY9" fmla="*/ 336771 h 83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2754" h="837670">
                    <a:moveTo>
                      <a:pt x="1122370" y="336771"/>
                    </a:moveTo>
                    <a:cubicBezTo>
                      <a:pt x="969819" y="463988"/>
                      <a:pt x="775793" y="550070"/>
                      <a:pt x="585308" y="601556"/>
                    </a:cubicBezTo>
                    <a:cubicBezTo>
                      <a:pt x="494458" y="626142"/>
                      <a:pt x="399931" y="647050"/>
                      <a:pt x="306085" y="640103"/>
                    </a:cubicBezTo>
                    <a:cubicBezTo>
                      <a:pt x="226472" y="634246"/>
                      <a:pt x="131331" y="589979"/>
                      <a:pt x="51583" y="613883"/>
                    </a:cubicBezTo>
                    <a:cubicBezTo>
                      <a:pt x="-1742" y="629819"/>
                      <a:pt x="-13184" y="641329"/>
                      <a:pt x="38371" y="691589"/>
                    </a:cubicBezTo>
                    <a:cubicBezTo>
                      <a:pt x="192897" y="842302"/>
                      <a:pt x="421928" y="854832"/>
                      <a:pt x="646465" y="814107"/>
                    </a:cubicBezTo>
                    <a:cubicBezTo>
                      <a:pt x="831501" y="780532"/>
                      <a:pt x="1013609" y="710658"/>
                      <a:pt x="1148590" y="652157"/>
                    </a:cubicBezTo>
                    <a:cubicBezTo>
                      <a:pt x="1282481" y="594065"/>
                      <a:pt x="1453897" y="524259"/>
                      <a:pt x="1524043" y="385737"/>
                    </a:cubicBezTo>
                    <a:cubicBezTo>
                      <a:pt x="1598276" y="239111"/>
                      <a:pt x="1511036" y="134708"/>
                      <a:pt x="1451990" y="5108"/>
                    </a:cubicBezTo>
                    <a:cubicBezTo>
                      <a:pt x="1471332" y="47604"/>
                      <a:pt x="1171882" y="295500"/>
                      <a:pt x="1122370" y="33677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83E5C2C0-CB17-4CE8-93E5-11BBD5237D18}"/>
              </a:ext>
            </a:extLst>
          </p:cNvPr>
          <p:cNvGrpSpPr/>
          <p:nvPr/>
        </p:nvGrpSpPr>
        <p:grpSpPr>
          <a:xfrm>
            <a:off x="7626082" y="4881725"/>
            <a:ext cx="2522185" cy="1295572"/>
            <a:chOff x="2575520" y="3566631"/>
            <a:chExt cx="1408672" cy="723593"/>
          </a:xfrm>
        </p:grpSpPr>
        <p:grpSp>
          <p:nvGrpSpPr>
            <p:cNvPr id="507" name="Group 506">
              <a:extLst>
                <a:ext uri="{FF2B5EF4-FFF2-40B4-BE49-F238E27FC236}">
                  <a16:creationId xmlns:a16="http://schemas.microsoft.com/office/drawing/2014/main" id="{E2AC9D9E-D798-4ED9-A954-465200C06E86}"/>
                </a:ext>
              </a:extLst>
            </p:cNvPr>
            <p:cNvGrpSpPr/>
            <p:nvPr/>
          </p:nvGrpSpPr>
          <p:grpSpPr>
            <a:xfrm>
              <a:off x="3020743" y="3566631"/>
              <a:ext cx="485775" cy="723593"/>
              <a:chOff x="2816968" y="3538587"/>
              <a:chExt cx="485775" cy="723593"/>
            </a:xfrm>
          </p:grpSpPr>
          <p:sp>
            <p:nvSpPr>
              <p:cNvPr id="526" name="Freeform: Shape 525">
                <a:extLst>
                  <a:ext uri="{FF2B5EF4-FFF2-40B4-BE49-F238E27FC236}">
                    <a16:creationId xmlns:a16="http://schemas.microsoft.com/office/drawing/2014/main" id="{78C9D793-EB79-4107-899B-3707BE828CA8}"/>
                  </a:ext>
                </a:extLst>
              </p:cNvPr>
              <p:cNvSpPr/>
              <p:nvPr/>
            </p:nvSpPr>
            <p:spPr>
              <a:xfrm>
                <a:off x="2835256" y="3679918"/>
                <a:ext cx="447675" cy="581025"/>
              </a:xfrm>
              <a:custGeom>
                <a:avLst/>
                <a:gdLst>
                  <a:gd name="connsiteX0" fmla="*/ 7144 w 447675"/>
                  <a:gd name="connsiteY0" fmla="*/ 7144 h 581025"/>
                  <a:gd name="connsiteX1" fmla="*/ 441293 w 447675"/>
                  <a:gd name="connsiteY1" fmla="*/ 7144 h 581025"/>
                  <a:gd name="connsiteX2" fmla="*/ 441293 w 447675"/>
                  <a:gd name="connsiteY2" fmla="*/ 578644 h 581025"/>
                  <a:gd name="connsiteX3" fmla="*/ 7144 w 447675"/>
                  <a:gd name="connsiteY3" fmla="*/ 578644 h 581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675" h="581025">
                    <a:moveTo>
                      <a:pt x="7144" y="7144"/>
                    </a:moveTo>
                    <a:lnTo>
                      <a:pt x="441293" y="7144"/>
                    </a:lnTo>
                    <a:lnTo>
                      <a:pt x="441293" y="578644"/>
                    </a:lnTo>
                    <a:lnTo>
                      <a:pt x="7144" y="578644"/>
                    </a:ln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7" name="Freeform: Shape 526">
                <a:extLst>
                  <a:ext uri="{FF2B5EF4-FFF2-40B4-BE49-F238E27FC236}">
                    <a16:creationId xmlns:a16="http://schemas.microsoft.com/office/drawing/2014/main" id="{6B723514-AC7E-4DAC-BAA8-55F13D070716}"/>
                  </a:ext>
                </a:extLst>
              </p:cNvPr>
              <p:cNvSpPr/>
              <p:nvPr/>
            </p:nvSpPr>
            <p:spPr>
              <a:xfrm>
                <a:off x="3052331" y="3738305"/>
                <a:ext cx="228600" cy="523875"/>
              </a:xfrm>
              <a:custGeom>
                <a:avLst/>
                <a:gdLst>
                  <a:gd name="connsiteX0" fmla="*/ 7144 w 228600"/>
                  <a:gd name="connsiteY0" fmla="*/ 7144 h 523875"/>
                  <a:gd name="connsiteX1" fmla="*/ 224218 w 228600"/>
                  <a:gd name="connsiteY1" fmla="*/ 7144 h 523875"/>
                  <a:gd name="connsiteX2" fmla="*/ 224218 w 228600"/>
                  <a:gd name="connsiteY2" fmla="*/ 520351 h 523875"/>
                  <a:gd name="connsiteX3" fmla="*/ 7144 w 228600"/>
                  <a:gd name="connsiteY3" fmla="*/ 520351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523875">
                    <a:moveTo>
                      <a:pt x="7144" y="7144"/>
                    </a:moveTo>
                    <a:lnTo>
                      <a:pt x="224218" y="7144"/>
                    </a:lnTo>
                    <a:lnTo>
                      <a:pt x="224218" y="520351"/>
                    </a:lnTo>
                    <a:lnTo>
                      <a:pt x="7144" y="520351"/>
                    </a:ln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8" name="Freeform: Shape 527">
                <a:extLst>
                  <a:ext uri="{FF2B5EF4-FFF2-40B4-BE49-F238E27FC236}">
                    <a16:creationId xmlns:a16="http://schemas.microsoft.com/office/drawing/2014/main" id="{6A774E96-660E-4DD6-AF2F-17E0C2B4FFEF}"/>
                  </a:ext>
                </a:extLst>
              </p:cNvPr>
              <p:cNvSpPr/>
              <p:nvPr/>
            </p:nvSpPr>
            <p:spPr>
              <a:xfrm>
                <a:off x="3007183" y="3718493"/>
                <a:ext cx="95250" cy="542925"/>
              </a:xfrm>
              <a:custGeom>
                <a:avLst/>
                <a:gdLst>
                  <a:gd name="connsiteX0" fmla="*/ 7144 w 95250"/>
                  <a:gd name="connsiteY0" fmla="*/ 7144 h 542925"/>
                  <a:gd name="connsiteX1" fmla="*/ 95060 w 95250"/>
                  <a:gd name="connsiteY1" fmla="*/ 7144 h 542925"/>
                  <a:gd name="connsiteX2" fmla="*/ 95060 w 95250"/>
                  <a:gd name="connsiteY2" fmla="*/ 540068 h 542925"/>
                  <a:gd name="connsiteX3" fmla="*/ 7144 w 95250"/>
                  <a:gd name="connsiteY3" fmla="*/ 540068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542925">
                    <a:moveTo>
                      <a:pt x="7144" y="7144"/>
                    </a:moveTo>
                    <a:lnTo>
                      <a:pt x="95060" y="7144"/>
                    </a:lnTo>
                    <a:lnTo>
                      <a:pt x="95060" y="540068"/>
                    </a:lnTo>
                    <a:lnTo>
                      <a:pt x="7144" y="540068"/>
                    </a:ln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9" name="Freeform: Shape 528">
                <a:extLst>
                  <a:ext uri="{FF2B5EF4-FFF2-40B4-BE49-F238E27FC236}">
                    <a16:creationId xmlns:a16="http://schemas.microsoft.com/office/drawing/2014/main" id="{75F1E17B-2638-427F-B060-B07580B87BBA}"/>
                  </a:ext>
                </a:extLst>
              </p:cNvPr>
              <p:cNvSpPr/>
              <p:nvPr/>
            </p:nvSpPr>
            <p:spPr>
              <a:xfrm>
                <a:off x="2835256" y="3738305"/>
                <a:ext cx="447675" cy="47625"/>
              </a:xfrm>
              <a:custGeom>
                <a:avLst/>
                <a:gdLst>
                  <a:gd name="connsiteX0" fmla="*/ 7144 w 447675"/>
                  <a:gd name="connsiteY0" fmla="*/ 7144 h 47625"/>
                  <a:gd name="connsiteX1" fmla="*/ 441293 w 447675"/>
                  <a:gd name="connsiteY1" fmla="*/ 7144 h 47625"/>
                  <a:gd name="connsiteX2" fmla="*/ 441293 w 447675"/>
                  <a:gd name="connsiteY2" fmla="*/ 47911 h 47625"/>
                  <a:gd name="connsiteX3" fmla="*/ 7144 w 447675"/>
                  <a:gd name="connsiteY3" fmla="*/ 4791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675" h="47625">
                    <a:moveTo>
                      <a:pt x="7144" y="7144"/>
                    </a:moveTo>
                    <a:lnTo>
                      <a:pt x="441293" y="7144"/>
                    </a:lnTo>
                    <a:lnTo>
                      <a:pt x="441293" y="47911"/>
                    </a:lnTo>
                    <a:lnTo>
                      <a:pt x="7144" y="47911"/>
                    </a:ln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0" name="Freeform: Shape 529">
                <a:extLst>
                  <a:ext uri="{FF2B5EF4-FFF2-40B4-BE49-F238E27FC236}">
                    <a16:creationId xmlns:a16="http://schemas.microsoft.com/office/drawing/2014/main" id="{CD2FDC6F-AB86-4165-AD40-9006F6A1D818}"/>
                  </a:ext>
                </a:extLst>
              </p:cNvPr>
              <p:cNvSpPr/>
              <p:nvPr/>
            </p:nvSpPr>
            <p:spPr>
              <a:xfrm>
                <a:off x="2816968" y="3673345"/>
                <a:ext cx="485775" cy="76200"/>
              </a:xfrm>
              <a:custGeom>
                <a:avLst/>
                <a:gdLst>
                  <a:gd name="connsiteX0" fmla="*/ 461105 w 485775"/>
                  <a:gd name="connsiteY0" fmla="*/ 78486 h 76200"/>
                  <a:gd name="connsiteX1" fmla="*/ 26194 w 485775"/>
                  <a:gd name="connsiteY1" fmla="*/ 78486 h 76200"/>
                  <a:gd name="connsiteX2" fmla="*/ 7144 w 485775"/>
                  <a:gd name="connsiteY2" fmla="*/ 59436 h 76200"/>
                  <a:gd name="connsiteX3" fmla="*/ 7144 w 485775"/>
                  <a:gd name="connsiteY3" fmla="*/ 26194 h 76200"/>
                  <a:gd name="connsiteX4" fmla="*/ 26194 w 485775"/>
                  <a:gd name="connsiteY4" fmla="*/ 7144 h 76200"/>
                  <a:gd name="connsiteX5" fmla="*/ 461105 w 485775"/>
                  <a:gd name="connsiteY5" fmla="*/ 7144 h 76200"/>
                  <a:gd name="connsiteX6" fmla="*/ 480155 w 485775"/>
                  <a:gd name="connsiteY6" fmla="*/ 26194 h 76200"/>
                  <a:gd name="connsiteX7" fmla="*/ 480155 w 485775"/>
                  <a:gd name="connsiteY7" fmla="*/ 59436 h 76200"/>
                  <a:gd name="connsiteX8" fmla="*/ 461105 w 485775"/>
                  <a:gd name="connsiteY8" fmla="*/ 78486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5775" h="76200">
                    <a:moveTo>
                      <a:pt x="461105" y="78486"/>
                    </a:moveTo>
                    <a:lnTo>
                      <a:pt x="26194" y="78486"/>
                    </a:lnTo>
                    <a:cubicBezTo>
                      <a:pt x="15716" y="78486"/>
                      <a:pt x="7144" y="69914"/>
                      <a:pt x="7144" y="59436"/>
                    </a:cubicBezTo>
                    <a:lnTo>
                      <a:pt x="7144" y="26194"/>
                    </a:lnTo>
                    <a:cubicBezTo>
                      <a:pt x="7144" y="15716"/>
                      <a:pt x="15716" y="7144"/>
                      <a:pt x="26194" y="7144"/>
                    </a:cubicBezTo>
                    <a:lnTo>
                      <a:pt x="461105" y="7144"/>
                    </a:lnTo>
                    <a:cubicBezTo>
                      <a:pt x="471583" y="7144"/>
                      <a:pt x="480155" y="15716"/>
                      <a:pt x="480155" y="26194"/>
                    </a:cubicBezTo>
                    <a:lnTo>
                      <a:pt x="480155" y="59436"/>
                    </a:lnTo>
                    <a:cubicBezTo>
                      <a:pt x="480155" y="69914"/>
                      <a:pt x="471583" y="78486"/>
                      <a:pt x="461105" y="78486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1" name="Freeform: Shape 530">
                <a:extLst>
                  <a:ext uri="{FF2B5EF4-FFF2-40B4-BE49-F238E27FC236}">
                    <a16:creationId xmlns:a16="http://schemas.microsoft.com/office/drawing/2014/main" id="{2B3A2E9C-3C2F-405C-9936-569A99BDA037}"/>
                  </a:ext>
                </a:extLst>
              </p:cNvPr>
              <p:cNvSpPr/>
              <p:nvPr/>
            </p:nvSpPr>
            <p:spPr>
              <a:xfrm>
                <a:off x="2990514" y="3673345"/>
                <a:ext cx="133350" cy="76200"/>
              </a:xfrm>
              <a:custGeom>
                <a:avLst/>
                <a:gdLst>
                  <a:gd name="connsiteX0" fmla="*/ 7144 w 133350"/>
                  <a:gd name="connsiteY0" fmla="*/ 7144 h 76200"/>
                  <a:gd name="connsiteX1" fmla="*/ 135446 w 133350"/>
                  <a:gd name="connsiteY1" fmla="*/ 7144 h 76200"/>
                  <a:gd name="connsiteX2" fmla="*/ 135446 w 133350"/>
                  <a:gd name="connsiteY2" fmla="*/ 78486 h 76200"/>
                  <a:gd name="connsiteX3" fmla="*/ 7144 w 133350"/>
                  <a:gd name="connsiteY3" fmla="*/ 78486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50" h="76200">
                    <a:moveTo>
                      <a:pt x="7144" y="7144"/>
                    </a:moveTo>
                    <a:lnTo>
                      <a:pt x="135446" y="7144"/>
                    </a:lnTo>
                    <a:lnTo>
                      <a:pt x="135446" y="78486"/>
                    </a:lnTo>
                    <a:lnTo>
                      <a:pt x="7144" y="78486"/>
                    </a:ln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2" name="Freeform: Shape 531">
                <a:extLst>
                  <a:ext uri="{FF2B5EF4-FFF2-40B4-BE49-F238E27FC236}">
                    <a16:creationId xmlns:a16="http://schemas.microsoft.com/office/drawing/2014/main" id="{7423EC74-EB0A-4ADD-BBC5-A476A5AB7678}"/>
                  </a:ext>
                </a:extLst>
              </p:cNvPr>
              <p:cNvSpPr/>
              <p:nvPr/>
            </p:nvSpPr>
            <p:spPr>
              <a:xfrm>
                <a:off x="2930981" y="3538587"/>
                <a:ext cx="142875" cy="142875"/>
              </a:xfrm>
              <a:custGeom>
                <a:avLst/>
                <a:gdLst>
                  <a:gd name="connsiteX0" fmla="*/ 132399 w 142875"/>
                  <a:gd name="connsiteY0" fmla="*/ 138948 h 142875"/>
                  <a:gd name="connsiteX1" fmla="*/ 126399 w 142875"/>
                  <a:gd name="connsiteY1" fmla="*/ 139996 h 142875"/>
                  <a:gd name="connsiteX2" fmla="*/ 33435 w 142875"/>
                  <a:gd name="connsiteY2" fmla="*/ 118374 h 142875"/>
                  <a:gd name="connsiteX3" fmla="*/ 22195 w 142875"/>
                  <a:gd name="connsiteY3" fmla="*/ 19314 h 142875"/>
                  <a:gd name="connsiteX4" fmla="*/ 120017 w 142875"/>
                  <a:gd name="connsiteY4" fmla="*/ 38555 h 142875"/>
                  <a:gd name="connsiteX5" fmla="*/ 134019 w 142875"/>
                  <a:gd name="connsiteY5" fmla="*/ 133043 h 142875"/>
                  <a:gd name="connsiteX6" fmla="*/ 132399 w 142875"/>
                  <a:gd name="connsiteY6" fmla="*/ 138948 h 142875"/>
                  <a:gd name="connsiteX7" fmla="*/ 35054 w 142875"/>
                  <a:gd name="connsiteY7" fmla="*/ 33316 h 142875"/>
                  <a:gd name="connsiteX8" fmla="*/ 47341 w 142875"/>
                  <a:gd name="connsiteY8" fmla="*/ 105516 h 142875"/>
                  <a:gd name="connsiteX9" fmla="*/ 116874 w 142875"/>
                  <a:gd name="connsiteY9" fmla="*/ 122089 h 142875"/>
                  <a:gd name="connsiteX10" fmla="*/ 106015 w 142875"/>
                  <a:gd name="connsiteY10" fmla="*/ 51509 h 142875"/>
                  <a:gd name="connsiteX11" fmla="*/ 35054 w 142875"/>
                  <a:gd name="connsiteY11" fmla="*/ 33316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2875" h="142875">
                    <a:moveTo>
                      <a:pt x="132399" y="138948"/>
                    </a:moveTo>
                    <a:lnTo>
                      <a:pt x="126399" y="139996"/>
                    </a:lnTo>
                    <a:cubicBezTo>
                      <a:pt x="123827" y="140472"/>
                      <a:pt x="63153" y="150664"/>
                      <a:pt x="33435" y="118374"/>
                    </a:cubicBezTo>
                    <a:cubicBezTo>
                      <a:pt x="3336" y="85799"/>
                      <a:pt x="-1617" y="41317"/>
                      <a:pt x="22195" y="19314"/>
                    </a:cubicBezTo>
                    <a:cubicBezTo>
                      <a:pt x="46103" y="-2688"/>
                      <a:pt x="89918" y="5979"/>
                      <a:pt x="120017" y="38555"/>
                    </a:cubicBezTo>
                    <a:cubicBezTo>
                      <a:pt x="149735" y="70845"/>
                      <a:pt x="134686" y="130471"/>
                      <a:pt x="134019" y="133043"/>
                    </a:cubicBezTo>
                    <a:lnTo>
                      <a:pt x="132399" y="138948"/>
                    </a:lnTo>
                    <a:close/>
                    <a:moveTo>
                      <a:pt x="35054" y="33316"/>
                    </a:moveTo>
                    <a:cubicBezTo>
                      <a:pt x="19147" y="47985"/>
                      <a:pt x="24767" y="81036"/>
                      <a:pt x="47341" y="105516"/>
                    </a:cubicBezTo>
                    <a:cubicBezTo>
                      <a:pt x="65344" y="125042"/>
                      <a:pt x="102110" y="123518"/>
                      <a:pt x="116874" y="122089"/>
                    </a:cubicBezTo>
                    <a:cubicBezTo>
                      <a:pt x="119541" y="107516"/>
                      <a:pt x="124017" y="71035"/>
                      <a:pt x="106015" y="51509"/>
                    </a:cubicBezTo>
                    <a:cubicBezTo>
                      <a:pt x="83441" y="27030"/>
                      <a:pt x="50961" y="18743"/>
                      <a:pt x="35054" y="33316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3" name="Freeform: Shape 532">
                <a:extLst>
                  <a:ext uri="{FF2B5EF4-FFF2-40B4-BE49-F238E27FC236}">
                    <a16:creationId xmlns:a16="http://schemas.microsoft.com/office/drawing/2014/main" id="{B0B76639-1B02-49E7-8E15-E9EAC97DBCF3}"/>
                  </a:ext>
                </a:extLst>
              </p:cNvPr>
              <p:cNvSpPr/>
              <p:nvPr/>
            </p:nvSpPr>
            <p:spPr>
              <a:xfrm>
                <a:off x="3043172" y="3538587"/>
                <a:ext cx="142875" cy="142875"/>
              </a:xfrm>
              <a:custGeom>
                <a:avLst/>
                <a:gdLst>
                  <a:gd name="connsiteX0" fmla="*/ 11540 w 142875"/>
                  <a:gd name="connsiteY0" fmla="*/ 133043 h 142875"/>
                  <a:gd name="connsiteX1" fmla="*/ 25542 w 142875"/>
                  <a:gd name="connsiteY1" fmla="*/ 38555 h 142875"/>
                  <a:gd name="connsiteX2" fmla="*/ 123364 w 142875"/>
                  <a:gd name="connsiteY2" fmla="*/ 19314 h 142875"/>
                  <a:gd name="connsiteX3" fmla="*/ 112124 w 142875"/>
                  <a:gd name="connsiteY3" fmla="*/ 118374 h 142875"/>
                  <a:gd name="connsiteX4" fmla="*/ 19160 w 142875"/>
                  <a:gd name="connsiteY4" fmla="*/ 139996 h 142875"/>
                  <a:gd name="connsiteX5" fmla="*/ 13160 w 142875"/>
                  <a:gd name="connsiteY5" fmla="*/ 138948 h 142875"/>
                  <a:gd name="connsiteX6" fmla="*/ 11540 w 142875"/>
                  <a:gd name="connsiteY6" fmla="*/ 133043 h 142875"/>
                  <a:gd name="connsiteX7" fmla="*/ 39544 w 142875"/>
                  <a:gd name="connsiteY7" fmla="*/ 51509 h 142875"/>
                  <a:gd name="connsiteX8" fmla="*/ 28685 w 142875"/>
                  <a:gd name="connsiteY8" fmla="*/ 122089 h 142875"/>
                  <a:gd name="connsiteX9" fmla="*/ 98123 w 142875"/>
                  <a:gd name="connsiteY9" fmla="*/ 105516 h 142875"/>
                  <a:gd name="connsiteX10" fmla="*/ 110410 w 142875"/>
                  <a:gd name="connsiteY10" fmla="*/ 33316 h 142875"/>
                  <a:gd name="connsiteX11" fmla="*/ 39544 w 142875"/>
                  <a:gd name="connsiteY11" fmla="*/ 5150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2875" h="142875">
                    <a:moveTo>
                      <a:pt x="11540" y="133043"/>
                    </a:moveTo>
                    <a:cubicBezTo>
                      <a:pt x="10874" y="130471"/>
                      <a:pt x="-4176" y="70845"/>
                      <a:pt x="25542" y="38555"/>
                    </a:cubicBezTo>
                    <a:cubicBezTo>
                      <a:pt x="55641" y="5979"/>
                      <a:pt x="99456" y="-2688"/>
                      <a:pt x="123364" y="19314"/>
                    </a:cubicBezTo>
                    <a:cubicBezTo>
                      <a:pt x="147272" y="41317"/>
                      <a:pt x="142223" y="85799"/>
                      <a:pt x="112124" y="118374"/>
                    </a:cubicBezTo>
                    <a:cubicBezTo>
                      <a:pt x="82406" y="150664"/>
                      <a:pt x="21637" y="140472"/>
                      <a:pt x="19160" y="139996"/>
                    </a:cubicBezTo>
                    <a:lnTo>
                      <a:pt x="13160" y="138948"/>
                    </a:lnTo>
                    <a:lnTo>
                      <a:pt x="11540" y="133043"/>
                    </a:lnTo>
                    <a:close/>
                    <a:moveTo>
                      <a:pt x="39544" y="51509"/>
                    </a:moveTo>
                    <a:cubicBezTo>
                      <a:pt x="21542" y="71035"/>
                      <a:pt x="26018" y="107611"/>
                      <a:pt x="28685" y="122089"/>
                    </a:cubicBezTo>
                    <a:cubicBezTo>
                      <a:pt x="43354" y="123613"/>
                      <a:pt x="80216" y="125042"/>
                      <a:pt x="98123" y="105516"/>
                    </a:cubicBezTo>
                    <a:cubicBezTo>
                      <a:pt x="120697" y="81036"/>
                      <a:pt x="126317" y="47985"/>
                      <a:pt x="110410" y="33316"/>
                    </a:cubicBezTo>
                    <a:cubicBezTo>
                      <a:pt x="94598" y="18743"/>
                      <a:pt x="62118" y="27030"/>
                      <a:pt x="39544" y="51509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08" name="Group 507">
              <a:extLst>
                <a:ext uri="{FF2B5EF4-FFF2-40B4-BE49-F238E27FC236}">
                  <a16:creationId xmlns:a16="http://schemas.microsoft.com/office/drawing/2014/main" id="{814056AA-9766-4823-9A7F-4B14AAFB287E}"/>
                </a:ext>
              </a:extLst>
            </p:cNvPr>
            <p:cNvGrpSpPr/>
            <p:nvPr/>
          </p:nvGrpSpPr>
          <p:grpSpPr>
            <a:xfrm>
              <a:off x="3498417" y="3680931"/>
              <a:ext cx="485775" cy="609293"/>
              <a:chOff x="3414992" y="3685939"/>
              <a:chExt cx="485775" cy="609293"/>
            </a:xfrm>
          </p:grpSpPr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78382E36-ECC9-4486-8FAA-CC65C92DD2B9}"/>
                  </a:ext>
                </a:extLst>
              </p:cNvPr>
              <p:cNvSpPr/>
              <p:nvPr/>
            </p:nvSpPr>
            <p:spPr>
              <a:xfrm>
                <a:off x="3433185" y="3876132"/>
                <a:ext cx="447675" cy="419100"/>
              </a:xfrm>
              <a:custGeom>
                <a:avLst/>
                <a:gdLst>
                  <a:gd name="connsiteX0" fmla="*/ 7144 w 447675"/>
                  <a:gd name="connsiteY0" fmla="*/ 7144 h 419100"/>
                  <a:gd name="connsiteX1" fmla="*/ 441293 w 447675"/>
                  <a:gd name="connsiteY1" fmla="*/ 7144 h 419100"/>
                  <a:gd name="connsiteX2" fmla="*/ 441293 w 447675"/>
                  <a:gd name="connsiteY2" fmla="*/ 415100 h 419100"/>
                  <a:gd name="connsiteX3" fmla="*/ 7144 w 447675"/>
                  <a:gd name="connsiteY3" fmla="*/ 415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675" h="419100">
                    <a:moveTo>
                      <a:pt x="7144" y="7144"/>
                    </a:moveTo>
                    <a:lnTo>
                      <a:pt x="441293" y="7144"/>
                    </a:lnTo>
                    <a:lnTo>
                      <a:pt x="441293" y="415100"/>
                    </a:lnTo>
                    <a:lnTo>
                      <a:pt x="7144" y="415100"/>
                    </a:ln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DDEDF4CD-AEDC-404B-8AAB-4B2E7911CCF6}"/>
                  </a:ext>
                </a:extLst>
              </p:cNvPr>
              <p:cNvSpPr/>
              <p:nvPr/>
            </p:nvSpPr>
            <p:spPr>
              <a:xfrm>
                <a:off x="3650260" y="3876132"/>
                <a:ext cx="228600" cy="419100"/>
              </a:xfrm>
              <a:custGeom>
                <a:avLst/>
                <a:gdLst>
                  <a:gd name="connsiteX0" fmla="*/ 7144 w 228600"/>
                  <a:gd name="connsiteY0" fmla="*/ 7144 h 419100"/>
                  <a:gd name="connsiteX1" fmla="*/ 224218 w 228600"/>
                  <a:gd name="connsiteY1" fmla="*/ 7144 h 419100"/>
                  <a:gd name="connsiteX2" fmla="*/ 224218 w 228600"/>
                  <a:gd name="connsiteY2" fmla="*/ 415100 h 419100"/>
                  <a:gd name="connsiteX3" fmla="*/ 7144 w 228600"/>
                  <a:gd name="connsiteY3" fmla="*/ 415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419100">
                    <a:moveTo>
                      <a:pt x="7144" y="7144"/>
                    </a:moveTo>
                    <a:lnTo>
                      <a:pt x="224218" y="7144"/>
                    </a:lnTo>
                    <a:lnTo>
                      <a:pt x="224218" y="415100"/>
                    </a:lnTo>
                    <a:lnTo>
                      <a:pt x="7144" y="415100"/>
                    </a:ln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925F6025-F5B3-4CB5-B3E3-48CCCB770EA1}"/>
                  </a:ext>
                </a:extLst>
              </p:cNvPr>
              <p:cNvSpPr/>
              <p:nvPr/>
            </p:nvSpPr>
            <p:spPr>
              <a:xfrm>
                <a:off x="3605112" y="3856320"/>
                <a:ext cx="95250" cy="438150"/>
              </a:xfrm>
              <a:custGeom>
                <a:avLst/>
                <a:gdLst>
                  <a:gd name="connsiteX0" fmla="*/ 7144 w 95250"/>
                  <a:gd name="connsiteY0" fmla="*/ 7144 h 438150"/>
                  <a:gd name="connsiteX1" fmla="*/ 95060 w 95250"/>
                  <a:gd name="connsiteY1" fmla="*/ 7144 h 438150"/>
                  <a:gd name="connsiteX2" fmla="*/ 95060 w 95250"/>
                  <a:gd name="connsiteY2" fmla="*/ 434912 h 438150"/>
                  <a:gd name="connsiteX3" fmla="*/ 7144 w 95250"/>
                  <a:gd name="connsiteY3" fmla="*/ 434912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438150">
                    <a:moveTo>
                      <a:pt x="7144" y="7144"/>
                    </a:moveTo>
                    <a:lnTo>
                      <a:pt x="95060" y="7144"/>
                    </a:lnTo>
                    <a:lnTo>
                      <a:pt x="95060" y="434912"/>
                    </a:lnTo>
                    <a:lnTo>
                      <a:pt x="7144" y="434912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531DC5F9-4B59-412A-8828-6E7DB071B7D7}"/>
                  </a:ext>
                </a:extLst>
              </p:cNvPr>
              <p:cNvSpPr/>
              <p:nvPr/>
            </p:nvSpPr>
            <p:spPr>
              <a:xfrm>
                <a:off x="3433185" y="3876132"/>
                <a:ext cx="447675" cy="47625"/>
              </a:xfrm>
              <a:custGeom>
                <a:avLst/>
                <a:gdLst>
                  <a:gd name="connsiteX0" fmla="*/ 7144 w 447675"/>
                  <a:gd name="connsiteY0" fmla="*/ 7144 h 47625"/>
                  <a:gd name="connsiteX1" fmla="*/ 441293 w 447675"/>
                  <a:gd name="connsiteY1" fmla="*/ 7144 h 47625"/>
                  <a:gd name="connsiteX2" fmla="*/ 441293 w 447675"/>
                  <a:gd name="connsiteY2" fmla="*/ 47911 h 47625"/>
                  <a:gd name="connsiteX3" fmla="*/ 7144 w 447675"/>
                  <a:gd name="connsiteY3" fmla="*/ 4791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675" h="47625">
                    <a:moveTo>
                      <a:pt x="7144" y="7144"/>
                    </a:moveTo>
                    <a:lnTo>
                      <a:pt x="441293" y="7144"/>
                    </a:lnTo>
                    <a:lnTo>
                      <a:pt x="441293" y="47911"/>
                    </a:lnTo>
                    <a:lnTo>
                      <a:pt x="7144" y="47911"/>
                    </a:ln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FA4E730C-25E7-4EE1-AD94-EA35CDEA4EFB}"/>
                  </a:ext>
                </a:extLst>
              </p:cNvPr>
              <p:cNvSpPr/>
              <p:nvPr/>
            </p:nvSpPr>
            <p:spPr>
              <a:xfrm>
                <a:off x="3414992" y="3820601"/>
                <a:ext cx="485775" cy="76200"/>
              </a:xfrm>
              <a:custGeom>
                <a:avLst/>
                <a:gdLst>
                  <a:gd name="connsiteX0" fmla="*/ 461105 w 485775"/>
                  <a:gd name="connsiteY0" fmla="*/ 78486 h 76200"/>
                  <a:gd name="connsiteX1" fmla="*/ 26194 w 485775"/>
                  <a:gd name="connsiteY1" fmla="*/ 78486 h 76200"/>
                  <a:gd name="connsiteX2" fmla="*/ 7144 w 485775"/>
                  <a:gd name="connsiteY2" fmla="*/ 59436 h 76200"/>
                  <a:gd name="connsiteX3" fmla="*/ 7144 w 485775"/>
                  <a:gd name="connsiteY3" fmla="*/ 26194 h 76200"/>
                  <a:gd name="connsiteX4" fmla="*/ 26194 w 485775"/>
                  <a:gd name="connsiteY4" fmla="*/ 7144 h 76200"/>
                  <a:gd name="connsiteX5" fmla="*/ 461105 w 485775"/>
                  <a:gd name="connsiteY5" fmla="*/ 7144 h 76200"/>
                  <a:gd name="connsiteX6" fmla="*/ 480155 w 485775"/>
                  <a:gd name="connsiteY6" fmla="*/ 26194 h 76200"/>
                  <a:gd name="connsiteX7" fmla="*/ 480155 w 485775"/>
                  <a:gd name="connsiteY7" fmla="*/ 59436 h 76200"/>
                  <a:gd name="connsiteX8" fmla="*/ 461105 w 485775"/>
                  <a:gd name="connsiteY8" fmla="*/ 78486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5775" h="76200">
                    <a:moveTo>
                      <a:pt x="461105" y="78486"/>
                    </a:moveTo>
                    <a:lnTo>
                      <a:pt x="26194" y="78486"/>
                    </a:lnTo>
                    <a:cubicBezTo>
                      <a:pt x="15716" y="78486"/>
                      <a:pt x="7144" y="69914"/>
                      <a:pt x="7144" y="59436"/>
                    </a:cubicBezTo>
                    <a:lnTo>
                      <a:pt x="7144" y="26194"/>
                    </a:lnTo>
                    <a:cubicBezTo>
                      <a:pt x="7144" y="15716"/>
                      <a:pt x="15716" y="7144"/>
                      <a:pt x="26194" y="7144"/>
                    </a:cubicBezTo>
                    <a:lnTo>
                      <a:pt x="461105" y="7144"/>
                    </a:lnTo>
                    <a:cubicBezTo>
                      <a:pt x="471583" y="7144"/>
                      <a:pt x="480155" y="15716"/>
                      <a:pt x="480155" y="26194"/>
                    </a:cubicBezTo>
                    <a:lnTo>
                      <a:pt x="480155" y="59436"/>
                    </a:lnTo>
                    <a:cubicBezTo>
                      <a:pt x="480060" y="69914"/>
                      <a:pt x="471583" y="78486"/>
                      <a:pt x="461105" y="78486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EDF19DE1-9A07-47BB-BBFA-362A18F97B6C}"/>
                  </a:ext>
                </a:extLst>
              </p:cNvPr>
              <p:cNvSpPr/>
              <p:nvPr/>
            </p:nvSpPr>
            <p:spPr>
              <a:xfrm>
                <a:off x="3588443" y="3820696"/>
                <a:ext cx="133350" cy="76200"/>
              </a:xfrm>
              <a:custGeom>
                <a:avLst/>
                <a:gdLst>
                  <a:gd name="connsiteX0" fmla="*/ 7144 w 133350"/>
                  <a:gd name="connsiteY0" fmla="*/ 7144 h 76200"/>
                  <a:gd name="connsiteX1" fmla="*/ 135446 w 133350"/>
                  <a:gd name="connsiteY1" fmla="*/ 7144 h 76200"/>
                  <a:gd name="connsiteX2" fmla="*/ 135446 w 133350"/>
                  <a:gd name="connsiteY2" fmla="*/ 78486 h 76200"/>
                  <a:gd name="connsiteX3" fmla="*/ 7144 w 133350"/>
                  <a:gd name="connsiteY3" fmla="*/ 78486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50" h="76200">
                    <a:moveTo>
                      <a:pt x="7144" y="7144"/>
                    </a:moveTo>
                    <a:lnTo>
                      <a:pt x="135446" y="7144"/>
                    </a:lnTo>
                    <a:lnTo>
                      <a:pt x="135446" y="78486"/>
                    </a:lnTo>
                    <a:lnTo>
                      <a:pt x="7144" y="78486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2498038E-BCCB-4187-A529-1BE8F748F9D5}"/>
                  </a:ext>
                </a:extLst>
              </p:cNvPr>
              <p:cNvSpPr/>
              <p:nvPr/>
            </p:nvSpPr>
            <p:spPr>
              <a:xfrm>
                <a:off x="3528910" y="3685939"/>
                <a:ext cx="142875" cy="142875"/>
              </a:xfrm>
              <a:custGeom>
                <a:avLst/>
                <a:gdLst>
                  <a:gd name="connsiteX0" fmla="*/ 132399 w 142875"/>
                  <a:gd name="connsiteY0" fmla="*/ 138948 h 142875"/>
                  <a:gd name="connsiteX1" fmla="*/ 126399 w 142875"/>
                  <a:gd name="connsiteY1" fmla="*/ 139996 h 142875"/>
                  <a:gd name="connsiteX2" fmla="*/ 33435 w 142875"/>
                  <a:gd name="connsiteY2" fmla="*/ 118374 h 142875"/>
                  <a:gd name="connsiteX3" fmla="*/ 22195 w 142875"/>
                  <a:gd name="connsiteY3" fmla="*/ 19314 h 142875"/>
                  <a:gd name="connsiteX4" fmla="*/ 120017 w 142875"/>
                  <a:gd name="connsiteY4" fmla="*/ 38555 h 142875"/>
                  <a:gd name="connsiteX5" fmla="*/ 134019 w 142875"/>
                  <a:gd name="connsiteY5" fmla="*/ 133043 h 142875"/>
                  <a:gd name="connsiteX6" fmla="*/ 132399 w 142875"/>
                  <a:gd name="connsiteY6" fmla="*/ 138948 h 142875"/>
                  <a:gd name="connsiteX7" fmla="*/ 35054 w 142875"/>
                  <a:gd name="connsiteY7" fmla="*/ 33316 h 142875"/>
                  <a:gd name="connsiteX8" fmla="*/ 47341 w 142875"/>
                  <a:gd name="connsiteY8" fmla="*/ 105516 h 142875"/>
                  <a:gd name="connsiteX9" fmla="*/ 116778 w 142875"/>
                  <a:gd name="connsiteY9" fmla="*/ 122089 h 142875"/>
                  <a:gd name="connsiteX10" fmla="*/ 105920 w 142875"/>
                  <a:gd name="connsiteY10" fmla="*/ 51509 h 142875"/>
                  <a:gd name="connsiteX11" fmla="*/ 35054 w 142875"/>
                  <a:gd name="connsiteY11" fmla="*/ 33316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2875" h="142875">
                    <a:moveTo>
                      <a:pt x="132399" y="138948"/>
                    </a:moveTo>
                    <a:lnTo>
                      <a:pt x="126399" y="139996"/>
                    </a:lnTo>
                    <a:cubicBezTo>
                      <a:pt x="123827" y="140472"/>
                      <a:pt x="63153" y="150664"/>
                      <a:pt x="33435" y="118374"/>
                    </a:cubicBezTo>
                    <a:cubicBezTo>
                      <a:pt x="3336" y="85799"/>
                      <a:pt x="-1617" y="41317"/>
                      <a:pt x="22195" y="19314"/>
                    </a:cubicBezTo>
                    <a:cubicBezTo>
                      <a:pt x="46103" y="-2688"/>
                      <a:pt x="89918" y="5979"/>
                      <a:pt x="120017" y="38555"/>
                    </a:cubicBezTo>
                    <a:cubicBezTo>
                      <a:pt x="149735" y="70845"/>
                      <a:pt x="134686" y="130471"/>
                      <a:pt x="134019" y="133043"/>
                    </a:cubicBezTo>
                    <a:lnTo>
                      <a:pt x="132399" y="138948"/>
                    </a:lnTo>
                    <a:close/>
                    <a:moveTo>
                      <a:pt x="35054" y="33316"/>
                    </a:moveTo>
                    <a:cubicBezTo>
                      <a:pt x="19147" y="47985"/>
                      <a:pt x="24767" y="81036"/>
                      <a:pt x="47341" y="105516"/>
                    </a:cubicBezTo>
                    <a:cubicBezTo>
                      <a:pt x="65344" y="125042"/>
                      <a:pt x="102110" y="123518"/>
                      <a:pt x="116778" y="122089"/>
                    </a:cubicBezTo>
                    <a:cubicBezTo>
                      <a:pt x="119445" y="107516"/>
                      <a:pt x="123922" y="71035"/>
                      <a:pt x="105920" y="51509"/>
                    </a:cubicBezTo>
                    <a:cubicBezTo>
                      <a:pt x="83441" y="26934"/>
                      <a:pt x="50961" y="18648"/>
                      <a:pt x="35054" y="33316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0CBCC4E2-53BD-4894-98E2-28BCF6646635}"/>
                  </a:ext>
                </a:extLst>
              </p:cNvPr>
              <p:cNvSpPr/>
              <p:nvPr/>
            </p:nvSpPr>
            <p:spPr>
              <a:xfrm>
                <a:off x="3641196" y="3685939"/>
                <a:ext cx="142875" cy="142875"/>
              </a:xfrm>
              <a:custGeom>
                <a:avLst/>
                <a:gdLst>
                  <a:gd name="connsiteX0" fmla="*/ 11541 w 142875"/>
                  <a:gd name="connsiteY0" fmla="*/ 133043 h 142875"/>
                  <a:gd name="connsiteX1" fmla="*/ 25542 w 142875"/>
                  <a:gd name="connsiteY1" fmla="*/ 38555 h 142875"/>
                  <a:gd name="connsiteX2" fmla="*/ 123364 w 142875"/>
                  <a:gd name="connsiteY2" fmla="*/ 19314 h 142875"/>
                  <a:gd name="connsiteX3" fmla="*/ 112124 w 142875"/>
                  <a:gd name="connsiteY3" fmla="*/ 118374 h 142875"/>
                  <a:gd name="connsiteX4" fmla="*/ 19160 w 142875"/>
                  <a:gd name="connsiteY4" fmla="*/ 139996 h 142875"/>
                  <a:gd name="connsiteX5" fmla="*/ 13160 w 142875"/>
                  <a:gd name="connsiteY5" fmla="*/ 138948 h 142875"/>
                  <a:gd name="connsiteX6" fmla="*/ 11541 w 142875"/>
                  <a:gd name="connsiteY6" fmla="*/ 133043 h 142875"/>
                  <a:gd name="connsiteX7" fmla="*/ 39449 w 142875"/>
                  <a:gd name="connsiteY7" fmla="*/ 51414 h 142875"/>
                  <a:gd name="connsiteX8" fmla="*/ 28590 w 142875"/>
                  <a:gd name="connsiteY8" fmla="*/ 121994 h 142875"/>
                  <a:gd name="connsiteX9" fmla="*/ 98028 w 142875"/>
                  <a:gd name="connsiteY9" fmla="*/ 105420 h 142875"/>
                  <a:gd name="connsiteX10" fmla="*/ 110315 w 142875"/>
                  <a:gd name="connsiteY10" fmla="*/ 33221 h 142875"/>
                  <a:gd name="connsiteX11" fmla="*/ 39449 w 142875"/>
                  <a:gd name="connsiteY11" fmla="*/ 5141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2875" h="142875">
                    <a:moveTo>
                      <a:pt x="11541" y="133043"/>
                    </a:moveTo>
                    <a:cubicBezTo>
                      <a:pt x="10874" y="130566"/>
                      <a:pt x="-4176" y="70845"/>
                      <a:pt x="25542" y="38555"/>
                    </a:cubicBezTo>
                    <a:cubicBezTo>
                      <a:pt x="55641" y="5979"/>
                      <a:pt x="99456" y="-2688"/>
                      <a:pt x="123364" y="19314"/>
                    </a:cubicBezTo>
                    <a:cubicBezTo>
                      <a:pt x="147272" y="41317"/>
                      <a:pt x="142223" y="85799"/>
                      <a:pt x="112124" y="118374"/>
                    </a:cubicBezTo>
                    <a:cubicBezTo>
                      <a:pt x="82406" y="150664"/>
                      <a:pt x="21637" y="140472"/>
                      <a:pt x="19160" y="139996"/>
                    </a:cubicBezTo>
                    <a:lnTo>
                      <a:pt x="13160" y="138948"/>
                    </a:lnTo>
                    <a:lnTo>
                      <a:pt x="11541" y="133043"/>
                    </a:lnTo>
                    <a:close/>
                    <a:moveTo>
                      <a:pt x="39449" y="51414"/>
                    </a:moveTo>
                    <a:cubicBezTo>
                      <a:pt x="21447" y="70940"/>
                      <a:pt x="25923" y="107516"/>
                      <a:pt x="28590" y="121994"/>
                    </a:cubicBezTo>
                    <a:cubicBezTo>
                      <a:pt x="43259" y="123518"/>
                      <a:pt x="80121" y="124947"/>
                      <a:pt x="98028" y="105420"/>
                    </a:cubicBezTo>
                    <a:cubicBezTo>
                      <a:pt x="120602" y="80941"/>
                      <a:pt x="126222" y="47889"/>
                      <a:pt x="110315" y="33221"/>
                    </a:cubicBezTo>
                    <a:cubicBezTo>
                      <a:pt x="94503" y="18648"/>
                      <a:pt x="62023" y="26934"/>
                      <a:pt x="39449" y="51414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09" name="Group 508">
              <a:extLst>
                <a:ext uri="{FF2B5EF4-FFF2-40B4-BE49-F238E27FC236}">
                  <a16:creationId xmlns:a16="http://schemas.microsoft.com/office/drawing/2014/main" id="{CB86E61B-C1DF-4D66-B86E-BA467D32B10F}"/>
                </a:ext>
              </a:extLst>
            </p:cNvPr>
            <p:cNvGrpSpPr/>
            <p:nvPr/>
          </p:nvGrpSpPr>
          <p:grpSpPr>
            <a:xfrm>
              <a:off x="2575520" y="3721632"/>
              <a:ext cx="453325" cy="568592"/>
              <a:chOff x="3414992" y="3685939"/>
              <a:chExt cx="485775" cy="609293"/>
            </a:xfrm>
          </p:grpSpPr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FD38261D-1CDB-435A-B641-A07C13B2084E}"/>
                  </a:ext>
                </a:extLst>
              </p:cNvPr>
              <p:cNvSpPr/>
              <p:nvPr/>
            </p:nvSpPr>
            <p:spPr>
              <a:xfrm>
                <a:off x="3433185" y="3876132"/>
                <a:ext cx="447675" cy="419100"/>
              </a:xfrm>
              <a:custGeom>
                <a:avLst/>
                <a:gdLst>
                  <a:gd name="connsiteX0" fmla="*/ 7144 w 447675"/>
                  <a:gd name="connsiteY0" fmla="*/ 7144 h 419100"/>
                  <a:gd name="connsiteX1" fmla="*/ 441293 w 447675"/>
                  <a:gd name="connsiteY1" fmla="*/ 7144 h 419100"/>
                  <a:gd name="connsiteX2" fmla="*/ 441293 w 447675"/>
                  <a:gd name="connsiteY2" fmla="*/ 415100 h 419100"/>
                  <a:gd name="connsiteX3" fmla="*/ 7144 w 447675"/>
                  <a:gd name="connsiteY3" fmla="*/ 415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675" h="419100">
                    <a:moveTo>
                      <a:pt x="7144" y="7144"/>
                    </a:moveTo>
                    <a:lnTo>
                      <a:pt x="441293" y="7144"/>
                    </a:lnTo>
                    <a:lnTo>
                      <a:pt x="441293" y="415100"/>
                    </a:lnTo>
                    <a:lnTo>
                      <a:pt x="7144" y="415100"/>
                    </a:ln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25512E42-2B76-464F-BF56-9F3F389BE3BF}"/>
                  </a:ext>
                </a:extLst>
              </p:cNvPr>
              <p:cNvSpPr/>
              <p:nvPr/>
            </p:nvSpPr>
            <p:spPr>
              <a:xfrm>
                <a:off x="3650260" y="3876132"/>
                <a:ext cx="228600" cy="419100"/>
              </a:xfrm>
              <a:custGeom>
                <a:avLst/>
                <a:gdLst>
                  <a:gd name="connsiteX0" fmla="*/ 7144 w 228600"/>
                  <a:gd name="connsiteY0" fmla="*/ 7144 h 419100"/>
                  <a:gd name="connsiteX1" fmla="*/ 224218 w 228600"/>
                  <a:gd name="connsiteY1" fmla="*/ 7144 h 419100"/>
                  <a:gd name="connsiteX2" fmla="*/ 224218 w 228600"/>
                  <a:gd name="connsiteY2" fmla="*/ 415100 h 419100"/>
                  <a:gd name="connsiteX3" fmla="*/ 7144 w 228600"/>
                  <a:gd name="connsiteY3" fmla="*/ 415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419100">
                    <a:moveTo>
                      <a:pt x="7144" y="7144"/>
                    </a:moveTo>
                    <a:lnTo>
                      <a:pt x="224218" y="7144"/>
                    </a:lnTo>
                    <a:lnTo>
                      <a:pt x="224218" y="415100"/>
                    </a:lnTo>
                    <a:lnTo>
                      <a:pt x="7144" y="415100"/>
                    </a:ln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F72CA95B-9BD1-4EBB-8E9F-72C8F15E6044}"/>
                  </a:ext>
                </a:extLst>
              </p:cNvPr>
              <p:cNvSpPr/>
              <p:nvPr/>
            </p:nvSpPr>
            <p:spPr>
              <a:xfrm>
                <a:off x="3605112" y="3856320"/>
                <a:ext cx="95250" cy="438150"/>
              </a:xfrm>
              <a:custGeom>
                <a:avLst/>
                <a:gdLst>
                  <a:gd name="connsiteX0" fmla="*/ 7144 w 95250"/>
                  <a:gd name="connsiteY0" fmla="*/ 7144 h 438150"/>
                  <a:gd name="connsiteX1" fmla="*/ 95060 w 95250"/>
                  <a:gd name="connsiteY1" fmla="*/ 7144 h 438150"/>
                  <a:gd name="connsiteX2" fmla="*/ 95060 w 95250"/>
                  <a:gd name="connsiteY2" fmla="*/ 434912 h 438150"/>
                  <a:gd name="connsiteX3" fmla="*/ 7144 w 95250"/>
                  <a:gd name="connsiteY3" fmla="*/ 434912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438150">
                    <a:moveTo>
                      <a:pt x="7144" y="7144"/>
                    </a:moveTo>
                    <a:lnTo>
                      <a:pt x="95060" y="7144"/>
                    </a:lnTo>
                    <a:lnTo>
                      <a:pt x="95060" y="434912"/>
                    </a:lnTo>
                    <a:lnTo>
                      <a:pt x="7144" y="434912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82B4EFE4-CEFA-4B9E-BCEF-A49B9DA33279}"/>
                  </a:ext>
                </a:extLst>
              </p:cNvPr>
              <p:cNvSpPr/>
              <p:nvPr/>
            </p:nvSpPr>
            <p:spPr>
              <a:xfrm>
                <a:off x="3433185" y="3876132"/>
                <a:ext cx="447675" cy="47625"/>
              </a:xfrm>
              <a:custGeom>
                <a:avLst/>
                <a:gdLst>
                  <a:gd name="connsiteX0" fmla="*/ 7144 w 447675"/>
                  <a:gd name="connsiteY0" fmla="*/ 7144 h 47625"/>
                  <a:gd name="connsiteX1" fmla="*/ 441293 w 447675"/>
                  <a:gd name="connsiteY1" fmla="*/ 7144 h 47625"/>
                  <a:gd name="connsiteX2" fmla="*/ 441293 w 447675"/>
                  <a:gd name="connsiteY2" fmla="*/ 47911 h 47625"/>
                  <a:gd name="connsiteX3" fmla="*/ 7144 w 447675"/>
                  <a:gd name="connsiteY3" fmla="*/ 4791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675" h="47625">
                    <a:moveTo>
                      <a:pt x="7144" y="7144"/>
                    </a:moveTo>
                    <a:lnTo>
                      <a:pt x="441293" y="7144"/>
                    </a:lnTo>
                    <a:lnTo>
                      <a:pt x="441293" y="47911"/>
                    </a:lnTo>
                    <a:lnTo>
                      <a:pt x="7144" y="47911"/>
                    </a:ln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2D729C58-0877-4A4F-BFB6-3E657DFCB456}"/>
                  </a:ext>
                </a:extLst>
              </p:cNvPr>
              <p:cNvSpPr/>
              <p:nvPr/>
            </p:nvSpPr>
            <p:spPr>
              <a:xfrm>
                <a:off x="3414992" y="3820601"/>
                <a:ext cx="485775" cy="76200"/>
              </a:xfrm>
              <a:custGeom>
                <a:avLst/>
                <a:gdLst>
                  <a:gd name="connsiteX0" fmla="*/ 461105 w 485775"/>
                  <a:gd name="connsiteY0" fmla="*/ 78486 h 76200"/>
                  <a:gd name="connsiteX1" fmla="*/ 26194 w 485775"/>
                  <a:gd name="connsiteY1" fmla="*/ 78486 h 76200"/>
                  <a:gd name="connsiteX2" fmla="*/ 7144 w 485775"/>
                  <a:gd name="connsiteY2" fmla="*/ 59436 h 76200"/>
                  <a:gd name="connsiteX3" fmla="*/ 7144 w 485775"/>
                  <a:gd name="connsiteY3" fmla="*/ 26194 h 76200"/>
                  <a:gd name="connsiteX4" fmla="*/ 26194 w 485775"/>
                  <a:gd name="connsiteY4" fmla="*/ 7144 h 76200"/>
                  <a:gd name="connsiteX5" fmla="*/ 461105 w 485775"/>
                  <a:gd name="connsiteY5" fmla="*/ 7144 h 76200"/>
                  <a:gd name="connsiteX6" fmla="*/ 480155 w 485775"/>
                  <a:gd name="connsiteY6" fmla="*/ 26194 h 76200"/>
                  <a:gd name="connsiteX7" fmla="*/ 480155 w 485775"/>
                  <a:gd name="connsiteY7" fmla="*/ 59436 h 76200"/>
                  <a:gd name="connsiteX8" fmla="*/ 461105 w 485775"/>
                  <a:gd name="connsiteY8" fmla="*/ 78486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5775" h="76200">
                    <a:moveTo>
                      <a:pt x="461105" y="78486"/>
                    </a:moveTo>
                    <a:lnTo>
                      <a:pt x="26194" y="78486"/>
                    </a:lnTo>
                    <a:cubicBezTo>
                      <a:pt x="15716" y="78486"/>
                      <a:pt x="7144" y="69914"/>
                      <a:pt x="7144" y="59436"/>
                    </a:cubicBezTo>
                    <a:lnTo>
                      <a:pt x="7144" y="26194"/>
                    </a:lnTo>
                    <a:cubicBezTo>
                      <a:pt x="7144" y="15716"/>
                      <a:pt x="15716" y="7144"/>
                      <a:pt x="26194" y="7144"/>
                    </a:cubicBezTo>
                    <a:lnTo>
                      <a:pt x="461105" y="7144"/>
                    </a:lnTo>
                    <a:cubicBezTo>
                      <a:pt x="471583" y="7144"/>
                      <a:pt x="480155" y="15716"/>
                      <a:pt x="480155" y="26194"/>
                    </a:cubicBezTo>
                    <a:lnTo>
                      <a:pt x="480155" y="59436"/>
                    </a:lnTo>
                    <a:cubicBezTo>
                      <a:pt x="480060" y="69914"/>
                      <a:pt x="471583" y="78486"/>
                      <a:pt x="461105" y="78486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10AC448D-511C-43A7-8F07-21C2099FB5CA}"/>
                  </a:ext>
                </a:extLst>
              </p:cNvPr>
              <p:cNvSpPr/>
              <p:nvPr/>
            </p:nvSpPr>
            <p:spPr>
              <a:xfrm>
                <a:off x="3588443" y="3820696"/>
                <a:ext cx="133350" cy="76200"/>
              </a:xfrm>
              <a:custGeom>
                <a:avLst/>
                <a:gdLst>
                  <a:gd name="connsiteX0" fmla="*/ 7144 w 133350"/>
                  <a:gd name="connsiteY0" fmla="*/ 7144 h 76200"/>
                  <a:gd name="connsiteX1" fmla="*/ 135446 w 133350"/>
                  <a:gd name="connsiteY1" fmla="*/ 7144 h 76200"/>
                  <a:gd name="connsiteX2" fmla="*/ 135446 w 133350"/>
                  <a:gd name="connsiteY2" fmla="*/ 78486 h 76200"/>
                  <a:gd name="connsiteX3" fmla="*/ 7144 w 133350"/>
                  <a:gd name="connsiteY3" fmla="*/ 78486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50" h="76200">
                    <a:moveTo>
                      <a:pt x="7144" y="7144"/>
                    </a:moveTo>
                    <a:lnTo>
                      <a:pt x="135446" y="7144"/>
                    </a:lnTo>
                    <a:lnTo>
                      <a:pt x="135446" y="78486"/>
                    </a:lnTo>
                    <a:lnTo>
                      <a:pt x="7144" y="78486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6655144F-D709-4794-8FB3-12B30E051520}"/>
                  </a:ext>
                </a:extLst>
              </p:cNvPr>
              <p:cNvSpPr/>
              <p:nvPr/>
            </p:nvSpPr>
            <p:spPr>
              <a:xfrm>
                <a:off x="3528910" y="3685939"/>
                <a:ext cx="142875" cy="142875"/>
              </a:xfrm>
              <a:custGeom>
                <a:avLst/>
                <a:gdLst>
                  <a:gd name="connsiteX0" fmla="*/ 132399 w 142875"/>
                  <a:gd name="connsiteY0" fmla="*/ 138948 h 142875"/>
                  <a:gd name="connsiteX1" fmla="*/ 126399 w 142875"/>
                  <a:gd name="connsiteY1" fmla="*/ 139996 h 142875"/>
                  <a:gd name="connsiteX2" fmla="*/ 33435 w 142875"/>
                  <a:gd name="connsiteY2" fmla="*/ 118374 h 142875"/>
                  <a:gd name="connsiteX3" fmla="*/ 22195 w 142875"/>
                  <a:gd name="connsiteY3" fmla="*/ 19314 h 142875"/>
                  <a:gd name="connsiteX4" fmla="*/ 120017 w 142875"/>
                  <a:gd name="connsiteY4" fmla="*/ 38555 h 142875"/>
                  <a:gd name="connsiteX5" fmla="*/ 134019 w 142875"/>
                  <a:gd name="connsiteY5" fmla="*/ 133043 h 142875"/>
                  <a:gd name="connsiteX6" fmla="*/ 132399 w 142875"/>
                  <a:gd name="connsiteY6" fmla="*/ 138948 h 142875"/>
                  <a:gd name="connsiteX7" fmla="*/ 35054 w 142875"/>
                  <a:gd name="connsiteY7" fmla="*/ 33316 h 142875"/>
                  <a:gd name="connsiteX8" fmla="*/ 47341 w 142875"/>
                  <a:gd name="connsiteY8" fmla="*/ 105516 h 142875"/>
                  <a:gd name="connsiteX9" fmla="*/ 116778 w 142875"/>
                  <a:gd name="connsiteY9" fmla="*/ 122089 h 142875"/>
                  <a:gd name="connsiteX10" fmla="*/ 105920 w 142875"/>
                  <a:gd name="connsiteY10" fmla="*/ 51509 h 142875"/>
                  <a:gd name="connsiteX11" fmla="*/ 35054 w 142875"/>
                  <a:gd name="connsiteY11" fmla="*/ 33316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2875" h="142875">
                    <a:moveTo>
                      <a:pt x="132399" y="138948"/>
                    </a:moveTo>
                    <a:lnTo>
                      <a:pt x="126399" y="139996"/>
                    </a:lnTo>
                    <a:cubicBezTo>
                      <a:pt x="123827" y="140472"/>
                      <a:pt x="63153" y="150664"/>
                      <a:pt x="33435" y="118374"/>
                    </a:cubicBezTo>
                    <a:cubicBezTo>
                      <a:pt x="3336" y="85799"/>
                      <a:pt x="-1617" y="41317"/>
                      <a:pt x="22195" y="19314"/>
                    </a:cubicBezTo>
                    <a:cubicBezTo>
                      <a:pt x="46103" y="-2688"/>
                      <a:pt x="89918" y="5979"/>
                      <a:pt x="120017" y="38555"/>
                    </a:cubicBezTo>
                    <a:cubicBezTo>
                      <a:pt x="149735" y="70845"/>
                      <a:pt x="134686" y="130471"/>
                      <a:pt x="134019" y="133043"/>
                    </a:cubicBezTo>
                    <a:lnTo>
                      <a:pt x="132399" y="138948"/>
                    </a:lnTo>
                    <a:close/>
                    <a:moveTo>
                      <a:pt x="35054" y="33316"/>
                    </a:moveTo>
                    <a:cubicBezTo>
                      <a:pt x="19147" y="47985"/>
                      <a:pt x="24767" y="81036"/>
                      <a:pt x="47341" y="105516"/>
                    </a:cubicBezTo>
                    <a:cubicBezTo>
                      <a:pt x="65344" y="125042"/>
                      <a:pt x="102110" y="123518"/>
                      <a:pt x="116778" y="122089"/>
                    </a:cubicBezTo>
                    <a:cubicBezTo>
                      <a:pt x="119445" y="107516"/>
                      <a:pt x="123922" y="71035"/>
                      <a:pt x="105920" y="51509"/>
                    </a:cubicBezTo>
                    <a:cubicBezTo>
                      <a:pt x="83441" y="26934"/>
                      <a:pt x="50961" y="18648"/>
                      <a:pt x="35054" y="33316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ECAE3BC5-EAB2-4720-A541-77C6C0D28364}"/>
                  </a:ext>
                </a:extLst>
              </p:cNvPr>
              <p:cNvSpPr/>
              <p:nvPr/>
            </p:nvSpPr>
            <p:spPr>
              <a:xfrm>
                <a:off x="3641196" y="3685939"/>
                <a:ext cx="142875" cy="142875"/>
              </a:xfrm>
              <a:custGeom>
                <a:avLst/>
                <a:gdLst>
                  <a:gd name="connsiteX0" fmla="*/ 11541 w 142875"/>
                  <a:gd name="connsiteY0" fmla="*/ 133043 h 142875"/>
                  <a:gd name="connsiteX1" fmla="*/ 25542 w 142875"/>
                  <a:gd name="connsiteY1" fmla="*/ 38555 h 142875"/>
                  <a:gd name="connsiteX2" fmla="*/ 123364 w 142875"/>
                  <a:gd name="connsiteY2" fmla="*/ 19314 h 142875"/>
                  <a:gd name="connsiteX3" fmla="*/ 112124 w 142875"/>
                  <a:gd name="connsiteY3" fmla="*/ 118374 h 142875"/>
                  <a:gd name="connsiteX4" fmla="*/ 19160 w 142875"/>
                  <a:gd name="connsiteY4" fmla="*/ 139996 h 142875"/>
                  <a:gd name="connsiteX5" fmla="*/ 13160 w 142875"/>
                  <a:gd name="connsiteY5" fmla="*/ 138948 h 142875"/>
                  <a:gd name="connsiteX6" fmla="*/ 11541 w 142875"/>
                  <a:gd name="connsiteY6" fmla="*/ 133043 h 142875"/>
                  <a:gd name="connsiteX7" fmla="*/ 39449 w 142875"/>
                  <a:gd name="connsiteY7" fmla="*/ 51414 h 142875"/>
                  <a:gd name="connsiteX8" fmla="*/ 28590 w 142875"/>
                  <a:gd name="connsiteY8" fmla="*/ 121994 h 142875"/>
                  <a:gd name="connsiteX9" fmla="*/ 98028 w 142875"/>
                  <a:gd name="connsiteY9" fmla="*/ 105420 h 142875"/>
                  <a:gd name="connsiteX10" fmla="*/ 110315 w 142875"/>
                  <a:gd name="connsiteY10" fmla="*/ 33221 h 142875"/>
                  <a:gd name="connsiteX11" fmla="*/ 39449 w 142875"/>
                  <a:gd name="connsiteY11" fmla="*/ 5141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2875" h="142875">
                    <a:moveTo>
                      <a:pt x="11541" y="133043"/>
                    </a:moveTo>
                    <a:cubicBezTo>
                      <a:pt x="10874" y="130566"/>
                      <a:pt x="-4176" y="70845"/>
                      <a:pt x="25542" y="38555"/>
                    </a:cubicBezTo>
                    <a:cubicBezTo>
                      <a:pt x="55641" y="5979"/>
                      <a:pt x="99456" y="-2688"/>
                      <a:pt x="123364" y="19314"/>
                    </a:cubicBezTo>
                    <a:cubicBezTo>
                      <a:pt x="147272" y="41317"/>
                      <a:pt x="142223" y="85799"/>
                      <a:pt x="112124" y="118374"/>
                    </a:cubicBezTo>
                    <a:cubicBezTo>
                      <a:pt x="82406" y="150664"/>
                      <a:pt x="21637" y="140472"/>
                      <a:pt x="19160" y="139996"/>
                    </a:cubicBezTo>
                    <a:lnTo>
                      <a:pt x="13160" y="138948"/>
                    </a:lnTo>
                    <a:lnTo>
                      <a:pt x="11541" y="133043"/>
                    </a:lnTo>
                    <a:close/>
                    <a:moveTo>
                      <a:pt x="39449" y="51414"/>
                    </a:moveTo>
                    <a:cubicBezTo>
                      <a:pt x="21447" y="70940"/>
                      <a:pt x="25923" y="107516"/>
                      <a:pt x="28590" y="121994"/>
                    </a:cubicBezTo>
                    <a:cubicBezTo>
                      <a:pt x="43259" y="123518"/>
                      <a:pt x="80121" y="124947"/>
                      <a:pt x="98028" y="105420"/>
                    </a:cubicBezTo>
                    <a:cubicBezTo>
                      <a:pt x="120602" y="80941"/>
                      <a:pt x="126222" y="47889"/>
                      <a:pt x="110315" y="33221"/>
                    </a:cubicBezTo>
                    <a:cubicBezTo>
                      <a:pt x="94503" y="18648"/>
                      <a:pt x="62023" y="26934"/>
                      <a:pt x="39449" y="51414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2D7DE19-35A0-4806-8FA1-0BD55EB08272}"/>
              </a:ext>
            </a:extLst>
          </p:cNvPr>
          <p:cNvSpPr/>
          <p:nvPr/>
        </p:nvSpPr>
        <p:spPr>
          <a:xfrm>
            <a:off x="5600180" y="4290101"/>
            <a:ext cx="196387" cy="333005"/>
          </a:xfrm>
          <a:custGeom>
            <a:avLst/>
            <a:gdLst>
              <a:gd name="connsiteX0" fmla="*/ 128051 w 313275"/>
              <a:gd name="connsiteY0" fmla="*/ 5108 h 531205"/>
              <a:gd name="connsiteX1" fmla="*/ 38496 w 313275"/>
              <a:gd name="connsiteY1" fmla="*/ 48013 h 531205"/>
              <a:gd name="connsiteX2" fmla="*/ 26646 w 313275"/>
              <a:gd name="connsiteY2" fmla="*/ 320153 h 531205"/>
              <a:gd name="connsiteX3" fmla="*/ 124714 w 313275"/>
              <a:gd name="connsiteY3" fmla="*/ 503420 h 531205"/>
              <a:gd name="connsiteX4" fmla="*/ 312067 w 313275"/>
              <a:gd name="connsiteY4" fmla="*/ 532908 h 531205"/>
              <a:gd name="connsiteX5" fmla="*/ 128051 w 313275"/>
              <a:gd name="connsiteY5" fmla="*/ 5108 h 531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275" h="531205">
                <a:moveTo>
                  <a:pt x="128051" y="5108"/>
                </a:moveTo>
                <a:cubicBezTo>
                  <a:pt x="93796" y="13076"/>
                  <a:pt x="60084" y="22815"/>
                  <a:pt x="38496" y="48013"/>
                </a:cubicBezTo>
                <a:cubicBezTo>
                  <a:pt x="-19120" y="115231"/>
                  <a:pt x="12276" y="248100"/>
                  <a:pt x="26646" y="320153"/>
                </a:cubicBezTo>
                <a:cubicBezTo>
                  <a:pt x="39926" y="386622"/>
                  <a:pt x="64239" y="465146"/>
                  <a:pt x="124714" y="503420"/>
                </a:cubicBezTo>
                <a:cubicBezTo>
                  <a:pt x="185122" y="541625"/>
                  <a:pt x="249003" y="510570"/>
                  <a:pt x="312067" y="532908"/>
                </a:cubicBezTo>
                <a:cubicBezTo>
                  <a:pt x="195814" y="390164"/>
                  <a:pt x="119130" y="190757"/>
                  <a:pt x="128051" y="510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A718A05-E57C-4867-9809-0E355F765C32}"/>
              </a:ext>
            </a:extLst>
          </p:cNvPr>
          <p:cNvSpPr/>
          <p:nvPr/>
        </p:nvSpPr>
        <p:spPr>
          <a:xfrm>
            <a:off x="7845620" y="5952602"/>
            <a:ext cx="29885" cy="51231"/>
          </a:xfrm>
          <a:custGeom>
            <a:avLst/>
            <a:gdLst>
              <a:gd name="connsiteX0" fmla="*/ 9194 w 47672"/>
              <a:gd name="connsiteY0" fmla="*/ 83290 h 81723"/>
              <a:gd name="connsiteX1" fmla="*/ 46242 w 47672"/>
              <a:gd name="connsiteY1" fmla="*/ 5108 h 81723"/>
              <a:gd name="connsiteX2" fmla="*/ 5108 w 47672"/>
              <a:gd name="connsiteY2" fmla="*/ 14029 h 81723"/>
              <a:gd name="connsiteX3" fmla="*/ 9194 w 47672"/>
              <a:gd name="connsiteY3" fmla="*/ 83290 h 8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72" h="81723">
                <a:moveTo>
                  <a:pt x="9194" y="83290"/>
                </a:moveTo>
                <a:cubicBezTo>
                  <a:pt x="14779" y="54551"/>
                  <a:pt x="27990" y="28195"/>
                  <a:pt x="46242" y="5108"/>
                </a:cubicBezTo>
                <a:cubicBezTo>
                  <a:pt x="32962" y="7014"/>
                  <a:pt x="19273" y="9807"/>
                  <a:pt x="5108" y="14029"/>
                </a:cubicBezTo>
                <a:lnTo>
                  <a:pt x="9194" y="83290"/>
                </a:lnTo>
                <a:close/>
              </a:path>
            </a:pathLst>
          </a:custGeom>
          <a:solidFill>
            <a:srgbClr val="5D94B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C4BBABE-3967-4BE6-94E8-D9DB1663FE53}"/>
              </a:ext>
            </a:extLst>
          </p:cNvPr>
          <p:cNvSpPr/>
          <p:nvPr/>
        </p:nvSpPr>
        <p:spPr>
          <a:xfrm>
            <a:off x="7871406" y="5892973"/>
            <a:ext cx="490968" cy="495238"/>
          </a:xfrm>
          <a:custGeom>
            <a:avLst/>
            <a:gdLst>
              <a:gd name="connsiteX0" fmla="*/ 219020 w 783187"/>
              <a:gd name="connsiteY0" fmla="*/ 5902 h 789998"/>
              <a:gd name="connsiteX1" fmla="*/ 5108 w 783187"/>
              <a:gd name="connsiteY1" fmla="*/ 100157 h 789998"/>
              <a:gd name="connsiteX2" fmla="*/ 364965 w 783187"/>
              <a:gd name="connsiteY2" fmla="*/ 343967 h 789998"/>
              <a:gd name="connsiteX3" fmla="*/ 686685 w 783187"/>
              <a:gd name="connsiteY3" fmla="*/ 787728 h 789998"/>
              <a:gd name="connsiteX4" fmla="*/ 558515 w 783187"/>
              <a:gd name="connsiteY4" fmla="*/ 374000 h 789998"/>
              <a:gd name="connsiteX5" fmla="*/ 219020 w 783187"/>
              <a:gd name="connsiteY5" fmla="*/ 5902 h 78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3187" h="789998">
                <a:moveTo>
                  <a:pt x="219020" y="5902"/>
                </a:moveTo>
                <a:cubicBezTo>
                  <a:pt x="142132" y="-976"/>
                  <a:pt x="54686" y="37365"/>
                  <a:pt x="5108" y="100157"/>
                </a:cubicBezTo>
                <a:cubicBezTo>
                  <a:pt x="171415" y="76593"/>
                  <a:pt x="264172" y="226284"/>
                  <a:pt x="364965" y="343967"/>
                </a:cubicBezTo>
                <a:cubicBezTo>
                  <a:pt x="440901" y="432569"/>
                  <a:pt x="540059" y="795355"/>
                  <a:pt x="686685" y="787728"/>
                </a:cubicBezTo>
                <a:cubicBezTo>
                  <a:pt x="938123" y="774720"/>
                  <a:pt x="600602" y="429845"/>
                  <a:pt x="558515" y="374000"/>
                </a:cubicBezTo>
                <a:cubicBezTo>
                  <a:pt x="466916" y="252300"/>
                  <a:pt x="396770" y="21838"/>
                  <a:pt x="219020" y="5902"/>
                </a:cubicBezTo>
                <a:close/>
              </a:path>
            </a:pathLst>
          </a:custGeom>
          <a:solidFill>
            <a:srgbClr val="283C8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FBF9F32-E258-419E-926A-01C40E2A3E9E}"/>
              </a:ext>
            </a:extLst>
          </p:cNvPr>
          <p:cNvSpPr/>
          <p:nvPr/>
        </p:nvSpPr>
        <p:spPr>
          <a:xfrm>
            <a:off x="7796431" y="5923111"/>
            <a:ext cx="431198" cy="401313"/>
          </a:xfrm>
          <a:custGeom>
            <a:avLst/>
            <a:gdLst>
              <a:gd name="connsiteX0" fmla="*/ 538162 w 687843"/>
              <a:gd name="connsiteY0" fmla="*/ 364062 h 640170"/>
              <a:gd name="connsiteX1" fmla="*/ 296123 w 687843"/>
              <a:gd name="connsiteY1" fmla="*/ 25793 h 640170"/>
              <a:gd name="connsiteX2" fmla="*/ 30180 w 687843"/>
              <a:gd name="connsiteY2" fmla="*/ 261362 h 640170"/>
              <a:gd name="connsiteX3" fmla="*/ 180076 w 687843"/>
              <a:gd name="connsiteY3" fmla="*/ 378840 h 640170"/>
              <a:gd name="connsiteX4" fmla="*/ 589512 w 687843"/>
              <a:gd name="connsiteY4" fmla="*/ 638791 h 640170"/>
              <a:gd name="connsiteX5" fmla="*/ 665992 w 687843"/>
              <a:gd name="connsiteY5" fmla="*/ 451983 h 640170"/>
              <a:gd name="connsiteX6" fmla="*/ 538162 w 687843"/>
              <a:gd name="connsiteY6" fmla="*/ 364062 h 640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843" h="640170">
                <a:moveTo>
                  <a:pt x="538162" y="364062"/>
                </a:moveTo>
                <a:cubicBezTo>
                  <a:pt x="428448" y="274370"/>
                  <a:pt x="413193" y="104316"/>
                  <a:pt x="296123" y="25793"/>
                </a:cubicBezTo>
                <a:cubicBezTo>
                  <a:pt x="168702" y="-59609"/>
                  <a:pt x="-73269" y="139253"/>
                  <a:pt x="30180" y="261362"/>
                </a:cubicBezTo>
                <a:cubicBezTo>
                  <a:pt x="65934" y="303586"/>
                  <a:pt x="129134" y="339953"/>
                  <a:pt x="180076" y="378840"/>
                </a:cubicBezTo>
                <a:cubicBezTo>
                  <a:pt x="282502" y="456887"/>
                  <a:pt x="448470" y="649687"/>
                  <a:pt x="589512" y="638791"/>
                </a:cubicBezTo>
                <a:cubicBezTo>
                  <a:pt x="676616" y="632048"/>
                  <a:pt x="711758" y="529212"/>
                  <a:pt x="665992" y="451983"/>
                </a:cubicBezTo>
                <a:cubicBezTo>
                  <a:pt x="637866" y="404515"/>
                  <a:pt x="578820" y="397296"/>
                  <a:pt x="538162" y="364062"/>
                </a:cubicBezTo>
                <a:close/>
              </a:path>
            </a:pathLst>
          </a:custGeom>
          <a:solidFill>
            <a:srgbClr val="1B285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DFD534F-8488-4B7F-A2A4-864956097794}"/>
              </a:ext>
            </a:extLst>
          </p:cNvPr>
          <p:cNvSpPr/>
          <p:nvPr/>
        </p:nvSpPr>
        <p:spPr>
          <a:xfrm>
            <a:off x="7231345" y="5806757"/>
            <a:ext cx="794086" cy="409850"/>
          </a:xfrm>
          <a:custGeom>
            <a:avLst/>
            <a:gdLst>
              <a:gd name="connsiteX0" fmla="*/ 1058749 w 1266721"/>
              <a:gd name="connsiteY0" fmla="*/ 270651 h 653791"/>
              <a:gd name="connsiteX1" fmla="*/ 546476 w 1266721"/>
              <a:gd name="connsiteY1" fmla="*/ 105704 h 653791"/>
              <a:gd name="connsiteX2" fmla="*/ 97880 w 1266721"/>
              <a:gd name="connsiteY2" fmla="*/ 33787 h 653791"/>
              <a:gd name="connsiteX3" fmla="*/ 29231 w 1266721"/>
              <a:gd name="connsiteY3" fmla="*/ 430693 h 653791"/>
              <a:gd name="connsiteX4" fmla="*/ 123010 w 1266721"/>
              <a:gd name="connsiteY4" fmla="*/ 479319 h 653791"/>
              <a:gd name="connsiteX5" fmla="*/ 654896 w 1266721"/>
              <a:gd name="connsiteY5" fmla="*/ 553892 h 653791"/>
              <a:gd name="connsiteX6" fmla="*/ 1151710 w 1266721"/>
              <a:gd name="connsiteY6" fmla="*/ 651144 h 653791"/>
              <a:gd name="connsiteX7" fmla="*/ 1257747 w 1266721"/>
              <a:gd name="connsiteY7" fmla="*/ 436277 h 653791"/>
              <a:gd name="connsiteX8" fmla="*/ 1058749 w 1266721"/>
              <a:gd name="connsiteY8" fmla="*/ 270651 h 653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6721" h="653791">
                <a:moveTo>
                  <a:pt x="1058749" y="270651"/>
                </a:moveTo>
                <a:cubicBezTo>
                  <a:pt x="892645" y="200777"/>
                  <a:pt x="714351" y="169040"/>
                  <a:pt x="546476" y="105704"/>
                </a:cubicBezTo>
                <a:cubicBezTo>
                  <a:pt x="416058" y="56602"/>
                  <a:pt x="214336" y="-44327"/>
                  <a:pt x="97880" y="33787"/>
                </a:cubicBezTo>
                <a:cubicBezTo>
                  <a:pt x="36383" y="74990"/>
                  <a:pt x="-32402" y="357346"/>
                  <a:pt x="29231" y="430693"/>
                </a:cubicBezTo>
                <a:cubicBezTo>
                  <a:pt x="54430" y="460522"/>
                  <a:pt x="87256" y="474347"/>
                  <a:pt x="123010" y="479319"/>
                </a:cubicBezTo>
                <a:cubicBezTo>
                  <a:pt x="295924" y="502678"/>
                  <a:pt x="428930" y="512485"/>
                  <a:pt x="654896" y="553892"/>
                </a:cubicBezTo>
                <a:cubicBezTo>
                  <a:pt x="737438" y="569079"/>
                  <a:pt x="1132232" y="651075"/>
                  <a:pt x="1151710" y="651144"/>
                </a:cubicBezTo>
                <a:cubicBezTo>
                  <a:pt x="1259858" y="651688"/>
                  <a:pt x="1272934" y="513507"/>
                  <a:pt x="1257747" y="436277"/>
                </a:cubicBezTo>
                <a:cubicBezTo>
                  <a:pt x="1237861" y="335280"/>
                  <a:pt x="1148236" y="308243"/>
                  <a:pt x="1058749" y="270651"/>
                </a:cubicBez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E081E1D-2E43-404A-8145-855B5C8FB262}"/>
              </a:ext>
            </a:extLst>
          </p:cNvPr>
          <p:cNvSpPr/>
          <p:nvPr/>
        </p:nvSpPr>
        <p:spPr>
          <a:xfrm>
            <a:off x="7929852" y="6108178"/>
            <a:ext cx="490968" cy="452544"/>
          </a:xfrm>
          <a:custGeom>
            <a:avLst/>
            <a:gdLst>
              <a:gd name="connsiteX0" fmla="*/ 751724 w 783187"/>
              <a:gd name="connsiteY0" fmla="*/ 499531 h 721894"/>
              <a:gd name="connsiteX1" fmla="*/ 747502 w 783187"/>
              <a:gd name="connsiteY1" fmla="*/ 491563 h 721894"/>
              <a:gd name="connsiteX2" fmla="*/ 487075 w 783187"/>
              <a:gd name="connsiteY2" fmla="*/ 194701 h 721894"/>
              <a:gd name="connsiteX3" fmla="*/ 253345 w 783187"/>
              <a:gd name="connsiteY3" fmla="*/ 5646 h 721894"/>
              <a:gd name="connsiteX4" fmla="*/ 5108 w 783187"/>
              <a:gd name="connsiteY4" fmla="*/ 182034 h 721894"/>
              <a:gd name="connsiteX5" fmla="*/ 434295 w 783187"/>
              <a:gd name="connsiteY5" fmla="*/ 346163 h 721894"/>
              <a:gd name="connsiteX6" fmla="*/ 556608 w 783187"/>
              <a:gd name="connsiteY6" fmla="*/ 519350 h 721894"/>
              <a:gd name="connsiteX7" fmla="*/ 559196 w 783187"/>
              <a:gd name="connsiteY7" fmla="*/ 524457 h 721894"/>
              <a:gd name="connsiteX8" fmla="*/ 562057 w 783187"/>
              <a:gd name="connsiteY8" fmla="*/ 530246 h 721894"/>
              <a:gd name="connsiteX9" fmla="*/ 592499 w 783187"/>
              <a:gd name="connsiteY9" fmla="*/ 588747 h 721894"/>
              <a:gd name="connsiteX10" fmla="*/ 596857 w 783187"/>
              <a:gd name="connsiteY10" fmla="*/ 596987 h 721894"/>
              <a:gd name="connsiteX11" fmla="*/ 609252 w 783187"/>
              <a:gd name="connsiteY11" fmla="*/ 623684 h 721894"/>
              <a:gd name="connsiteX12" fmla="*/ 622601 w 783187"/>
              <a:gd name="connsiteY12" fmla="*/ 652287 h 721894"/>
              <a:gd name="connsiteX13" fmla="*/ 695334 w 783187"/>
              <a:gd name="connsiteY13" fmla="*/ 717121 h 721894"/>
              <a:gd name="connsiteX14" fmla="*/ 759147 w 783187"/>
              <a:gd name="connsiteY14" fmla="*/ 515672 h 721894"/>
              <a:gd name="connsiteX15" fmla="*/ 751724 w 783187"/>
              <a:gd name="connsiteY15" fmla="*/ 499531 h 721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83187" h="721894">
                <a:moveTo>
                  <a:pt x="751724" y="499531"/>
                </a:moveTo>
                <a:cubicBezTo>
                  <a:pt x="750294" y="496739"/>
                  <a:pt x="748863" y="494083"/>
                  <a:pt x="747502" y="491563"/>
                </a:cubicBezTo>
                <a:cubicBezTo>
                  <a:pt x="681237" y="373064"/>
                  <a:pt x="563555" y="304416"/>
                  <a:pt x="487075" y="194701"/>
                </a:cubicBezTo>
                <a:cubicBezTo>
                  <a:pt x="429255" y="111819"/>
                  <a:pt x="361696" y="13683"/>
                  <a:pt x="253345" y="5646"/>
                </a:cubicBezTo>
                <a:cubicBezTo>
                  <a:pt x="148125" y="-2117"/>
                  <a:pt x="24245" y="74908"/>
                  <a:pt x="5108" y="182034"/>
                </a:cubicBezTo>
                <a:cubicBezTo>
                  <a:pt x="162426" y="192045"/>
                  <a:pt x="310211" y="244212"/>
                  <a:pt x="434295" y="346163"/>
                </a:cubicBezTo>
                <a:cubicBezTo>
                  <a:pt x="493476" y="394857"/>
                  <a:pt x="524600" y="455332"/>
                  <a:pt x="556608" y="519350"/>
                </a:cubicBezTo>
                <a:cubicBezTo>
                  <a:pt x="557493" y="521052"/>
                  <a:pt x="558311" y="522755"/>
                  <a:pt x="559196" y="524457"/>
                </a:cubicBezTo>
                <a:cubicBezTo>
                  <a:pt x="560150" y="526364"/>
                  <a:pt x="561103" y="528271"/>
                  <a:pt x="562057" y="530246"/>
                </a:cubicBezTo>
                <a:cubicBezTo>
                  <a:pt x="571728" y="549519"/>
                  <a:pt x="581602" y="569133"/>
                  <a:pt x="592499" y="588747"/>
                </a:cubicBezTo>
                <a:cubicBezTo>
                  <a:pt x="593928" y="591334"/>
                  <a:pt x="595427" y="594127"/>
                  <a:pt x="596857" y="596987"/>
                </a:cubicBezTo>
                <a:cubicBezTo>
                  <a:pt x="600943" y="605160"/>
                  <a:pt x="605029" y="614286"/>
                  <a:pt x="609252" y="623684"/>
                </a:cubicBezTo>
                <a:cubicBezTo>
                  <a:pt x="613474" y="633082"/>
                  <a:pt x="617833" y="642821"/>
                  <a:pt x="622601" y="652287"/>
                </a:cubicBezTo>
                <a:cubicBezTo>
                  <a:pt x="639285" y="685590"/>
                  <a:pt x="660466" y="715691"/>
                  <a:pt x="695334" y="717121"/>
                </a:cubicBezTo>
                <a:cubicBezTo>
                  <a:pt x="809680" y="721752"/>
                  <a:pt x="789725" y="589291"/>
                  <a:pt x="759147" y="515672"/>
                </a:cubicBezTo>
                <a:cubicBezTo>
                  <a:pt x="756695" y="509951"/>
                  <a:pt x="754244" y="504503"/>
                  <a:pt x="751724" y="499531"/>
                </a:cubicBezTo>
                <a:close/>
              </a:path>
            </a:pathLst>
          </a:custGeom>
          <a:solidFill>
            <a:srgbClr val="283C8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EADBADC-5FFE-488E-9312-B9FE0C471A7F}"/>
              </a:ext>
            </a:extLst>
          </p:cNvPr>
          <p:cNvSpPr/>
          <p:nvPr/>
        </p:nvSpPr>
        <p:spPr>
          <a:xfrm>
            <a:off x="7872087" y="6158703"/>
            <a:ext cx="525122" cy="422658"/>
          </a:xfrm>
          <a:custGeom>
            <a:avLst/>
            <a:gdLst>
              <a:gd name="connsiteX0" fmla="*/ 599993 w 837670"/>
              <a:gd name="connsiteY0" fmla="*/ 274147 h 674222"/>
              <a:gd name="connsiteX1" fmla="*/ 447509 w 837670"/>
              <a:gd name="connsiteY1" fmla="*/ 61801 h 674222"/>
              <a:gd name="connsiteX2" fmla="*/ 13214 w 837670"/>
              <a:gd name="connsiteY2" fmla="*/ 252286 h 674222"/>
              <a:gd name="connsiteX3" fmla="*/ 77844 w 837670"/>
              <a:gd name="connsiteY3" fmla="*/ 325905 h 674222"/>
              <a:gd name="connsiteX4" fmla="*/ 185243 w 837670"/>
              <a:gd name="connsiteY4" fmla="*/ 348379 h 674222"/>
              <a:gd name="connsiteX5" fmla="*/ 235435 w 837670"/>
              <a:gd name="connsiteY5" fmla="*/ 418458 h 674222"/>
              <a:gd name="connsiteX6" fmla="*/ 649435 w 837670"/>
              <a:gd name="connsiteY6" fmla="*/ 600021 h 674222"/>
              <a:gd name="connsiteX7" fmla="*/ 834063 w 837670"/>
              <a:gd name="connsiteY7" fmla="*/ 568625 h 674222"/>
              <a:gd name="connsiteX8" fmla="*/ 599993 w 837670"/>
              <a:gd name="connsiteY8" fmla="*/ 274147 h 67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7670" h="674222">
                <a:moveTo>
                  <a:pt x="599993" y="274147"/>
                </a:moveTo>
                <a:cubicBezTo>
                  <a:pt x="542990" y="207474"/>
                  <a:pt x="509347" y="125001"/>
                  <a:pt x="447509" y="61801"/>
                </a:cubicBezTo>
                <a:cubicBezTo>
                  <a:pt x="299997" y="-88844"/>
                  <a:pt x="-52642" y="90609"/>
                  <a:pt x="13214" y="252286"/>
                </a:cubicBezTo>
                <a:cubicBezTo>
                  <a:pt x="23566" y="277756"/>
                  <a:pt x="44337" y="302750"/>
                  <a:pt x="77844" y="325905"/>
                </a:cubicBezTo>
                <a:cubicBezTo>
                  <a:pt x="105086" y="344770"/>
                  <a:pt x="158274" y="328561"/>
                  <a:pt x="185243" y="348379"/>
                </a:cubicBezTo>
                <a:cubicBezTo>
                  <a:pt x="209556" y="366291"/>
                  <a:pt x="217729" y="405382"/>
                  <a:pt x="235435" y="418458"/>
                </a:cubicBezTo>
                <a:cubicBezTo>
                  <a:pt x="358293" y="508899"/>
                  <a:pt x="517723" y="531101"/>
                  <a:pt x="649435" y="600021"/>
                </a:cubicBezTo>
                <a:cubicBezTo>
                  <a:pt x="721148" y="637546"/>
                  <a:pt x="858921" y="751960"/>
                  <a:pt x="834063" y="568625"/>
                </a:cubicBezTo>
                <a:cubicBezTo>
                  <a:pt x="816697" y="440727"/>
                  <a:pt x="679264" y="367108"/>
                  <a:pt x="599993" y="274147"/>
                </a:cubicBezTo>
                <a:close/>
              </a:path>
            </a:pathLst>
          </a:custGeom>
          <a:solidFill>
            <a:srgbClr val="1B285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C5F7D4B-9AF5-46EE-A0B0-D7D3BC6A5738}"/>
              </a:ext>
            </a:extLst>
          </p:cNvPr>
          <p:cNvSpPr/>
          <p:nvPr/>
        </p:nvSpPr>
        <p:spPr>
          <a:xfrm>
            <a:off x="7689705" y="5972447"/>
            <a:ext cx="145155" cy="243349"/>
          </a:xfrm>
          <a:custGeom>
            <a:avLst/>
            <a:gdLst>
              <a:gd name="connsiteX0" fmla="*/ 103313 w 231551"/>
              <a:gd name="connsiteY0" fmla="*/ 6752 h 388188"/>
              <a:gd name="connsiteX1" fmla="*/ 5108 w 231551"/>
              <a:gd name="connsiteY1" fmla="*/ 386019 h 388188"/>
              <a:gd name="connsiteX2" fmla="*/ 58569 w 231551"/>
              <a:gd name="connsiteY2" fmla="*/ 359595 h 388188"/>
              <a:gd name="connsiteX3" fmla="*/ 103313 w 231551"/>
              <a:gd name="connsiteY3" fmla="*/ 6752 h 38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551" h="388188">
                <a:moveTo>
                  <a:pt x="103313" y="6752"/>
                </a:moveTo>
                <a:cubicBezTo>
                  <a:pt x="74982" y="133628"/>
                  <a:pt x="27105" y="257780"/>
                  <a:pt x="5108" y="386019"/>
                </a:cubicBezTo>
                <a:lnTo>
                  <a:pt x="58569" y="359595"/>
                </a:lnTo>
                <a:cubicBezTo>
                  <a:pt x="192596" y="446494"/>
                  <a:pt x="343513" y="-26142"/>
                  <a:pt x="103313" y="6752"/>
                </a:cubicBezTo>
                <a:close/>
              </a:path>
            </a:pathLst>
          </a:custGeom>
          <a:solidFill>
            <a:srgbClr val="6085C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A3331FB-3B49-4604-9B51-D367C9AC4404}"/>
              </a:ext>
            </a:extLst>
          </p:cNvPr>
          <p:cNvSpPr/>
          <p:nvPr/>
        </p:nvSpPr>
        <p:spPr>
          <a:xfrm>
            <a:off x="5594238" y="5614341"/>
            <a:ext cx="2091949" cy="734316"/>
          </a:xfrm>
          <a:custGeom>
            <a:avLst/>
            <a:gdLst>
              <a:gd name="connsiteX0" fmla="*/ 3011148 w 3337060"/>
              <a:gd name="connsiteY0" fmla="*/ 255394 h 1171376"/>
              <a:gd name="connsiteX1" fmla="*/ 2543278 w 3337060"/>
              <a:gd name="connsiteY1" fmla="*/ 105635 h 1171376"/>
              <a:gd name="connsiteX2" fmla="*/ 2210185 w 3337060"/>
              <a:gd name="connsiteY2" fmla="*/ 69949 h 1171376"/>
              <a:gd name="connsiteX3" fmla="*/ 1380346 w 3337060"/>
              <a:gd name="connsiteY3" fmla="*/ 7702 h 1171376"/>
              <a:gd name="connsiteX4" fmla="*/ 1043848 w 3337060"/>
              <a:gd name="connsiteY4" fmla="*/ 7430 h 1171376"/>
              <a:gd name="connsiteX5" fmla="*/ 125748 w 3337060"/>
              <a:gd name="connsiteY5" fmla="*/ 727009 h 1171376"/>
              <a:gd name="connsiteX6" fmla="*/ 686034 w 3337060"/>
              <a:gd name="connsiteY6" fmla="*/ 1131270 h 1171376"/>
              <a:gd name="connsiteX7" fmla="*/ 1393695 w 3337060"/>
              <a:gd name="connsiteY7" fmla="*/ 1170089 h 1171376"/>
              <a:gd name="connsiteX8" fmla="*/ 2360898 w 3337060"/>
              <a:gd name="connsiteY8" fmla="*/ 1161372 h 1171376"/>
              <a:gd name="connsiteX9" fmla="*/ 3079591 w 3337060"/>
              <a:gd name="connsiteY9" fmla="*/ 971091 h 1171376"/>
              <a:gd name="connsiteX10" fmla="*/ 3332663 w 3337060"/>
              <a:gd name="connsiteY10" fmla="*/ 609531 h 1171376"/>
              <a:gd name="connsiteX11" fmla="*/ 3011148 w 3337060"/>
              <a:gd name="connsiteY11" fmla="*/ 255394 h 117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37060" h="1171376">
                <a:moveTo>
                  <a:pt x="3011148" y="255394"/>
                </a:moveTo>
                <a:cubicBezTo>
                  <a:pt x="2854170" y="214055"/>
                  <a:pt x="2703253" y="143091"/>
                  <a:pt x="2543278" y="105635"/>
                </a:cubicBezTo>
                <a:cubicBezTo>
                  <a:pt x="2434585" y="80164"/>
                  <a:pt x="2320785" y="81799"/>
                  <a:pt x="2210185" y="69949"/>
                </a:cubicBezTo>
                <a:cubicBezTo>
                  <a:pt x="1933549" y="40256"/>
                  <a:pt x="1655892" y="15466"/>
                  <a:pt x="1380346" y="7702"/>
                </a:cubicBezTo>
                <a:cubicBezTo>
                  <a:pt x="1267840" y="4501"/>
                  <a:pt x="1155538" y="4093"/>
                  <a:pt x="1043848" y="7430"/>
                </a:cubicBezTo>
                <a:cubicBezTo>
                  <a:pt x="626852" y="19552"/>
                  <a:pt x="-331021" y="48564"/>
                  <a:pt x="125748" y="727009"/>
                </a:cubicBezTo>
                <a:cubicBezTo>
                  <a:pt x="247653" y="908096"/>
                  <a:pt x="468988" y="1085505"/>
                  <a:pt x="686034" y="1131270"/>
                </a:cubicBezTo>
                <a:cubicBezTo>
                  <a:pt x="917585" y="1180168"/>
                  <a:pt x="1162075" y="1167093"/>
                  <a:pt x="1393695" y="1170089"/>
                </a:cubicBezTo>
                <a:cubicBezTo>
                  <a:pt x="1715074" y="1174312"/>
                  <a:pt x="2040335" y="1168114"/>
                  <a:pt x="2360898" y="1161372"/>
                </a:cubicBezTo>
                <a:cubicBezTo>
                  <a:pt x="2590065" y="1156536"/>
                  <a:pt x="2912126" y="1155651"/>
                  <a:pt x="3079591" y="971091"/>
                </a:cubicBezTo>
                <a:cubicBezTo>
                  <a:pt x="3166900" y="874861"/>
                  <a:pt x="3320541" y="754591"/>
                  <a:pt x="3332663" y="609531"/>
                </a:cubicBezTo>
                <a:cubicBezTo>
                  <a:pt x="3348531" y="420272"/>
                  <a:pt x="3173370" y="298163"/>
                  <a:pt x="3011148" y="255394"/>
                </a:cubicBezTo>
                <a:close/>
              </a:path>
            </a:pathLst>
          </a:custGeom>
          <a:solidFill>
            <a:srgbClr val="436EC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B723D7A-9A8A-403B-B8B6-22EE50ED9B40}"/>
              </a:ext>
            </a:extLst>
          </p:cNvPr>
          <p:cNvSpPr/>
          <p:nvPr/>
        </p:nvSpPr>
        <p:spPr>
          <a:xfrm>
            <a:off x="7530474" y="5836087"/>
            <a:ext cx="251887" cy="431198"/>
          </a:xfrm>
          <a:custGeom>
            <a:avLst/>
            <a:gdLst>
              <a:gd name="connsiteX0" fmla="*/ 328237 w 401809"/>
              <a:gd name="connsiteY0" fmla="*/ 65184 h 687843"/>
              <a:gd name="connsiteX1" fmla="*/ 153075 w 401809"/>
              <a:gd name="connsiteY1" fmla="*/ 8658 h 687843"/>
              <a:gd name="connsiteX2" fmla="*/ 116776 w 401809"/>
              <a:gd name="connsiteY2" fmla="*/ 300481 h 687843"/>
              <a:gd name="connsiteX3" fmla="*/ 5291 w 401809"/>
              <a:gd name="connsiteY3" fmla="*/ 643109 h 687843"/>
              <a:gd name="connsiteX4" fmla="*/ 164993 w 401809"/>
              <a:gd name="connsiteY4" fmla="*/ 684855 h 687843"/>
              <a:gd name="connsiteX5" fmla="*/ 228874 w 401809"/>
              <a:gd name="connsiteY5" fmla="*/ 668851 h 687843"/>
              <a:gd name="connsiteX6" fmla="*/ 288533 w 401809"/>
              <a:gd name="connsiteY6" fmla="*/ 619477 h 687843"/>
              <a:gd name="connsiteX7" fmla="*/ 401039 w 401809"/>
              <a:gd name="connsiteY7" fmla="*/ 190766 h 687843"/>
              <a:gd name="connsiteX8" fmla="*/ 328237 w 401809"/>
              <a:gd name="connsiteY8" fmla="*/ 65184 h 6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1809" h="687843">
                <a:moveTo>
                  <a:pt x="328237" y="65184"/>
                </a:moveTo>
                <a:cubicBezTo>
                  <a:pt x="312096" y="54356"/>
                  <a:pt x="160839" y="-10615"/>
                  <a:pt x="153075" y="8658"/>
                </a:cubicBezTo>
                <a:cubicBezTo>
                  <a:pt x="119228" y="92902"/>
                  <a:pt x="135845" y="209222"/>
                  <a:pt x="116776" y="300481"/>
                </a:cubicBezTo>
                <a:cubicBezTo>
                  <a:pt x="91509" y="421773"/>
                  <a:pt x="46493" y="527878"/>
                  <a:pt x="5291" y="643109"/>
                </a:cubicBezTo>
                <a:cubicBezTo>
                  <a:pt x="-839" y="660270"/>
                  <a:pt x="148784" y="686014"/>
                  <a:pt x="164993" y="684855"/>
                </a:cubicBezTo>
                <a:cubicBezTo>
                  <a:pt x="188148" y="683289"/>
                  <a:pt x="209737" y="677705"/>
                  <a:pt x="228874" y="668851"/>
                </a:cubicBezTo>
                <a:cubicBezTo>
                  <a:pt x="253663" y="657342"/>
                  <a:pt x="274298" y="640316"/>
                  <a:pt x="288533" y="619477"/>
                </a:cubicBezTo>
                <a:cubicBezTo>
                  <a:pt x="362356" y="511124"/>
                  <a:pt x="415341" y="325747"/>
                  <a:pt x="401039" y="190766"/>
                </a:cubicBezTo>
                <a:cubicBezTo>
                  <a:pt x="395318" y="137101"/>
                  <a:pt x="385034" y="103730"/>
                  <a:pt x="328237" y="65184"/>
                </a:cubicBezTo>
                <a:close/>
              </a:path>
            </a:pathLst>
          </a:custGeom>
          <a:solidFill>
            <a:srgbClr val="7293D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0DA0963-65C8-4ACB-A11D-BEDB6C9CE7C0}"/>
              </a:ext>
            </a:extLst>
          </p:cNvPr>
          <p:cNvSpPr/>
          <p:nvPr/>
        </p:nvSpPr>
        <p:spPr>
          <a:xfrm>
            <a:off x="5566918" y="4903058"/>
            <a:ext cx="1682098" cy="1165514"/>
          </a:xfrm>
          <a:custGeom>
            <a:avLst/>
            <a:gdLst>
              <a:gd name="connsiteX0" fmla="*/ 2538915 w 2683269"/>
              <a:gd name="connsiteY0" fmla="*/ 27623 h 1859219"/>
              <a:gd name="connsiteX1" fmla="*/ 2149501 w 2683269"/>
              <a:gd name="connsiteY1" fmla="*/ 173024 h 1859219"/>
              <a:gd name="connsiteX2" fmla="*/ 1524926 w 2683269"/>
              <a:gd name="connsiteY2" fmla="*/ 453814 h 1859219"/>
              <a:gd name="connsiteX3" fmla="*/ 768434 w 2683269"/>
              <a:gd name="connsiteY3" fmla="*/ 691767 h 1859219"/>
              <a:gd name="connsiteX4" fmla="*/ 713339 w 2683269"/>
              <a:gd name="connsiteY4" fmla="*/ 711925 h 1859219"/>
              <a:gd name="connsiteX5" fmla="*/ 191668 w 2683269"/>
              <a:gd name="connsiteY5" fmla="*/ 1007289 h 1859219"/>
              <a:gd name="connsiteX6" fmla="*/ 286944 w 2683269"/>
              <a:gd name="connsiteY6" fmla="*/ 1831271 h 1859219"/>
              <a:gd name="connsiteX7" fmla="*/ 796289 w 2683269"/>
              <a:gd name="connsiteY7" fmla="*/ 1695336 h 1859219"/>
              <a:gd name="connsiteX8" fmla="*/ 1253126 w 2683269"/>
              <a:gd name="connsiteY8" fmla="*/ 1464943 h 1859219"/>
              <a:gd name="connsiteX9" fmla="*/ 2086778 w 2683269"/>
              <a:gd name="connsiteY9" fmla="*/ 868971 h 1859219"/>
              <a:gd name="connsiteX10" fmla="*/ 2538915 w 2683269"/>
              <a:gd name="connsiteY10" fmla="*/ 27623 h 185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83269" h="1859219">
                <a:moveTo>
                  <a:pt x="2538915" y="27623"/>
                </a:moveTo>
                <a:cubicBezTo>
                  <a:pt x="2372743" y="-46950"/>
                  <a:pt x="2273313" y="79859"/>
                  <a:pt x="2149501" y="173024"/>
                </a:cubicBezTo>
                <a:cubicBezTo>
                  <a:pt x="1971002" y="307323"/>
                  <a:pt x="1735842" y="386255"/>
                  <a:pt x="1524926" y="453814"/>
                </a:cubicBezTo>
                <a:cubicBezTo>
                  <a:pt x="1273216" y="534448"/>
                  <a:pt x="1016671" y="600236"/>
                  <a:pt x="768434" y="691767"/>
                </a:cubicBezTo>
                <a:cubicBezTo>
                  <a:pt x="750319" y="698441"/>
                  <a:pt x="731931" y="705115"/>
                  <a:pt x="713339" y="711925"/>
                </a:cubicBezTo>
                <a:cubicBezTo>
                  <a:pt x="526600" y="780096"/>
                  <a:pt x="319021" y="857326"/>
                  <a:pt x="191668" y="1007289"/>
                </a:cubicBezTo>
                <a:cubicBezTo>
                  <a:pt x="-50235" y="1292029"/>
                  <a:pt x="-94639" y="1654270"/>
                  <a:pt x="286944" y="1831271"/>
                </a:cubicBezTo>
                <a:cubicBezTo>
                  <a:pt x="468712" y="1915583"/>
                  <a:pt x="639923" y="1776652"/>
                  <a:pt x="796289" y="1695336"/>
                </a:cubicBezTo>
                <a:cubicBezTo>
                  <a:pt x="947614" y="1616609"/>
                  <a:pt x="1105001" y="1550072"/>
                  <a:pt x="1253126" y="1464943"/>
                </a:cubicBezTo>
                <a:cubicBezTo>
                  <a:pt x="1549443" y="1294549"/>
                  <a:pt x="1835885" y="1101952"/>
                  <a:pt x="2086778" y="868971"/>
                </a:cubicBezTo>
                <a:cubicBezTo>
                  <a:pt x="2232723" y="733309"/>
                  <a:pt x="2984787" y="227779"/>
                  <a:pt x="2538915" y="27623"/>
                </a:cubicBezTo>
                <a:close/>
              </a:path>
            </a:pathLst>
          </a:custGeom>
          <a:solidFill>
            <a:srgbClr val="436EC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6CA4EFD-ADA6-4836-97DA-119D2D885FEF}"/>
              </a:ext>
            </a:extLst>
          </p:cNvPr>
          <p:cNvSpPr/>
          <p:nvPr/>
        </p:nvSpPr>
        <p:spPr>
          <a:xfrm>
            <a:off x="7661699" y="6139296"/>
            <a:ext cx="388505" cy="303119"/>
          </a:xfrm>
          <a:custGeom>
            <a:avLst/>
            <a:gdLst>
              <a:gd name="connsiteX0" fmla="*/ 554360 w 619739"/>
              <a:gd name="connsiteY0" fmla="*/ 179861 h 483533"/>
              <a:gd name="connsiteX1" fmla="*/ 117819 w 619739"/>
              <a:gd name="connsiteY1" fmla="*/ 5108 h 483533"/>
              <a:gd name="connsiteX2" fmla="*/ 5108 w 619739"/>
              <a:gd name="connsiteY2" fmla="*/ 393501 h 483533"/>
              <a:gd name="connsiteX3" fmla="*/ 538493 w 619739"/>
              <a:gd name="connsiteY3" fmla="*/ 479379 h 483533"/>
              <a:gd name="connsiteX4" fmla="*/ 554360 w 619739"/>
              <a:gd name="connsiteY4" fmla="*/ 179861 h 48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9739" h="483533">
                <a:moveTo>
                  <a:pt x="554360" y="179861"/>
                </a:moveTo>
                <a:cubicBezTo>
                  <a:pt x="451729" y="101542"/>
                  <a:pt x="245785" y="52712"/>
                  <a:pt x="117819" y="5108"/>
                </a:cubicBezTo>
                <a:cubicBezTo>
                  <a:pt x="94460" y="135117"/>
                  <a:pt x="20567" y="261176"/>
                  <a:pt x="5108" y="393501"/>
                </a:cubicBezTo>
                <a:cubicBezTo>
                  <a:pt x="186875" y="427348"/>
                  <a:pt x="383762" y="463851"/>
                  <a:pt x="538493" y="479379"/>
                </a:cubicBezTo>
                <a:cubicBezTo>
                  <a:pt x="652158" y="490752"/>
                  <a:pt x="638332" y="244014"/>
                  <a:pt x="554360" y="179861"/>
                </a:cubicBez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BA9D530-0928-4C38-9D9E-17B8EC5FDD98}"/>
              </a:ext>
            </a:extLst>
          </p:cNvPr>
          <p:cNvSpPr/>
          <p:nvPr/>
        </p:nvSpPr>
        <p:spPr>
          <a:xfrm>
            <a:off x="7694870" y="6155776"/>
            <a:ext cx="179310" cy="256158"/>
          </a:xfrm>
          <a:custGeom>
            <a:avLst/>
            <a:gdLst>
              <a:gd name="connsiteX0" fmla="*/ 142813 w 286033"/>
              <a:gd name="connsiteY0" fmla="*/ 5108 h 408619"/>
              <a:gd name="connsiteX1" fmla="*/ 83699 w 286033"/>
              <a:gd name="connsiteY1" fmla="*/ 227329 h 408619"/>
              <a:gd name="connsiteX2" fmla="*/ 5108 w 286033"/>
              <a:gd name="connsiteY2" fmla="*/ 404806 h 408619"/>
              <a:gd name="connsiteX3" fmla="*/ 40998 w 286033"/>
              <a:gd name="connsiteY3" fmla="*/ 384852 h 408619"/>
              <a:gd name="connsiteX4" fmla="*/ 142813 w 286033"/>
              <a:gd name="connsiteY4" fmla="*/ 5108 h 40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033" h="408619">
                <a:moveTo>
                  <a:pt x="142813" y="5108"/>
                </a:moveTo>
                <a:cubicBezTo>
                  <a:pt x="102155" y="65652"/>
                  <a:pt x="108762" y="158817"/>
                  <a:pt x="83699" y="227329"/>
                </a:cubicBezTo>
                <a:cubicBezTo>
                  <a:pt x="61429" y="288281"/>
                  <a:pt x="28263" y="344262"/>
                  <a:pt x="5108" y="404806"/>
                </a:cubicBezTo>
                <a:lnTo>
                  <a:pt x="40998" y="384852"/>
                </a:lnTo>
                <a:cubicBezTo>
                  <a:pt x="240269" y="510026"/>
                  <a:pt x="425033" y="25675"/>
                  <a:pt x="142813" y="5108"/>
                </a:cubicBezTo>
                <a:close/>
              </a:path>
            </a:pathLst>
          </a:custGeom>
          <a:solidFill>
            <a:srgbClr val="6085C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412FFF2-F6EF-4430-B24A-3BBA909365E7}"/>
              </a:ext>
            </a:extLst>
          </p:cNvPr>
          <p:cNvSpPr/>
          <p:nvPr/>
        </p:nvSpPr>
        <p:spPr>
          <a:xfrm>
            <a:off x="5812194" y="5861113"/>
            <a:ext cx="956319" cy="567815"/>
          </a:xfrm>
          <a:custGeom>
            <a:avLst/>
            <a:gdLst>
              <a:gd name="connsiteX0" fmla="*/ 1404101 w 1525513"/>
              <a:gd name="connsiteY0" fmla="*/ 598487 h 905773"/>
              <a:gd name="connsiteX1" fmla="*/ 686769 w 1525513"/>
              <a:gd name="connsiteY1" fmla="*/ 627227 h 905773"/>
              <a:gd name="connsiteX2" fmla="*/ 383914 w 1525513"/>
              <a:gd name="connsiteY2" fmla="*/ 295292 h 905773"/>
              <a:gd name="connsiteX3" fmla="*/ 273178 w 1525513"/>
              <a:gd name="connsiteY3" fmla="*/ 9870 h 905773"/>
              <a:gd name="connsiteX4" fmla="*/ 5123 w 1525513"/>
              <a:gd name="connsiteY4" fmla="*/ 316472 h 905773"/>
              <a:gd name="connsiteX5" fmla="*/ 220806 w 1525513"/>
              <a:gd name="connsiteY5" fmla="*/ 711198 h 905773"/>
              <a:gd name="connsiteX6" fmla="*/ 947741 w 1525513"/>
              <a:gd name="connsiteY6" fmla="*/ 904475 h 905773"/>
              <a:gd name="connsiteX7" fmla="*/ 1289687 w 1525513"/>
              <a:gd name="connsiteY7" fmla="*/ 874578 h 905773"/>
              <a:gd name="connsiteX8" fmla="*/ 1505166 w 1525513"/>
              <a:gd name="connsiteY8" fmla="*/ 851695 h 905773"/>
              <a:gd name="connsiteX9" fmla="*/ 1404101 w 1525513"/>
              <a:gd name="connsiteY9" fmla="*/ 598487 h 90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513" h="905773">
                <a:moveTo>
                  <a:pt x="1404101" y="598487"/>
                </a:moveTo>
                <a:cubicBezTo>
                  <a:pt x="1200472" y="469704"/>
                  <a:pt x="908241" y="649837"/>
                  <a:pt x="686769" y="627227"/>
                </a:cubicBezTo>
                <a:cubicBezTo>
                  <a:pt x="512220" y="609384"/>
                  <a:pt x="413470" y="448252"/>
                  <a:pt x="383914" y="295292"/>
                </a:cubicBezTo>
                <a:cubicBezTo>
                  <a:pt x="366071" y="202944"/>
                  <a:pt x="391950" y="39291"/>
                  <a:pt x="273178" y="9870"/>
                </a:cubicBezTo>
                <a:cubicBezTo>
                  <a:pt x="110479" y="-30378"/>
                  <a:pt x="3625" y="194226"/>
                  <a:pt x="5123" y="316472"/>
                </a:cubicBezTo>
                <a:cubicBezTo>
                  <a:pt x="7030" y="467320"/>
                  <a:pt x="99446" y="620689"/>
                  <a:pt x="220806" y="711198"/>
                </a:cubicBezTo>
                <a:cubicBezTo>
                  <a:pt x="424912" y="863341"/>
                  <a:pt x="696099" y="909992"/>
                  <a:pt x="947741" y="904475"/>
                </a:cubicBezTo>
                <a:cubicBezTo>
                  <a:pt x="1063857" y="901887"/>
                  <a:pt x="1174865" y="880503"/>
                  <a:pt x="1289687" y="874578"/>
                </a:cubicBezTo>
                <a:cubicBezTo>
                  <a:pt x="1333886" y="872330"/>
                  <a:pt x="1471591" y="879958"/>
                  <a:pt x="1505166" y="851695"/>
                </a:cubicBezTo>
                <a:cubicBezTo>
                  <a:pt x="1566663" y="799937"/>
                  <a:pt x="1466075" y="637647"/>
                  <a:pt x="1404101" y="598487"/>
                </a:cubicBezTo>
                <a:close/>
              </a:path>
            </a:pathLst>
          </a:custGeom>
          <a:solidFill>
            <a:srgbClr val="3479A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ACA1A21-DB90-4E9A-AE10-C9034DACACF2}"/>
              </a:ext>
            </a:extLst>
          </p:cNvPr>
          <p:cNvSpPr/>
          <p:nvPr/>
        </p:nvSpPr>
        <p:spPr>
          <a:xfrm>
            <a:off x="5691157" y="4693494"/>
            <a:ext cx="2249913" cy="1481441"/>
          </a:xfrm>
          <a:custGeom>
            <a:avLst/>
            <a:gdLst>
              <a:gd name="connsiteX0" fmla="*/ 3040489 w 3589042"/>
              <a:gd name="connsiteY0" fmla="*/ 172523 h 2363183"/>
              <a:gd name="connsiteX1" fmla="*/ 2431509 w 3589042"/>
              <a:gd name="connsiteY1" fmla="*/ 9484 h 2363183"/>
              <a:gd name="connsiteX2" fmla="*/ 2274667 w 3589042"/>
              <a:gd name="connsiteY2" fmla="*/ 56679 h 2363183"/>
              <a:gd name="connsiteX3" fmla="*/ 2126202 w 3589042"/>
              <a:gd name="connsiteY3" fmla="*/ 456377 h 2363183"/>
              <a:gd name="connsiteX4" fmla="*/ 1672430 w 3589042"/>
              <a:gd name="connsiteY4" fmla="*/ 737780 h 2363183"/>
              <a:gd name="connsiteX5" fmla="*/ 478580 w 3589042"/>
              <a:gd name="connsiteY5" fmla="*/ 1312504 h 2363183"/>
              <a:gd name="connsiteX6" fmla="*/ 25216 w 3589042"/>
              <a:gd name="connsiteY6" fmla="*/ 1865230 h 2363183"/>
              <a:gd name="connsiteX7" fmla="*/ 83376 w 3589042"/>
              <a:gd name="connsiteY7" fmla="*/ 2307765 h 2363183"/>
              <a:gd name="connsiteX8" fmla="*/ 659598 w 3589042"/>
              <a:gd name="connsiteY8" fmla="*/ 2163931 h 2363183"/>
              <a:gd name="connsiteX9" fmla="*/ 2384790 w 3589042"/>
              <a:gd name="connsiteY9" fmla="*/ 1837104 h 2363183"/>
              <a:gd name="connsiteX10" fmla="*/ 3574215 w 3589042"/>
              <a:gd name="connsiteY10" fmla="*/ 1351050 h 2363183"/>
              <a:gd name="connsiteX11" fmla="*/ 3040489 w 3589042"/>
              <a:gd name="connsiteY11" fmla="*/ 172523 h 236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9042" h="2363183">
                <a:moveTo>
                  <a:pt x="3040489" y="172523"/>
                </a:moveTo>
                <a:cubicBezTo>
                  <a:pt x="2903193" y="64307"/>
                  <a:pt x="2637590" y="-14693"/>
                  <a:pt x="2431509" y="9484"/>
                </a:cubicBezTo>
                <a:cubicBezTo>
                  <a:pt x="2373008" y="16294"/>
                  <a:pt x="2319275" y="31481"/>
                  <a:pt x="2274667" y="56679"/>
                </a:cubicBezTo>
                <a:cubicBezTo>
                  <a:pt x="2111492" y="148687"/>
                  <a:pt x="2186610" y="317311"/>
                  <a:pt x="2126202" y="456377"/>
                </a:cubicBezTo>
                <a:cubicBezTo>
                  <a:pt x="2056533" y="616556"/>
                  <a:pt x="1816264" y="672946"/>
                  <a:pt x="1672430" y="737780"/>
                </a:cubicBezTo>
                <a:cubicBezTo>
                  <a:pt x="1448711" y="838573"/>
                  <a:pt x="634332" y="1203470"/>
                  <a:pt x="478580" y="1312504"/>
                </a:cubicBezTo>
                <a:cubicBezTo>
                  <a:pt x="288912" y="1445305"/>
                  <a:pt x="67508" y="1622782"/>
                  <a:pt x="25216" y="1865230"/>
                </a:cubicBezTo>
                <a:cubicBezTo>
                  <a:pt x="2946" y="1992924"/>
                  <a:pt x="-23478" y="2214941"/>
                  <a:pt x="83376" y="2307765"/>
                </a:cubicBezTo>
                <a:cubicBezTo>
                  <a:pt x="259696" y="2460930"/>
                  <a:pt x="503573" y="2268742"/>
                  <a:pt x="659598" y="2163931"/>
                </a:cubicBezTo>
                <a:cubicBezTo>
                  <a:pt x="1151099" y="1833766"/>
                  <a:pt x="1813540" y="1736651"/>
                  <a:pt x="2384790" y="1837104"/>
                </a:cubicBezTo>
                <a:cubicBezTo>
                  <a:pt x="2814318" y="1912630"/>
                  <a:pt x="3477167" y="1901938"/>
                  <a:pt x="3574215" y="1351050"/>
                </a:cubicBezTo>
                <a:cubicBezTo>
                  <a:pt x="3650013" y="920297"/>
                  <a:pt x="3370040" y="432269"/>
                  <a:pt x="3040489" y="172523"/>
                </a:cubicBez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B318DA6-2272-42FD-9EC9-9B56E174F779}"/>
              </a:ext>
            </a:extLst>
          </p:cNvPr>
          <p:cNvSpPr/>
          <p:nvPr/>
        </p:nvSpPr>
        <p:spPr>
          <a:xfrm>
            <a:off x="5694879" y="5806294"/>
            <a:ext cx="2036449" cy="700162"/>
          </a:xfrm>
          <a:custGeom>
            <a:avLst/>
            <a:gdLst>
              <a:gd name="connsiteX0" fmla="*/ 3068466 w 3248526"/>
              <a:gd name="connsiteY0" fmla="*/ 373546 h 1116893"/>
              <a:gd name="connsiteX1" fmla="*/ 1874412 w 3248526"/>
              <a:gd name="connsiteY1" fmla="*/ 55707 h 1116893"/>
              <a:gd name="connsiteX2" fmla="*/ 1806512 w 3248526"/>
              <a:gd name="connsiteY2" fmla="*/ 44675 h 1116893"/>
              <a:gd name="connsiteX3" fmla="*/ 895427 w 3248526"/>
              <a:gd name="connsiteY3" fmla="*/ 28330 h 1116893"/>
              <a:gd name="connsiteX4" fmla="*/ 433959 w 3248526"/>
              <a:gd name="connsiteY4" fmla="*/ 93028 h 1116893"/>
              <a:gd name="connsiteX5" fmla="*/ 5249 w 3248526"/>
              <a:gd name="connsiteY5" fmla="*/ 248372 h 1116893"/>
              <a:gd name="connsiteX6" fmla="*/ 687780 w 3248526"/>
              <a:gd name="connsiteY6" fmla="*/ 1004863 h 1116893"/>
              <a:gd name="connsiteX7" fmla="*/ 1055129 w 3248526"/>
              <a:gd name="connsiteY7" fmla="*/ 1028427 h 1116893"/>
              <a:gd name="connsiteX8" fmla="*/ 2221874 w 3248526"/>
              <a:gd name="connsiteY8" fmla="*/ 1092103 h 1116893"/>
              <a:gd name="connsiteX9" fmla="*/ 3194526 w 3248526"/>
              <a:gd name="connsiteY9" fmla="*/ 1029176 h 1116893"/>
              <a:gd name="connsiteX10" fmla="*/ 3068466 w 3248526"/>
              <a:gd name="connsiteY10" fmla="*/ 373546 h 1116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48526" h="1116893">
                <a:moveTo>
                  <a:pt x="3068466" y="373546"/>
                </a:moveTo>
                <a:cubicBezTo>
                  <a:pt x="2695192" y="132460"/>
                  <a:pt x="2290523" y="120474"/>
                  <a:pt x="1874412" y="55707"/>
                </a:cubicBezTo>
                <a:cubicBezTo>
                  <a:pt x="1851801" y="52166"/>
                  <a:pt x="1829191" y="48488"/>
                  <a:pt x="1806512" y="44675"/>
                </a:cubicBezTo>
                <a:cubicBezTo>
                  <a:pt x="1505224" y="-6880"/>
                  <a:pt x="1198622" y="-3338"/>
                  <a:pt x="895427" y="28330"/>
                </a:cubicBezTo>
                <a:cubicBezTo>
                  <a:pt x="740696" y="44538"/>
                  <a:pt x="587940" y="71644"/>
                  <a:pt x="433959" y="93028"/>
                </a:cubicBezTo>
                <a:cubicBezTo>
                  <a:pt x="264518" y="116524"/>
                  <a:pt x="-1902" y="8784"/>
                  <a:pt x="5249" y="248372"/>
                </a:cubicBezTo>
                <a:cubicBezTo>
                  <a:pt x="16350" y="617968"/>
                  <a:pt x="301634" y="971424"/>
                  <a:pt x="687780" y="1004863"/>
                </a:cubicBezTo>
                <a:cubicBezTo>
                  <a:pt x="810093" y="1015419"/>
                  <a:pt x="933020" y="1015828"/>
                  <a:pt x="1055129" y="1028427"/>
                </a:cubicBezTo>
                <a:cubicBezTo>
                  <a:pt x="1443522" y="1068540"/>
                  <a:pt x="1833141" y="1095917"/>
                  <a:pt x="2221874" y="1092103"/>
                </a:cubicBezTo>
                <a:cubicBezTo>
                  <a:pt x="2458942" y="1089788"/>
                  <a:pt x="3001316" y="1176688"/>
                  <a:pt x="3194526" y="1029176"/>
                </a:cubicBezTo>
                <a:cubicBezTo>
                  <a:pt x="3317452" y="935398"/>
                  <a:pt x="3199565" y="458266"/>
                  <a:pt x="3068466" y="373546"/>
                </a:cubicBez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E9B6EFF-C570-4368-83E9-8381D77F5427}"/>
              </a:ext>
            </a:extLst>
          </p:cNvPr>
          <p:cNvSpPr/>
          <p:nvPr/>
        </p:nvSpPr>
        <p:spPr>
          <a:xfrm>
            <a:off x="6454812" y="5831718"/>
            <a:ext cx="268966" cy="81117"/>
          </a:xfrm>
          <a:custGeom>
            <a:avLst/>
            <a:gdLst>
              <a:gd name="connsiteX0" fmla="*/ 390781 w 429050"/>
              <a:gd name="connsiteY0" fmla="*/ 6162 h 129396"/>
              <a:gd name="connsiteX1" fmla="*/ 32830 w 429050"/>
              <a:gd name="connsiteY1" fmla="*/ 63914 h 129396"/>
              <a:gd name="connsiteX2" fmla="*/ 40049 w 429050"/>
              <a:gd name="connsiteY2" fmla="*/ 129089 h 129396"/>
              <a:gd name="connsiteX3" fmla="*/ 398068 w 429050"/>
              <a:gd name="connsiteY3" fmla="*/ 71337 h 129396"/>
              <a:gd name="connsiteX4" fmla="*/ 390781 w 429050"/>
              <a:gd name="connsiteY4" fmla="*/ 6162 h 12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050" h="129396">
                <a:moveTo>
                  <a:pt x="390781" y="6162"/>
                </a:moveTo>
                <a:cubicBezTo>
                  <a:pt x="272962" y="35106"/>
                  <a:pt x="151330" y="38716"/>
                  <a:pt x="32830" y="63914"/>
                </a:cubicBezTo>
                <a:cubicBezTo>
                  <a:pt x="-8509" y="72699"/>
                  <a:pt x="-1562" y="138011"/>
                  <a:pt x="40049" y="129089"/>
                </a:cubicBezTo>
                <a:cubicBezTo>
                  <a:pt x="158549" y="103823"/>
                  <a:pt x="280250" y="100281"/>
                  <a:pt x="398068" y="71337"/>
                </a:cubicBezTo>
                <a:cubicBezTo>
                  <a:pt x="438930" y="61326"/>
                  <a:pt x="432120" y="-3917"/>
                  <a:pt x="390781" y="6162"/>
                </a:cubicBezTo>
                <a:close/>
              </a:path>
            </a:pathLst>
          </a:custGeom>
          <a:solidFill>
            <a:srgbClr val="3F86B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49C66A3-3C8D-4621-A8D5-5E02440D3958}"/>
              </a:ext>
            </a:extLst>
          </p:cNvPr>
          <p:cNvSpPr/>
          <p:nvPr/>
        </p:nvSpPr>
        <p:spPr>
          <a:xfrm>
            <a:off x="6628842" y="5864002"/>
            <a:ext cx="123809" cy="111001"/>
          </a:xfrm>
          <a:custGeom>
            <a:avLst/>
            <a:gdLst>
              <a:gd name="connsiteX0" fmla="*/ 143202 w 197499"/>
              <a:gd name="connsiteY0" fmla="*/ 13095 h 177068"/>
              <a:gd name="connsiteX1" fmla="*/ 19458 w 197499"/>
              <a:gd name="connsiteY1" fmla="*/ 119064 h 177068"/>
              <a:gd name="connsiteX2" fmla="*/ 57255 w 197499"/>
              <a:gd name="connsiteY2" fmla="*/ 172525 h 177068"/>
              <a:gd name="connsiteX3" fmla="*/ 180999 w 197499"/>
              <a:gd name="connsiteY3" fmla="*/ 66556 h 177068"/>
              <a:gd name="connsiteX4" fmla="*/ 143202 w 197499"/>
              <a:gd name="connsiteY4" fmla="*/ 13095 h 17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499" h="177068">
                <a:moveTo>
                  <a:pt x="143202" y="13095"/>
                </a:moveTo>
                <a:cubicBezTo>
                  <a:pt x="102407" y="49326"/>
                  <a:pt x="65359" y="89030"/>
                  <a:pt x="19458" y="119064"/>
                </a:cubicBezTo>
                <a:cubicBezTo>
                  <a:pt x="-16297" y="142491"/>
                  <a:pt x="21773" y="195816"/>
                  <a:pt x="57255" y="172525"/>
                </a:cubicBezTo>
                <a:cubicBezTo>
                  <a:pt x="103225" y="142423"/>
                  <a:pt x="140205" y="102787"/>
                  <a:pt x="180999" y="66556"/>
                </a:cubicBezTo>
                <a:cubicBezTo>
                  <a:pt x="212462" y="38497"/>
                  <a:pt x="174937" y="-15168"/>
                  <a:pt x="143202" y="13095"/>
                </a:cubicBezTo>
                <a:close/>
              </a:path>
            </a:pathLst>
          </a:custGeom>
          <a:solidFill>
            <a:srgbClr val="3F86B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ECCAD80-833D-42B3-8BD2-2915F71175A0}"/>
              </a:ext>
            </a:extLst>
          </p:cNvPr>
          <p:cNvSpPr/>
          <p:nvPr/>
        </p:nvSpPr>
        <p:spPr>
          <a:xfrm>
            <a:off x="7561421" y="6081406"/>
            <a:ext cx="268966" cy="422658"/>
          </a:xfrm>
          <a:custGeom>
            <a:avLst/>
            <a:gdLst>
              <a:gd name="connsiteX0" fmla="*/ 169975 w 429050"/>
              <a:gd name="connsiteY0" fmla="*/ 5108 h 674222"/>
              <a:gd name="connsiteX1" fmla="*/ 102757 w 429050"/>
              <a:gd name="connsiteY1" fmla="*/ 358904 h 674222"/>
              <a:gd name="connsiteX2" fmla="*/ 28729 w 429050"/>
              <a:gd name="connsiteY2" fmla="*/ 554701 h 674222"/>
              <a:gd name="connsiteX3" fmla="*/ 13473 w 429050"/>
              <a:gd name="connsiteY3" fmla="*/ 659308 h 674222"/>
              <a:gd name="connsiteX4" fmla="*/ 291539 w 429050"/>
              <a:gd name="connsiteY4" fmla="*/ 643508 h 674222"/>
              <a:gd name="connsiteX5" fmla="*/ 392400 w 429050"/>
              <a:gd name="connsiteY5" fmla="*/ 404806 h 674222"/>
              <a:gd name="connsiteX6" fmla="*/ 417598 w 429050"/>
              <a:gd name="connsiteY6" fmla="*/ 129464 h 674222"/>
              <a:gd name="connsiteX7" fmla="*/ 169975 w 429050"/>
              <a:gd name="connsiteY7" fmla="*/ 5108 h 67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50" h="674222">
                <a:moveTo>
                  <a:pt x="169975" y="5108"/>
                </a:moveTo>
                <a:cubicBezTo>
                  <a:pt x="167114" y="133142"/>
                  <a:pt x="136264" y="233117"/>
                  <a:pt x="102757" y="358904"/>
                </a:cubicBezTo>
                <a:cubicBezTo>
                  <a:pt x="84777" y="426259"/>
                  <a:pt x="52837" y="489526"/>
                  <a:pt x="28729" y="554701"/>
                </a:cubicBezTo>
                <a:cubicBezTo>
                  <a:pt x="26685" y="560081"/>
                  <a:pt x="-11316" y="662236"/>
                  <a:pt x="13473" y="659308"/>
                </a:cubicBezTo>
                <a:cubicBezTo>
                  <a:pt x="94516" y="649841"/>
                  <a:pt x="231676" y="711067"/>
                  <a:pt x="291539" y="643508"/>
                </a:cubicBezTo>
                <a:cubicBezTo>
                  <a:pt x="351402" y="576018"/>
                  <a:pt x="375034" y="489118"/>
                  <a:pt x="392400" y="404806"/>
                </a:cubicBezTo>
                <a:cubicBezTo>
                  <a:pt x="410175" y="318246"/>
                  <a:pt x="440549" y="215547"/>
                  <a:pt x="417598" y="129464"/>
                </a:cubicBezTo>
                <a:cubicBezTo>
                  <a:pt x="392128" y="33234"/>
                  <a:pt x="258849" y="24653"/>
                  <a:pt x="169975" y="5108"/>
                </a:cubicBezTo>
                <a:close/>
              </a:path>
            </a:pathLst>
          </a:custGeom>
          <a:solidFill>
            <a:srgbClr val="7293D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64C33A4-269E-45B4-BC5A-B3E090185113}"/>
              </a:ext>
            </a:extLst>
          </p:cNvPr>
          <p:cNvSpPr/>
          <p:nvPr/>
        </p:nvSpPr>
        <p:spPr>
          <a:xfrm>
            <a:off x="6616374" y="3230390"/>
            <a:ext cx="1084398" cy="1566826"/>
          </a:xfrm>
          <a:custGeom>
            <a:avLst/>
            <a:gdLst>
              <a:gd name="connsiteX0" fmla="*/ 1699366 w 1729823"/>
              <a:gd name="connsiteY0" fmla="*/ 1175989 h 2499390"/>
              <a:gd name="connsiteX1" fmla="*/ 1562479 w 1729823"/>
              <a:gd name="connsiteY1" fmla="*/ 271646 h 2499390"/>
              <a:gd name="connsiteX2" fmla="*/ 873001 w 1729823"/>
              <a:gd name="connsiteY2" fmla="*/ 9108 h 2499390"/>
              <a:gd name="connsiteX3" fmla="*/ 562723 w 1729823"/>
              <a:gd name="connsiteY3" fmla="*/ 104248 h 2499390"/>
              <a:gd name="connsiteX4" fmla="*/ 177122 w 1729823"/>
              <a:gd name="connsiteY4" fmla="*/ 234802 h 2499390"/>
              <a:gd name="connsiteX5" fmla="*/ 48339 w 1729823"/>
              <a:gd name="connsiteY5" fmla="*/ 448033 h 2499390"/>
              <a:gd name="connsiteX6" fmla="*/ 13129 w 1729823"/>
              <a:gd name="connsiteY6" fmla="*/ 1019011 h 2499390"/>
              <a:gd name="connsiteX7" fmla="*/ 15717 w 1729823"/>
              <a:gd name="connsiteY7" fmla="*/ 1206023 h 2499390"/>
              <a:gd name="connsiteX8" fmla="*/ 261774 w 1729823"/>
              <a:gd name="connsiteY8" fmla="*/ 1801927 h 2499390"/>
              <a:gd name="connsiteX9" fmla="*/ 447696 w 1729823"/>
              <a:gd name="connsiteY9" fmla="*/ 2427455 h 2499390"/>
              <a:gd name="connsiteX10" fmla="*/ 1284754 w 1729823"/>
              <a:gd name="connsiteY10" fmla="*/ 2469135 h 2499390"/>
              <a:gd name="connsiteX11" fmla="*/ 1721160 w 1729823"/>
              <a:gd name="connsiteY11" fmla="*/ 1712984 h 2499390"/>
              <a:gd name="connsiteX12" fmla="*/ 1699366 w 1729823"/>
              <a:gd name="connsiteY12" fmla="*/ 1175989 h 24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9823" h="2499390">
                <a:moveTo>
                  <a:pt x="1699366" y="1175989"/>
                </a:moveTo>
                <a:cubicBezTo>
                  <a:pt x="1724769" y="855019"/>
                  <a:pt x="1780341" y="538338"/>
                  <a:pt x="1562479" y="271646"/>
                </a:cubicBezTo>
                <a:cubicBezTo>
                  <a:pt x="1421982" y="99549"/>
                  <a:pt x="1092975" y="-18474"/>
                  <a:pt x="873001" y="9108"/>
                </a:cubicBezTo>
                <a:cubicBezTo>
                  <a:pt x="767918" y="22252"/>
                  <a:pt x="665559" y="78165"/>
                  <a:pt x="562723" y="104248"/>
                </a:cubicBezTo>
                <a:cubicBezTo>
                  <a:pt x="430602" y="137823"/>
                  <a:pt x="292761" y="157028"/>
                  <a:pt x="177122" y="234802"/>
                </a:cubicBezTo>
                <a:cubicBezTo>
                  <a:pt x="107929" y="281317"/>
                  <a:pt x="69587" y="358069"/>
                  <a:pt x="48339" y="448033"/>
                </a:cubicBezTo>
                <a:cubicBezTo>
                  <a:pt x="4820" y="631776"/>
                  <a:pt x="32334" y="870614"/>
                  <a:pt x="13129" y="1019011"/>
                </a:cubicBezTo>
                <a:cubicBezTo>
                  <a:pt x="5093" y="1081122"/>
                  <a:pt x="-968" y="1144389"/>
                  <a:pt x="15717" y="1206023"/>
                </a:cubicBezTo>
                <a:cubicBezTo>
                  <a:pt x="72788" y="1416598"/>
                  <a:pt x="211582" y="1586107"/>
                  <a:pt x="261774" y="1801927"/>
                </a:cubicBezTo>
                <a:cubicBezTo>
                  <a:pt x="307744" y="1999358"/>
                  <a:pt x="209675" y="2353359"/>
                  <a:pt x="447696" y="2427455"/>
                </a:cubicBezTo>
                <a:cubicBezTo>
                  <a:pt x="700087" y="2506046"/>
                  <a:pt x="1028277" y="2522664"/>
                  <a:pt x="1284754" y="2469135"/>
                </a:cubicBezTo>
                <a:cubicBezTo>
                  <a:pt x="1740909" y="2373926"/>
                  <a:pt x="1736483" y="2112341"/>
                  <a:pt x="1721160" y="1712984"/>
                </a:cubicBezTo>
                <a:cubicBezTo>
                  <a:pt x="1714417" y="1536937"/>
                  <a:pt x="1685678" y="1348699"/>
                  <a:pt x="1699366" y="117598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447968C-57CD-466A-A037-BD1DF0B41E8E}"/>
              </a:ext>
            </a:extLst>
          </p:cNvPr>
          <p:cNvSpPr/>
          <p:nvPr/>
        </p:nvSpPr>
        <p:spPr>
          <a:xfrm>
            <a:off x="7133899" y="3367806"/>
            <a:ext cx="55501" cy="51231"/>
          </a:xfrm>
          <a:custGeom>
            <a:avLst/>
            <a:gdLst>
              <a:gd name="connsiteX0" fmla="*/ 75642 w 88534"/>
              <a:gd name="connsiteY0" fmla="*/ 28197 h 81723"/>
              <a:gd name="connsiteX1" fmla="*/ 50784 w 88534"/>
              <a:gd name="connsiteY1" fmla="*/ 10422 h 81723"/>
              <a:gd name="connsiteX2" fmla="*/ 10467 w 88534"/>
              <a:gd name="connsiteY2" fmla="*/ 16892 h 81723"/>
              <a:gd name="connsiteX3" fmla="*/ 17005 w 88534"/>
              <a:gd name="connsiteY3" fmla="*/ 56801 h 81723"/>
              <a:gd name="connsiteX4" fmla="*/ 41795 w 88534"/>
              <a:gd name="connsiteY4" fmla="*/ 74576 h 81723"/>
              <a:gd name="connsiteX5" fmla="*/ 82112 w 88534"/>
              <a:gd name="connsiteY5" fmla="*/ 68106 h 81723"/>
              <a:gd name="connsiteX6" fmla="*/ 75642 w 88534"/>
              <a:gd name="connsiteY6" fmla="*/ 28197 h 8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34" h="81723">
                <a:moveTo>
                  <a:pt x="75642" y="28197"/>
                </a:moveTo>
                <a:lnTo>
                  <a:pt x="50784" y="10422"/>
                </a:lnTo>
                <a:cubicBezTo>
                  <a:pt x="38049" y="1296"/>
                  <a:pt x="19729" y="4225"/>
                  <a:pt x="10467" y="16892"/>
                </a:cubicBezTo>
                <a:cubicBezTo>
                  <a:pt x="1273" y="29491"/>
                  <a:pt x="4201" y="47675"/>
                  <a:pt x="17005" y="56801"/>
                </a:cubicBezTo>
                <a:lnTo>
                  <a:pt x="41795" y="74576"/>
                </a:lnTo>
                <a:cubicBezTo>
                  <a:pt x="54598" y="83701"/>
                  <a:pt x="72918" y="80773"/>
                  <a:pt x="82112" y="68106"/>
                </a:cubicBezTo>
                <a:cubicBezTo>
                  <a:pt x="91306" y="55507"/>
                  <a:pt x="88377" y="37323"/>
                  <a:pt x="75642" y="28197"/>
                </a:cubicBezTo>
                <a:close/>
              </a:path>
            </a:pathLst>
          </a:custGeom>
          <a:solidFill>
            <a:srgbClr val="8BC8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CF0C98A-DBDC-4C78-85F5-0E479593D4EA}"/>
              </a:ext>
            </a:extLst>
          </p:cNvPr>
          <p:cNvSpPr/>
          <p:nvPr/>
        </p:nvSpPr>
        <p:spPr>
          <a:xfrm>
            <a:off x="6848741" y="4612072"/>
            <a:ext cx="883741" cy="281773"/>
          </a:xfrm>
          <a:custGeom>
            <a:avLst/>
            <a:gdLst>
              <a:gd name="connsiteX0" fmla="*/ 1221298 w 1409737"/>
              <a:gd name="connsiteY0" fmla="*/ 57099 h 449481"/>
              <a:gd name="connsiteX1" fmla="*/ 1013991 w 1409737"/>
              <a:gd name="connsiteY1" fmla="*/ 130173 h 449481"/>
              <a:gd name="connsiteX2" fmla="*/ 864777 w 1409737"/>
              <a:gd name="connsiteY2" fmla="*/ 155235 h 449481"/>
              <a:gd name="connsiteX3" fmla="*/ 345626 w 1409737"/>
              <a:gd name="connsiteY3" fmla="*/ 149855 h 449481"/>
              <a:gd name="connsiteX4" fmla="*/ 10966 w 1409737"/>
              <a:gd name="connsiteY4" fmla="*/ 132148 h 449481"/>
              <a:gd name="connsiteX5" fmla="*/ 519357 w 1409737"/>
              <a:gd name="connsiteY5" fmla="*/ 446581 h 449481"/>
              <a:gd name="connsiteX6" fmla="*/ 1273465 w 1409737"/>
              <a:gd name="connsiteY6" fmla="*/ 338501 h 449481"/>
              <a:gd name="connsiteX7" fmla="*/ 1400205 w 1409737"/>
              <a:gd name="connsiteY7" fmla="*/ 77393 h 449481"/>
              <a:gd name="connsiteX8" fmla="*/ 1221298 w 1409737"/>
              <a:gd name="connsiteY8" fmla="*/ 57099 h 44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9737" h="449481">
                <a:moveTo>
                  <a:pt x="1221298" y="57099"/>
                </a:moveTo>
                <a:cubicBezTo>
                  <a:pt x="1156327" y="89175"/>
                  <a:pt x="1084614" y="113216"/>
                  <a:pt x="1013991" y="130173"/>
                </a:cubicBezTo>
                <a:cubicBezTo>
                  <a:pt x="966046" y="141683"/>
                  <a:pt x="915991" y="149787"/>
                  <a:pt x="864777" y="155235"/>
                </a:cubicBezTo>
                <a:cubicBezTo>
                  <a:pt x="693497" y="173555"/>
                  <a:pt x="509005" y="162454"/>
                  <a:pt x="345626" y="149855"/>
                </a:cubicBezTo>
                <a:cubicBezTo>
                  <a:pt x="322811" y="148084"/>
                  <a:pt x="13282" y="116961"/>
                  <a:pt x="10966" y="132148"/>
                </a:cubicBezTo>
                <a:cubicBezTo>
                  <a:pt x="-40520" y="481450"/>
                  <a:pt x="257160" y="434050"/>
                  <a:pt x="519357" y="446581"/>
                </a:cubicBezTo>
                <a:cubicBezTo>
                  <a:pt x="761668" y="458158"/>
                  <a:pt x="1049950" y="442086"/>
                  <a:pt x="1273465" y="338501"/>
                </a:cubicBezTo>
                <a:cubicBezTo>
                  <a:pt x="1375075" y="291374"/>
                  <a:pt x="1432214" y="183975"/>
                  <a:pt x="1400205" y="77393"/>
                </a:cubicBezTo>
                <a:cubicBezTo>
                  <a:pt x="1363429" y="-44784"/>
                  <a:pt x="1304383" y="15964"/>
                  <a:pt x="1221298" y="5709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AE16B7F-1171-43CD-9B31-2EDF81EB4044}"/>
              </a:ext>
            </a:extLst>
          </p:cNvPr>
          <p:cNvSpPr/>
          <p:nvPr/>
        </p:nvSpPr>
        <p:spPr>
          <a:xfrm>
            <a:off x="7348078" y="4758853"/>
            <a:ext cx="46962" cy="68309"/>
          </a:xfrm>
          <a:custGeom>
            <a:avLst/>
            <a:gdLst>
              <a:gd name="connsiteX0" fmla="*/ 62995 w 74913"/>
              <a:gd name="connsiteY0" fmla="*/ 48242 h 108965"/>
              <a:gd name="connsiteX1" fmla="*/ 58977 w 74913"/>
              <a:gd name="connsiteY1" fmla="*/ 26858 h 108965"/>
              <a:gd name="connsiteX2" fmla="*/ 5516 w 74913"/>
              <a:gd name="connsiteY2" fmla="*/ 35439 h 108965"/>
              <a:gd name="connsiteX3" fmla="*/ 27581 w 74913"/>
              <a:gd name="connsiteY3" fmla="*/ 99933 h 108965"/>
              <a:gd name="connsiteX4" fmla="*/ 65719 w 74913"/>
              <a:gd name="connsiteY4" fmla="*/ 103610 h 108965"/>
              <a:gd name="connsiteX5" fmla="*/ 69397 w 74913"/>
              <a:gd name="connsiteY5" fmla="*/ 65813 h 108965"/>
              <a:gd name="connsiteX6" fmla="*/ 62995 w 74913"/>
              <a:gd name="connsiteY6" fmla="*/ 48242 h 10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913" h="108965">
                <a:moveTo>
                  <a:pt x="62995" y="48242"/>
                </a:moveTo>
                <a:cubicBezTo>
                  <a:pt x="61429" y="41159"/>
                  <a:pt x="60135" y="34009"/>
                  <a:pt x="58977" y="26858"/>
                </a:cubicBezTo>
                <a:cubicBezTo>
                  <a:pt x="53392" y="-7330"/>
                  <a:pt x="-69" y="1251"/>
                  <a:pt x="5516" y="35439"/>
                </a:cubicBezTo>
                <a:cubicBezTo>
                  <a:pt x="9262" y="58389"/>
                  <a:pt x="14438" y="80387"/>
                  <a:pt x="27581" y="99933"/>
                </a:cubicBezTo>
                <a:cubicBezTo>
                  <a:pt x="35822" y="112123"/>
                  <a:pt x="55231" y="112191"/>
                  <a:pt x="65719" y="103610"/>
                </a:cubicBezTo>
                <a:cubicBezTo>
                  <a:pt x="77910" y="93599"/>
                  <a:pt x="77637" y="78003"/>
                  <a:pt x="69397" y="65813"/>
                </a:cubicBezTo>
                <a:cubicBezTo>
                  <a:pt x="67218" y="62612"/>
                  <a:pt x="64289" y="53827"/>
                  <a:pt x="62995" y="48242"/>
                </a:cubicBezTo>
                <a:close/>
              </a:path>
            </a:pathLst>
          </a:custGeom>
          <a:solidFill>
            <a:srgbClr val="8BC8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82E0F98-290E-4B84-832F-15D46936CF5B}"/>
              </a:ext>
            </a:extLst>
          </p:cNvPr>
          <p:cNvSpPr/>
          <p:nvPr/>
        </p:nvSpPr>
        <p:spPr>
          <a:xfrm>
            <a:off x="7244419" y="4755945"/>
            <a:ext cx="42693" cy="68309"/>
          </a:xfrm>
          <a:custGeom>
            <a:avLst/>
            <a:gdLst>
              <a:gd name="connsiteX0" fmla="*/ 58977 w 68103"/>
              <a:gd name="connsiteY0" fmla="*/ 26863 h 108965"/>
              <a:gd name="connsiteX1" fmla="*/ 5516 w 68103"/>
              <a:gd name="connsiteY1" fmla="*/ 35376 h 108965"/>
              <a:gd name="connsiteX2" fmla="*/ 14165 w 68103"/>
              <a:gd name="connsiteY2" fmla="*/ 88361 h 108965"/>
              <a:gd name="connsiteX3" fmla="*/ 67626 w 68103"/>
              <a:gd name="connsiteY3" fmla="*/ 79780 h 108965"/>
              <a:gd name="connsiteX4" fmla="*/ 58977 w 68103"/>
              <a:gd name="connsiteY4" fmla="*/ 26863 h 10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03" h="108965">
                <a:moveTo>
                  <a:pt x="58977" y="26863"/>
                </a:moveTo>
                <a:cubicBezTo>
                  <a:pt x="53393" y="-7324"/>
                  <a:pt x="-69" y="1257"/>
                  <a:pt x="5516" y="35376"/>
                </a:cubicBezTo>
                <a:lnTo>
                  <a:pt x="14165" y="88361"/>
                </a:lnTo>
                <a:cubicBezTo>
                  <a:pt x="19750" y="122481"/>
                  <a:pt x="73211" y="113968"/>
                  <a:pt x="67626" y="79780"/>
                </a:cubicBezTo>
                <a:lnTo>
                  <a:pt x="58977" y="26863"/>
                </a:lnTo>
                <a:close/>
              </a:path>
            </a:pathLst>
          </a:custGeom>
          <a:solidFill>
            <a:srgbClr val="8BC8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F923690-8EBA-4DFC-900B-A82C11FD5B47}"/>
              </a:ext>
            </a:extLst>
          </p:cNvPr>
          <p:cNvSpPr/>
          <p:nvPr/>
        </p:nvSpPr>
        <p:spPr>
          <a:xfrm>
            <a:off x="7145807" y="4761364"/>
            <a:ext cx="42693" cy="76848"/>
          </a:xfrm>
          <a:custGeom>
            <a:avLst/>
            <a:gdLst>
              <a:gd name="connsiteX0" fmla="*/ 59576 w 68103"/>
              <a:gd name="connsiteY0" fmla="*/ 41442 h 122585"/>
              <a:gd name="connsiteX1" fmla="*/ 44117 w 68103"/>
              <a:gd name="connsiteY1" fmla="*/ 6777 h 122585"/>
              <a:gd name="connsiteX2" fmla="*/ 9043 w 68103"/>
              <a:gd name="connsiteY2" fmla="*/ 22101 h 122585"/>
              <a:gd name="connsiteX3" fmla="*/ 9793 w 68103"/>
              <a:gd name="connsiteY3" fmla="*/ 97764 h 122585"/>
              <a:gd name="connsiteX4" fmla="*/ 63254 w 68103"/>
              <a:gd name="connsiteY4" fmla="*/ 89251 h 122585"/>
              <a:gd name="connsiteX5" fmla="*/ 59576 w 68103"/>
              <a:gd name="connsiteY5" fmla="*/ 41442 h 122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103" h="122585">
                <a:moveTo>
                  <a:pt x="59576" y="41442"/>
                </a:moveTo>
                <a:cubicBezTo>
                  <a:pt x="63458" y="27345"/>
                  <a:pt x="58895" y="12430"/>
                  <a:pt x="44117" y="6777"/>
                </a:cubicBezTo>
                <a:cubicBezTo>
                  <a:pt x="31450" y="1874"/>
                  <a:pt x="12925" y="8003"/>
                  <a:pt x="9043" y="22101"/>
                </a:cubicBezTo>
                <a:cubicBezTo>
                  <a:pt x="2097" y="47299"/>
                  <a:pt x="5638" y="72361"/>
                  <a:pt x="9793" y="97764"/>
                </a:cubicBezTo>
                <a:cubicBezTo>
                  <a:pt x="15377" y="131951"/>
                  <a:pt x="68838" y="123370"/>
                  <a:pt x="63254" y="89251"/>
                </a:cubicBezTo>
                <a:cubicBezTo>
                  <a:pt x="60938" y="74745"/>
                  <a:pt x="55558" y="56152"/>
                  <a:pt x="59576" y="41442"/>
                </a:cubicBezTo>
                <a:close/>
              </a:path>
            </a:pathLst>
          </a:custGeom>
          <a:solidFill>
            <a:srgbClr val="8BC8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8E120E2-6B86-4B22-8C87-93D9117B5BB4}"/>
              </a:ext>
            </a:extLst>
          </p:cNvPr>
          <p:cNvSpPr/>
          <p:nvPr/>
        </p:nvSpPr>
        <p:spPr>
          <a:xfrm>
            <a:off x="7056926" y="4756653"/>
            <a:ext cx="42693" cy="81117"/>
          </a:xfrm>
          <a:custGeom>
            <a:avLst/>
            <a:gdLst>
              <a:gd name="connsiteX0" fmla="*/ 60591 w 68103"/>
              <a:gd name="connsiteY0" fmla="*/ 33906 h 129396"/>
              <a:gd name="connsiteX1" fmla="*/ 6721 w 68103"/>
              <a:gd name="connsiteY1" fmla="*/ 28050 h 129396"/>
              <a:gd name="connsiteX2" fmla="*/ 10399 w 68103"/>
              <a:gd name="connsiteY2" fmla="*/ 104530 h 129396"/>
              <a:gd name="connsiteX3" fmla="*/ 63860 w 68103"/>
              <a:gd name="connsiteY3" fmla="*/ 96017 h 129396"/>
              <a:gd name="connsiteX4" fmla="*/ 60591 w 68103"/>
              <a:gd name="connsiteY4" fmla="*/ 33906 h 12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03" h="129396">
                <a:moveTo>
                  <a:pt x="60591" y="33906"/>
                </a:moveTo>
                <a:cubicBezTo>
                  <a:pt x="65495" y="-486"/>
                  <a:pt x="11625" y="-6070"/>
                  <a:pt x="6721" y="28050"/>
                </a:cubicBezTo>
                <a:cubicBezTo>
                  <a:pt x="3044" y="53657"/>
                  <a:pt x="6245" y="79195"/>
                  <a:pt x="10399" y="104530"/>
                </a:cubicBezTo>
                <a:cubicBezTo>
                  <a:pt x="15915" y="138649"/>
                  <a:pt x="69376" y="130136"/>
                  <a:pt x="63860" y="96017"/>
                </a:cubicBezTo>
                <a:cubicBezTo>
                  <a:pt x="60523" y="75109"/>
                  <a:pt x="57594" y="55019"/>
                  <a:pt x="60591" y="33906"/>
                </a:cubicBezTo>
                <a:close/>
              </a:path>
            </a:pathLst>
          </a:custGeom>
          <a:solidFill>
            <a:srgbClr val="8BC8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5660B7D-C0DB-4645-8F8D-70774D2C25A9}"/>
              </a:ext>
            </a:extLst>
          </p:cNvPr>
          <p:cNvSpPr/>
          <p:nvPr/>
        </p:nvSpPr>
        <p:spPr>
          <a:xfrm>
            <a:off x="6919950" y="4753793"/>
            <a:ext cx="38424" cy="51231"/>
          </a:xfrm>
          <a:custGeom>
            <a:avLst/>
            <a:gdLst>
              <a:gd name="connsiteX0" fmla="*/ 58915 w 61292"/>
              <a:gd name="connsiteY0" fmla="*/ 27641 h 81723"/>
              <a:gd name="connsiteX1" fmla="*/ 27859 w 61292"/>
              <a:gd name="connsiteY1" fmla="*/ 5439 h 81723"/>
              <a:gd name="connsiteX2" fmla="*/ 5453 w 61292"/>
              <a:gd name="connsiteY2" fmla="*/ 36221 h 81723"/>
              <a:gd name="connsiteX3" fmla="*/ 9131 w 61292"/>
              <a:gd name="connsiteY3" fmla="*/ 58900 h 81723"/>
              <a:gd name="connsiteX4" fmla="*/ 40186 w 61292"/>
              <a:gd name="connsiteY4" fmla="*/ 81102 h 81723"/>
              <a:gd name="connsiteX5" fmla="*/ 62592 w 61292"/>
              <a:gd name="connsiteY5" fmla="*/ 50319 h 81723"/>
              <a:gd name="connsiteX6" fmla="*/ 58915 w 61292"/>
              <a:gd name="connsiteY6" fmla="*/ 27641 h 8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292" h="81723">
                <a:moveTo>
                  <a:pt x="58915" y="27641"/>
                </a:moveTo>
                <a:cubicBezTo>
                  <a:pt x="56531" y="13203"/>
                  <a:pt x="42433" y="3123"/>
                  <a:pt x="27859" y="5439"/>
                </a:cubicBezTo>
                <a:cubicBezTo>
                  <a:pt x="13285" y="7754"/>
                  <a:pt x="3070" y="21784"/>
                  <a:pt x="5453" y="36221"/>
                </a:cubicBezTo>
                <a:lnTo>
                  <a:pt x="9131" y="58900"/>
                </a:lnTo>
                <a:cubicBezTo>
                  <a:pt x="11515" y="73338"/>
                  <a:pt x="25612" y="83417"/>
                  <a:pt x="40186" y="81102"/>
                </a:cubicBezTo>
                <a:cubicBezTo>
                  <a:pt x="54760" y="78786"/>
                  <a:pt x="64975" y="64757"/>
                  <a:pt x="62592" y="50319"/>
                </a:cubicBezTo>
                <a:lnTo>
                  <a:pt x="58915" y="27641"/>
                </a:lnTo>
                <a:close/>
              </a:path>
            </a:pathLst>
          </a:custGeom>
          <a:solidFill>
            <a:srgbClr val="8BC8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EDA93D5-E244-43E6-8C1C-4CDE47FC1661}"/>
              </a:ext>
            </a:extLst>
          </p:cNvPr>
          <p:cNvSpPr/>
          <p:nvPr/>
        </p:nvSpPr>
        <p:spPr>
          <a:xfrm>
            <a:off x="7133899" y="3367807"/>
            <a:ext cx="55501" cy="51231"/>
          </a:xfrm>
          <a:custGeom>
            <a:avLst/>
            <a:gdLst>
              <a:gd name="connsiteX0" fmla="*/ 75642 w 88534"/>
              <a:gd name="connsiteY0" fmla="*/ 28195 h 81723"/>
              <a:gd name="connsiteX1" fmla="*/ 50784 w 88534"/>
              <a:gd name="connsiteY1" fmla="*/ 10420 h 81723"/>
              <a:gd name="connsiteX2" fmla="*/ 34031 w 88534"/>
              <a:gd name="connsiteY2" fmla="*/ 5108 h 81723"/>
              <a:gd name="connsiteX3" fmla="*/ 10467 w 88534"/>
              <a:gd name="connsiteY3" fmla="*/ 16890 h 81723"/>
              <a:gd name="connsiteX4" fmla="*/ 17005 w 88534"/>
              <a:gd name="connsiteY4" fmla="*/ 56798 h 81723"/>
              <a:gd name="connsiteX5" fmla="*/ 41795 w 88534"/>
              <a:gd name="connsiteY5" fmla="*/ 74573 h 81723"/>
              <a:gd name="connsiteX6" fmla="*/ 58548 w 88534"/>
              <a:gd name="connsiteY6" fmla="*/ 79885 h 81723"/>
              <a:gd name="connsiteX7" fmla="*/ 82112 w 88534"/>
              <a:gd name="connsiteY7" fmla="*/ 68171 h 81723"/>
              <a:gd name="connsiteX8" fmla="*/ 75642 w 88534"/>
              <a:gd name="connsiteY8" fmla="*/ 28195 h 8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534" h="81723">
                <a:moveTo>
                  <a:pt x="75642" y="28195"/>
                </a:moveTo>
                <a:lnTo>
                  <a:pt x="50784" y="10420"/>
                </a:lnTo>
                <a:cubicBezTo>
                  <a:pt x="45745" y="6810"/>
                  <a:pt x="39888" y="5108"/>
                  <a:pt x="34031" y="5108"/>
                </a:cubicBezTo>
                <a:cubicBezTo>
                  <a:pt x="24973" y="5108"/>
                  <a:pt x="16052" y="9194"/>
                  <a:pt x="10467" y="16890"/>
                </a:cubicBezTo>
                <a:cubicBezTo>
                  <a:pt x="1273" y="29489"/>
                  <a:pt x="4201" y="47672"/>
                  <a:pt x="17005" y="56798"/>
                </a:cubicBezTo>
                <a:lnTo>
                  <a:pt x="41795" y="74573"/>
                </a:lnTo>
                <a:cubicBezTo>
                  <a:pt x="46834" y="78183"/>
                  <a:pt x="52691" y="79885"/>
                  <a:pt x="58548" y="79885"/>
                </a:cubicBezTo>
                <a:cubicBezTo>
                  <a:pt x="67538" y="79885"/>
                  <a:pt x="76527" y="75799"/>
                  <a:pt x="82112" y="68171"/>
                </a:cubicBezTo>
                <a:cubicBezTo>
                  <a:pt x="91306" y="55504"/>
                  <a:pt x="88377" y="37321"/>
                  <a:pt x="75642" y="28195"/>
                </a:cubicBezTo>
                <a:close/>
              </a:path>
            </a:pathLst>
          </a:custGeom>
          <a:solidFill>
            <a:srgbClr val="82BE9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17A170E-1DA7-4868-A228-1889481C0A57}"/>
              </a:ext>
            </a:extLst>
          </p:cNvPr>
          <p:cNvSpPr/>
          <p:nvPr/>
        </p:nvSpPr>
        <p:spPr>
          <a:xfrm>
            <a:off x="7417581" y="4992087"/>
            <a:ext cx="4270" cy="4270"/>
          </a:xfrm>
          <a:custGeom>
            <a:avLst/>
            <a:gdLst>
              <a:gd name="connsiteX0" fmla="*/ 5108 w 6810"/>
              <a:gd name="connsiteY0" fmla="*/ 6896 h 6810"/>
              <a:gd name="connsiteX1" fmla="*/ 5108 w 6810"/>
              <a:gd name="connsiteY1" fmla="*/ 6828 h 6810"/>
              <a:gd name="connsiteX2" fmla="*/ 5108 w 6810"/>
              <a:gd name="connsiteY2" fmla="*/ 6896 h 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10" h="6810">
                <a:moveTo>
                  <a:pt x="5108" y="6896"/>
                </a:moveTo>
                <a:cubicBezTo>
                  <a:pt x="7696" y="4036"/>
                  <a:pt x="6334" y="5058"/>
                  <a:pt x="5108" y="6828"/>
                </a:cubicBezTo>
                <a:lnTo>
                  <a:pt x="5108" y="6896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7C7F299-46AA-4C7E-ABE3-DB90A58C85B8}"/>
              </a:ext>
            </a:extLst>
          </p:cNvPr>
          <p:cNvSpPr/>
          <p:nvPr/>
        </p:nvSpPr>
        <p:spPr>
          <a:xfrm>
            <a:off x="7570581" y="4554796"/>
            <a:ext cx="55501" cy="68309"/>
          </a:xfrm>
          <a:custGeom>
            <a:avLst/>
            <a:gdLst>
              <a:gd name="connsiteX0" fmla="*/ 56951 w 88534"/>
              <a:gd name="connsiteY0" fmla="*/ 5108 h 108965"/>
              <a:gd name="connsiteX1" fmla="*/ 23921 w 88534"/>
              <a:gd name="connsiteY1" fmla="*/ 37865 h 108965"/>
              <a:gd name="connsiteX2" fmla="*/ 23785 w 88534"/>
              <a:gd name="connsiteY2" fmla="*/ 40249 h 108965"/>
              <a:gd name="connsiteX3" fmla="*/ 23581 w 88534"/>
              <a:gd name="connsiteY3" fmla="*/ 40998 h 108965"/>
              <a:gd name="connsiteX4" fmla="*/ 23513 w 88534"/>
              <a:gd name="connsiteY4" fmla="*/ 41203 h 108965"/>
              <a:gd name="connsiteX5" fmla="*/ 21946 w 88534"/>
              <a:gd name="connsiteY5" fmla="*/ 44335 h 108965"/>
              <a:gd name="connsiteX6" fmla="*/ 21538 w 88534"/>
              <a:gd name="connsiteY6" fmla="*/ 44948 h 108965"/>
              <a:gd name="connsiteX7" fmla="*/ 21265 w 88534"/>
              <a:gd name="connsiteY7" fmla="*/ 45289 h 108965"/>
              <a:gd name="connsiteX8" fmla="*/ 14659 w 88534"/>
              <a:gd name="connsiteY8" fmla="*/ 52099 h 108965"/>
              <a:gd name="connsiteX9" fmla="*/ 14659 w 88534"/>
              <a:gd name="connsiteY9" fmla="*/ 98409 h 108965"/>
              <a:gd name="connsiteX10" fmla="*/ 61378 w 88534"/>
              <a:gd name="connsiteY10" fmla="*/ 98409 h 108965"/>
              <a:gd name="connsiteX11" fmla="*/ 89981 w 88534"/>
              <a:gd name="connsiteY11" fmla="*/ 37865 h 108965"/>
              <a:gd name="connsiteX12" fmla="*/ 56951 w 88534"/>
              <a:gd name="connsiteY12" fmla="*/ 5108 h 10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534" h="108965">
                <a:moveTo>
                  <a:pt x="56951" y="5108"/>
                </a:moveTo>
                <a:cubicBezTo>
                  <a:pt x="38632" y="5108"/>
                  <a:pt x="24330" y="20022"/>
                  <a:pt x="23921" y="37865"/>
                </a:cubicBezTo>
                <a:cubicBezTo>
                  <a:pt x="23921" y="38683"/>
                  <a:pt x="23853" y="39500"/>
                  <a:pt x="23785" y="40249"/>
                </a:cubicBezTo>
                <a:lnTo>
                  <a:pt x="23581" y="40998"/>
                </a:lnTo>
                <a:lnTo>
                  <a:pt x="23513" y="41203"/>
                </a:lnTo>
                <a:cubicBezTo>
                  <a:pt x="23172" y="42020"/>
                  <a:pt x="22491" y="43450"/>
                  <a:pt x="21946" y="44335"/>
                </a:cubicBezTo>
                <a:lnTo>
                  <a:pt x="21538" y="44948"/>
                </a:lnTo>
                <a:lnTo>
                  <a:pt x="21265" y="45289"/>
                </a:lnTo>
                <a:cubicBezTo>
                  <a:pt x="19154" y="47672"/>
                  <a:pt x="16907" y="49852"/>
                  <a:pt x="14659" y="52099"/>
                </a:cubicBezTo>
                <a:cubicBezTo>
                  <a:pt x="1924" y="64698"/>
                  <a:pt x="1924" y="85742"/>
                  <a:pt x="14659" y="98409"/>
                </a:cubicBezTo>
                <a:cubicBezTo>
                  <a:pt x="27394" y="111009"/>
                  <a:pt x="48643" y="111009"/>
                  <a:pt x="61378" y="98409"/>
                </a:cubicBezTo>
                <a:cubicBezTo>
                  <a:pt x="78608" y="81384"/>
                  <a:pt x="89369" y="62519"/>
                  <a:pt x="89981" y="37865"/>
                </a:cubicBezTo>
                <a:cubicBezTo>
                  <a:pt x="90458" y="19954"/>
                  <a:pt x="74658" y="5108"/>
                  <a:pt x="56951" y="5108"/>
                </a:cubicBezTo>
                <a:close/>
              </a:path>
            </a:pathLst>
          </a:custGeom>
          <a:solidFill>
            <a:srgbClr val="A6D3B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500B830-F105-4619-BEEC-7ACAFA22673D}"/>
              </a:ext>
            </a:extLst>
          </p:cNvPr>
          <p:cNvSpPr/>
          <p:nvPr/>
        </p:nvSpPr>
        <p:spPr>
          <a:xfrm>
            <a:off x="7469997" y="4578235"/>
            <a:ext cx="64039" cy="72578"/>
          </a:xfrm>
          <a:custGeom>
            <a:avLst/>
            <a:gdLst>
              <a:gd name="connsiteX0" fmla="*/ 66418 w 102154"/>
              <a:gd name="connsiteY0" fmla="*/ 5108 h 115775"/>
              <a:gd name="connsiteX1" fmla="*/ 33388 w 102154"/>
              <a:gd name="connsiteY1" fmla="*/ 37865 h 115775"/>
              <a:gd name="connsiteX2" fmla="*/ 33319 w 102154"/>
              <a:gd name="connsiteY2" fmla="*/ 39908 h 115775"/>
              <a:gd name="connsiteX3" fmla="*/ 33047 w 102154"/>
              <a:gd name="connsiteY3" fmla="*/ 40657 h 115775"/>
              <a:gd name="connsiteX4" fmla="*/ 32979 w 102154"/>
              <a:gd name="connsiteY4" fmla="*/ 40862 h 115775"/>
              <a:gd name="connsiteX5" fmla="*/ 30731 w 102154"/>
              <a:gd name="connsiteY5" fmla="*/ 44743 h 115775"/>
              <a:gd name="connsiteX6" fmla="*/ 30596 w 102154"/>
              <a:gd name="connsiteY6" fmla="*/ 44880 h 115775"/>
              <a:gd name="connsiteX7" fmla="*/ 26032 w 102154"/>
              <a:gd name="connsiteY7" fmla="*/ 49988 h 115775"/>
              <a:gd name="connsiteX8" fmla="*/ 14659 w 102154"/>
              <a:gd name="connsiteY8" fmla="*/ 61497 h 115775"/>
              <a:gd name="connsiteX9" fmla="*/ 14659 w 102154"/>
              <a:gd name="connsiteY9" fmla="*/ 107807 h 115775"/>
              <a:gd name="connsiteX10" fmla="*/ 61378 w 102154"/>
              <a:gd name="connsiteY10" fmla="*/ 107807 h 115775"/>
              <a:gd name="connsiteX11" fmla="*/ 99380 w 102154"/>
              <a:gd name="connsiteY11" fmla="*/ 37865 h 115775"/>
              <a:gd name="connsiteX12" fmla="*/ 66418 w 102154"/>
              <a:gd name="connsiteY12" fmla="*/ 5108 h 11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154" h="115775">
                <a:moveTo>
                  <a:pt x="66418" y="5108"/>
                </a:moveTo>
                <a:cubicBezTo>
                  <a:pt x="48098" y="5108"/>
                  <a:pt x="33796" y="20022"/>
                  <a:pt x="33388" y="37865"/>
                </a:cubicBezTo>
                <a:lnTo>
                  <a:pt x="33319" y="39908"/>
                </a:lnTo>
                <a:lnTo>
                  <a:pt x="33047" y="40657"/>
                </a:lnTo>
                <a:lnTo>
                  <a:pt x="32979" y="40862"/>
                </a:lnTo>
                <a:cubicBezTo>
                  <a:pt x="32230" y="42156"/>
                  <a:pt x="31549" y="43450"/>
                  <a:pt x="30731" y="44743"/>
                </a:cubicBezTo>
                <a:lnTo>
                  <a:pt x="30596" y="44880"/>
                </a:lnTo>
                <a:cubicBezTo>
                  <a:pt x="29097" y="46582"/>
                  <a:pt x="27599" y="48285"/>
                  <a:pt x="26032" y="49988"/>
                </a:cubicBezTo>
                <a:cubicBezTo>
                  <a:pt x="22355" y="53938"/>
                  <a:pt x="18473" y="57683"/>
                  <a:pt x="14659" y="61497"/>
                </a:cubicBezTo>
                <a:cubicBezTo>
                  <a:pt x="1924" y="74096"/>
                  <a:pt x="1924" y="95140"/>
                  <a:pt x="14659" y="107807"/>
                </a:cubicBezTo>
                <a:cubicBezTo>
                  <a:pt x="27394" y="120407"/>
                  <a:pt x="48643" y="120407"/>
                  <a:pt x="61378" y="107807"/>
                </a:cubicBezTo>
                <a:cubicBezTo>
                  <a:pt x="81741" y="87649"/>
                  <a:pt x="98699" y="67762"/>
                  <a:pt x="99380" y="37865"/>
                </a:cubicBezTo>
                <a:cubicBezTo>
                  <a:pt x="99856" y="20022"/>
                  <a:pt x="84056" y="5108"/>
                  <a:pt x="66418" y="5108"/>
                </a:cubicBezTo>
                <a:close/>
              </a:path>
            </a:pathLst>
          </a:custGeom>
          <a:solidFill>
            <a:srgbClr val="A6D3B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567F55F-F4F3-4A2E-9042-BD8DC4EE65F6}"/>
              </a:ext>
            </a:extLst>
          </p:cNvPr>
          <p:cNvSpPr/>
          <p:nvPr/>
        </p:nvSpPr>
        <p:spPr>
          <a:xfrm>
            <a:off x="6415877" y="2275913"/>
            <a:ext cx="648932" cy="1259439"/>
          </a:xfrm>
          <a:custGeom>
            <a:avLst/>
            <a:gdLst>
              <a:gd name="connsiteX0" fmla="*/ 783874 w 1035169"/>
              <a:gd name="connsiteY0" fmla="*/ 5148 h 2009046"/>
              <a:gd name="connsiteX1" fmla="*/ 100797 w 1035169"/>
              <a:gd name="connsiteY1" fmla="*/ 883681 h 2009046"/>
              <a:gd name="connsiteX2" fmla="*/ 174077 w 1035169"/>
              <a:gd name="connsiteY2" fmla="*/ 1094120 h 2009046"/>
              <a:gd name="connsiteX3" fmla="*/ 33648 w 1035169"/>
              <a:gd name="connsiteY3" fmla="*/ 1297953 h 2009046"/>
              <a:gd name="connsiteX4" fmla="*/ 294279 w 1035169"/>
              <a:gd name="connsiteY4" fmla="*/ 2004865 h 2009046"/>
              <a:gd name="connsiteX5" fmla="*/ 520314 w 1035169"/>
              <a:gd name="connsiteY5" fmla="*/ 1753632 h 2009046"/>
              <a:gd name="connsiteX6" fmla="*/ 467534 w 1035169"/>
              <a:gd name="connsiteY6" fmla="*/ 1582216 h 2009046"/>
              <a:gd name="connsiteX7" fmla="*/ 539315 w 1035169"/>
              <a:gd name="connsiteY7" fmla="*/ 1425306 h 2009046"/>
              <a:gd name="connsiteX8" fmla="*/ 662173 w 1035169"/>
              <a:gd name="connsiteY8" fmla="*/ 1264310 h 2009046"/>
              <a:gd name="connsiteX9" fmla="*/ 885756 w 1035169"/>
              <a:gd name="connsiteY9" fmla="*/ 1119999 h 2009046"/>
              <a:gd name="connsiteX10" fmla="*/ 858991 w 1035169"/>
              <a:gd name="connsiteY10" fmla="*/ 441350 h 2009046"/>
              <a:gd name="connsiteX11" fmla="*/ 892226 w 1035169"/>
              <a:gd name="connsiteY11" fmla="*/ 362690 h 2009046"/>
              <a:gd name="connsiteX12" fmla="*/ 1029454 w 1035169"/>
              <a:gd name="connsiteY12" fmla="*/ 191275 h 2009046"/>
              <a:gd name="connsiteX13" fmla="*/ 783874 w 1035169"/>
              <a:gd name="connsiteY13" fmla="*/ 5148 h 200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35169" h="2009046">
                <a:moveTo>
                  <a:pt x="783874" y="5148"/>
                </a:moveTo>
                <a:cubicBezTo>
                  <a:pt x="370146" y="9575"/>
                  <a:pt x="-206757" y="423370"/>
                  <a:pt x="100797" y="883681"/>
                </a:cubicBezTo>
                <a:cubicBezTo>
                  <a:pt x="140774" y="943543"/>
                  <a:pt x="192260" y="1014439"/>
                  <a:pt x="174077" y="1094120"/>
                </a:cubicBezTo>
                <a:cubicBezTo>
                  <a:pt x="157255" y="1167876"/>
                  <a:pt x="68381" y="1224606"/>
                  <a:pt x="33648" y="1297953"/>
                </a:cubicBezTo>
                <a:cubicBezTo>
                  <a:pt x="-73955" y="1525009"/>
                  <a:pt x="146903" y="1839033"/>
                  <a:pt x="294279" y="2004865"/>
                </a:cubicBezTo>
                <a:cubicBezTo>
                  <a:pt x="320431" y="1891677"/>
                  <a:pt x="428443" y="1809885"/>
                  <a:pt x="520314" y="1753632"/>
                </a:cubicBezTo>
                <a:cubicBezTo>
                  <a:pt x="497499" y="1767593"/>
                  <a:pt x="467534" y="1598765"/>
                  <a:pt x="467534" y="1582216"/>
                </a:cubicBezTo>
                <a:cubicBezTo>
                  <a:pt x="467602" y="1493409"/>
                  <a:pt x="500700" y="1494158"/>
                  <a:pt x="539315" y="1425306"/>
                </a:cubicBezTo>
                <a:cubicBezTo>
                  <a:pt x="592640" y="1330302"/>
                  <a:pt x="546261" y="1315592"/>
                  <a:pt x="662173" y="1264310"/>
                </a:cubicBezTo>
                <a:cubicBezTo>
                  <a:pt x="746485" y="1227057"/>
                  <a:pt x="831478" y="1200974"/>
                  <a:pt x="885756" y="1119999"/>
                </a:cubicBezTo>
                <a:cubicBezTo>
                  <a:pt x="1030884" y="903294"/>
                  <a:pt x="810297" y="651857"/>
                  <a:pt x="858991" y="441350"/>
                </a:cubicBezTo>
                <a:cubicBezTo>
                  <a:pt x="865189" y="414449"/>
                  <a:pt x="875881" y="388161"/>
                  <a:pt x="892226" y="362690"/>
                </a:cubicBezTo>
                <a:cubicBezTo>
                  <a:pt x="934177" y="297516"/>
                  <a:pt x="1015901" y="275791"/>
                  <a:pt x="1029454" y="191275"/>
                </a:cubicBezTo>
                <a:cubicBezTo>
                  <a:pt x="1054993" y="32866"/>
                  <a:pt x="900466" y="3854"/>
                  <a:pt x="783874" y="5148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F475741-5A5B-49ED-9DEC-9D761FA52C41}"/>
              </a:ext>
            </a:extLst>
          </p:cNvPr>
          <p:cNvSpPr/>
          <p:nvPr/>
        </p:nvSpPr>
        <p:spPr>
          <a:xfrm>
            <a:off x="6729373" y="2757642"/>
            <a:ext cx="473890" cy="721508"/>
          </a:xfrm>
          <a:custGeom>
            <a:avLst/>
            <a:gdLst>
              <a:gd name="connsiteX0" fmla="*/ 529163 w 755946"/>
              <a:gd name="connsiteY0" fmla="*/ 198521 h 1150945"/>
              <a:gd name="connsiteX1" fmla="*/ 452342 w 755946"/>
              <a:gd name="connsiteY1" fmla="*/ 5108 h 1150945"/>
              <a:gd name="connsiteX2" fmla="*/ 5108 w 755946"/>
              <a:gd name="connsiteY2" fmla="*/ 427621 h 1150945"/>
              <a:gd name="connsiteX3" fmla="*/ 33575 w 755946"/>
              <a:gd name="connsiteY3" fmla="*/ 557562 h 1150945"/>
              <a:gd name="connsiteX4" fmla="*/ 87172 w 755946"/>
              <a:gd name="connsiteY4" fmla="*/ 971629 h 1150945"/>
              <a:gd name="connsiteX5" fmla="*/ 139680 w 755946"/>
              <a:gd name="connsiteY5" fmla="*/ 1086997 h 1150945"/>
              <a:gd name="connsiteX6" fmla="*/ 187965 w 755946"/>
              <a:gd name="connsiteY6" fmla="*/ 1088767 h 1150945"/>
              <a:gd name="connsiteX7" fmla="*/ 270915 w 755946"/>
              <a:gd name="connsiteY7" fmla="*/ 1152171 h 1150945"/>
              <a:gd name="connsiteX8" fmla="*/ 279564 w 755946"/>
              <a:gd name="connsiteY8" fmla="*/ 1151422 h 1150945"/>
              <a:gd name="connsiteX9" fmla="*/ 670613 w 755946"/>
              <a:gd name="connsiteY9" fmla="*/ 1014535 h 1150945"/>
              <a:gd name="connsiteX10" fmla="*/ 687639 w 755946"/>
              <a:gd name="connsiteY10" fmla="*/ 1003366 h 1150945"/>
              <a:gd name="connsiteX11" fmla="*/ 742734 w 755946"/>
              <a:gd name="connsiteY11" fmla="*/ 885207 h 1150945"/>
              <a:gd name="connsiteX12" fmla="*/ 566756 w 755946"/>
              <a:gd name="connsiteY12" fmla="*/ 404125 h 1150945"/>
              <a:gd name="connsiteX13" fmla="*/ 529163 w 755946"/>
              <a:gd name="connsiteY13" fmla="*/ 198521 h 115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55946" h="1150945">
                <a:moveTo>
                  <a:pt x="529163" y="198521"/>
                </a:moveTo>
                <a:cubicBezTo>
                  <a:pt x="524872" y="173595"/>
                  <a:pt x="451661" y="6742"/>
                  <a:pt x="452342" y="5108"/>
                </a:cubicBezTo>
                <a:cubicBezTo>
                  <a:pt x="382877" y="163788"/>
                  <a:pt x="196546" y="424896"/>
                  <a:pt x="5108" y="427621"/>
                </a:cubicBezTo>
                <a:cubicBezTo>
                  <a:pt x="18797" y="427416"/>
                  <a:pt x="27037" y="482444"/>
                  <a:pt x="33575" y="557562"/>
                </a:cubicBezTo>
                <a:cubicBezTo>
                  <a:pt x="43246" y="668025"/>
                  <a:pt x="44812" y="834946"/>
                  <a:pt x="87172" y="971629"/>
                </a:cubicBezTo>
                <a:cubicBezTo>
                  <a:pt x="100248" y="1013853"/>
                  <a:pt x="117342" y="1053149"/>
                  <a:pt x="139680" y="1086997"/>
                </a:cubicBezTo>
                <a:cubicBezTo>
                  <a:pt x="152347" y="1073376"/>
                  <a:pt x="174549" y="1069222"/>
                  <a:pt x="187965" y="1088767"/>
                </a:cubicBezTo>
                <a:cubicBezTo>
                  <a:pt x="207851" y="1117779"/>
                  <a:pt x="237408" y="1138142"/>
                  <a:pt x="270915" y="1152171"/>
                </a:cubicBezTo>
                <a:cubicBezTo>
                  <a:pt x="273639" y="1151627"/>
                  <a:pt x="276500" y="1151286"/>
                  <a:pt x="279564" y="1151422"/>
                </a:cubicBezTo>
                <a:cubicBezTo>
                  <a:pt x="417882" y="1156121"/>
                  <a:pt x="578197" y="1125339"/>
                  <a:pt x="670613" y="1014535"/>
                </a:cubicBezTo>
                <a:cubicBezTo>
                  <a:pt x="675653" y="1008541"/>
                  <a:pt x="681510" y="1005000"/>
                  <a:pt x="687639" y="1003366"/>
                </a:cubicBezTo>
                <a:cubicBezTo>
                  <a:pt x="711747" y="965364"/>
                  <a:pt x="730612" y="925115"/>
                  <a:pt x="742734" y="885207"/>
                </a:cubicBezTo>
                <a:cubicBezTo>
                  <a:pt x="796468" y="708342"/>
                  <a:pt x="624848" y="568662"/>
                  <a:pt x="566756" y="404125"/>
                </a:cubicBezTo>
                <a:cubicBezTo>
                  <a:pt x="543260" y="337247"/>
                  <a:pt x="541285" y="268259"/>
                  <a:pt x="529163" y="198521"/>
                </a:cubicBez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C4EEE7E-4C7A-403E-9592-010A6528B5E8}"/>
              </a:ext>
            </a:extLst>
          </p:cNvPr>
          <p:cNvSpPr/>
          <p:nvPr/>
        </p:nvSpPr>
        <p:spPr>
          <a:xfrm>
            <a:off x="6703299" y="3109308"/>
            <a:ext cx="563545" cy="392774"/>
          </a:xfrm>
          <a:custGeom>
            <a:avLst/>
            <a:gdLst>
              <a:gd name="connsiteX0" fmla="*/ 788890 w 898963"/>
              <a:gd name="connsiteY0" fmla="*/ 29752 h 626550"/>
              <a:gd name="connsiteX1" fmla="*/ 634500 w 898963"/>
              <a:gd name="connsiteY1" fmla="*/ 78241 h 626550"/>
              <a:gd name="connsiteX2" fmla="*/ 179093 w 898963"/>
              <a:gd name="connsiteY2" fmla="*/ 160987 h 626550"/>
              <a:gd name="connsiteX3" fmla="*/ 55350 w 898963"/>
              <a:gd name="connsiteY3" fmla="*/ 96289 h 626550"/>
              <a:gd name="connsiteX4" fmla="*/ 30628 w 898963"/>
              <a:gd name="connsiteY4" fmla="*/ 429722 h 626550"/>
              <a:gd name="connsiteX5" fmla="*/ 124066 w 898963"/>
              <a:gd name="connsiteY5" fmla="*/ 556599 h 626550"/>
              <a:gd name="connsiteX6" fmla="*/ 608212 w 898963"/>
              <a:gd name="connsiteY6" fmla="*/ 578187 h 626550"/>
              <a:gd name="connsiteX7" fmla="*/ 894518 w 898963"/>
              <a:gd name="connsiteY7" fmla="*/ 277648 h 626550"/>
              <a:gd name="connsiteX8" fmla="*/ 788890 w 898963"/>
              <a:gd name="connsiteY8" fmla="*/ 29752 h 62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8963" h="626550">
                <a:moveTo>
                  <a:pt x="788890" y="29752"/>
                </a:moveTo>
                <a:cubicBezTo>
                  <a:pt x="724669" y="-31609"/>
                  <a:pt x="685986" y="35813"/>
                  <a:pt x="634500" y="78241"/>
                </a:cubicBezTo>
                <a:cubicBezTo>
                  <a:pt x="527578" y="166367"/>
                  <a:pt x="310328" y="198716"/>
                  <a:pt x="179093" y="160987"/>
                </a:cubicBezTo>
                <a:cubicBezTo>
                  <a:pt x="141841" y="150295"/>
                  <a:pt x="87971" y="100647"/>
                  <a:pt x="55350" y="96289"/>
                </a:cubicBezTo>
                <a:cubicBezTo>
                  <a:pt x="-30733" y="84915"/>
                  <a:pt x="16939" y="388588"/>
                  <a:pt x="30628" y="429722"/>
                </a:cubicBezTo>
                <a:cubicBezTo>
                  <a:pt x="47790" y="481208"/>
                  <a:pt x="77211" y="526701"/>
                  <a:pt x="124066" y="556599"/>
                </a:cubicBezTo>
                <a:cubicBezTo>
                  <a:pt x="251692" y="637914"/>
                  <a:pt x="473913" y="640774"/>
                  <a:pt x="608212" y="578187"/>
                </a:cubicBezTo>
                <a:cubicBezTo>
                  <a:pt x="739515" y="517031"/>
                  <a:pt x="901737" y="448587"/>
                  <a:pt x="894518" y="277648"/>
                </a:cubicBezTo>
                <a:cubicBezTo>
                  <a:pt x="891590" y="210021"/>
                  <a:pt x="838742" y="77424"/>
                  <a:pt x="788890" y="29752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4BB1254-012E-4725-8476-10FE7AE28883}"/>
              </a:ext>
            </a:extLst>
          </p:cNvPr>
          <p:cNvSpPr/>
          <p:nvPr/>
        </p:nvSpPr>
        <p:spPr>
          <a:xfrm>
            <a:off x="6729159" y="2929492"/>
            <a:ext cx="367159" cy="187848"/>
          </a:xfrm>
          <a:custGeom>
            <a:avLst/>
            <a:gdLst>
              <a:gd name="connsiteX0" fmla="*/ 298905 w 585688"/>
              <a:gd name="connsiteY0" fmla="*/ 67949 h 299654"/>
              <a:gd name="connsiteX1" fmla="*/ 8241 w 585688"/>
              <a:gd name="connsiteY1" fmla="*/ 127130 h 299654"/>
              <a:gd name="connsiteX2" fmla="*/ 5108 w 585688"/>
              <a:gd name="connsiteY2" fmla="*/ 186380 h 299654"/>
              <a:gd name="connsiteX3" fmla="*/ 162426 w 585688"/>
              <a:gd name="connsiteY3" fmla="*/ 290851 h 299654"/>
              <a:gd name="connsiteX4" fmla="*/ 365578 w 585688"/>
              <a:gd name="connsiteY4" fmla="*/ 172283 h 299654"/>
              <a:gd name="connsiteX5" fmla="*/ 468415 w 585688"/>
              <a:gd name="connsiteY5" fmla="*/ 226289 h 299654"/>
              <a:gd name="connsiteX6" fmla="*/ 583032 w 585688"/>
              <a:gd name="connsiteY6" fmla="*/ 191556 h 299654"/>
              <a:gd name="connsiteX7" fmla="*/ 525689 w 585688"/>
              <a:gd name="connsiteY7" fmla="*/ 30015 h 299654"/>
              <a:gd name="connsiteX8" fmla="*/ 298905 w 585688"/>
              <a:gd name="connsiteY8" fmla="*/ 67949 h 29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5688" h="299654">
                <a:moveTo>
                  <a:pt x="298905" y="67949"/>
                </a:moveTo>
                <a:cubicBezTo>
                  <a:pt x="205672" y="105269"/>
                  <a:pt x="109442" y="129378"/>
                  <a:pt x="8241" y="127130"/>
                </a:cubicBezTo>
                <a:lnTo>
                  <a:pt x="5108" y="186380"/>
                </a:lnTo>
                <a:cubicBezTo>
                  <a:pt x="17162" y="275187"/>
                  <a:pt x="74369" y="317343"/>
                  <a:pt x="162426" y="290851"/>
                </a:cubicBezTo>
                <a:cubicBezTo>
                  <a:pt x="225626" y="271850"/>
                  <a:pt x="307214" y="156619"/>
                  <a:pt x="365578" y="172283"/>
                </a:cubicBezTo>
                <a:cubicBezTo>
                  <a:pt x="405691" y="183179"/>
                  <a:pt x="419993" y="223360"/>
                  <a:pt x="468415" y="226289"/>
                </a:cubicBezTo>
                <a:cubicBezTo>
                  <a:pt x="502875" y="228400"/>
                  <a:pt x="553680" y="207833"/>
                  <a:pt x="583032" y="191556"/>
                </a:cubicBezTo>
                <a:cubicBezTo>
                  <a:pt x="590319" y="143135"/>
                  <a:pt x="561171" y="64339"/>
                  <a:pt x="525689" y="30015"/>
                </a:cubicBezTo>
                <a:cubicBezTo>
                  <a:pt x="460719" y="-32912"/>
                  <a:pt x="369052" y="39890"/>
                  <a:pt x="298905" y="67949"/>
                </a:cubicBezTo>
                <a:close/>
              </a:path>
            </a:pathLst>
          </a:custGeom>
          <a:solidFill>
            <a:srgbClr val="7293D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6FC2BBE-151A-481F-91EC-665AED726099}"/>
              </a:ext>
            </a:extLst>
          </p:cNvPr>
          <p:cNvSpPr/>
          <p:nvPr/>
        </p:nvSpPr>
        <p:spPr>
          <a:xfrm>
            <a:off x="6590035" y="2815823"/>
            <a:ext cx="46962" cy="51231"/>
          </a:xfrm>
          <a:custGeom>
            <a:avLst/>
            <a:gdLst>
              <a:gd name="connsiteX0" fmla="*/ 64612 w 74913"/>
              <a:gd name="connsiteY0" fmla="*/ 44758 h 81723"/>
              <a:gd name="connsiteX1" fmla="*/ 39345 w 74913"/>
              <a:gd name="connsiteY1" fmla="*/ 14111 h 81723"/>
              <a:gd name="connsiteX2" fmla="*/ 8222 w 74913"/>
              <a:gd name="connsiteY2" fmla="*/ 34066 h 81723"/>
              <a:gd name="connsiteX3" fmla="*/ 47518 w 74913"/>
              <a:gd name="connsiteY3" fmla="*/ 78333 h 81723"/>
              <a:gd name="connsiteX4" fmla="*/ 72512 w 74913"/>
              <a:gd name="connsiteY4" fmla="*/ 70909 h 81723"/>
              <a:gd name="connsiteX5" fmla="*/ 64612 w 74913"/>
              <a:gd name="connsiteY5" fmla="*/ 44758 h 8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13" h="81723">
                <a:moveTo>
                  <a:pt x="64612" y="44758"/>
                </a:moveTo>
                <a:cubicBezTo>
                  <a:pt x="53443" y="37266"/>
                  <a:pt x="46428" y="25416"/>
                  <a:pt x="39345" y="14111"/>
                </a:cubicBezTo>
                <a:cubicBezTo>
                  <a:pt x="26338" y="-7001"/>
                  <a:pt x="-4785" y="12885"/>
                  <a:pt x="8222" y="34066"/>
                </a:cubicBezTo>
                <a:cubicBezTo>
                  <a:pt x="18983" y="51432"/>
                  <a:pt x="30492" y="66959"/>
                  <a:pt x="47518" y="78333"/>
                </a:cubicBezTo>
                <a:cubicBezTo>
                  <a:pt x="56167" y="84053"/>
                  <a:pt x="68153" y="79490"/>
                  <a:pt x="72512" y="70909"/>
                </a:cubicBezTo>
                <a:cubicBezTo>
                  <a:pt x="77415" y="61171"/>
                  <a:pt x="73193" y="50478"/>
                  <a:pt x="64612" y="44758"/>
                </a:cubicBezTo>
                <a:close/>
              </a:path>
            </a:pathLst>
          </a:custGeom>
          <a:solidFill>
            <a:srgbClr val="50729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5CBFF36-F54B-4AC6-9074-678D674CB34A}"/>
              </a:ext>
            </a:extLst>
          </p:cNvPr>
          <p:cNvSpPr/>
          <p:nvPr/>
        </p:nvSpPr>
        <p:spPr>
          <a:xfrm>
            <a:off x="6660164" y="2910294"/>
            <a:ext cx="42693" cy="59770"/>
          </a:xfrm>
          <a:custGeom>
            <a:avLst/>
            <a:gdLst>
              <a:gd name="connsiteX0" fmla="*/ 39232 w 68103"/>
              <a:gd name="connsiteY0" fmla="*/ 14259 h 95344"/>
              <a:gd name="connsiteX1" fmla="*/ 8109 w 68103"/>
              <a:gd name="connsiteY1" fmla="*/ 34146 h 95344"/>
              <a:gd name="connsiteX2" fmla="*/ 29493 w 68103"/>
              <a:gd name="connsiteY2" fmla="*/ 82499 h 95344"/>
              <a:gd name="connsiteX3" fmla="*/ 52921 w 68103"/>
              <a:gd name="connsiteY3" fmla="*/ 95370 h 95344"/>
              <a:gd name="connsiteX4" fmla="*/ 64703 w 68103"/>
              <a:gd name="connsiteY4" fmla="*/ 71534 h 95344"/>
              <a:gd name="connsiteX5" fmla="*/ 39232 w 68103"/>
              <a:gd name="connsiteY5" fmla="*/ 14259 h 9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103" h="95344">
                <a:moveTo>
                  <a:pt x="39232" y="14259"/>
                </a:moveTo>
                <a:cubicBezTo>
                  <a:pt x="26497" y="-7125"/>
                  <a:pt x="-4626" y="12897"/>
                  <a:pt x="8109" y="34146"/>
                </a:cubicBezTo>
                <a:cubicBezTo>
                  <a:pt x="17235" y="49333"/>
                  <a:pt x="23228" y="66086"/>
                  <a:pt x="29493" y="82499"/>
                </a:cubicBezTo>
                <a:cubicBezTo>
                  <a:pt x="33171" y="92306"/>
                  <a:pt x="42910" y="98503"/>
                  <a:pt x="52921" y="95370"/>
                </a:cubicBezTo>
                <a:cubicBezTo>
                  <a:pt x="62047" y="92510"/>
                  <a:pt x="68449" y="81341"/>
                  <a:pt x="64703" y="71534"/>
                </a:cubicBezTo>
                <a:cubicBezTo>
                  <a:pt x="57211" y="52125"/>
                  <a:pt x="49924" y="32171"/>
                  <a:pt x="39232" y="14259"/>
                </a:cubicBezTo>
                <a:close/>
              </a:path>
            </a:pathLst>
          </a:custGeom>
          <a:solidFill>
            <a:srgbClr val="50729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D86D49F-44B0-4B68-AC78-0526EAAF1846}"/>
              </a:ext>
            </a:extLst>
          </p:cNvPr>
          <p:cNvSpPr/>
          <p:nvPr/>
        </p:nvSpPr>
        <p:spPr>
          <a:xfrm>
            <a:off x="6721142" y="2910768"/>
            <a:ext cx="38424" cy="55501"/>
          </a:xfrm>
          <a:custGeom>
            <a:avLst/>
            <a:gdLst>
              <a:gd name="connsiteX0" fmla="*/ 41120 w 61292"/>
              <a:gd name="connsiteY0" fmla="*/ 18750 h 88534"/>
              <a:gd name="connsiteX1" fmla="*/ 17624 w 61292"/>
              <a:gd name="connsiteY1" fmla="*/ 5879 h 88534"/>
              <a:gd name="connsiteX2" fmla="*/ 5911 w 61292"/>
              <a:gd name="connsiteY2" fmla="*/ 29715 h 88534"/>
              <a:gd name="connsiteX3" fmla="*/ 28180 w 61292"/>
              <a:gd name="connsiteY3" fmla="*/ 74527 h 88534"/>
              <a:gd name="connsiteX4" fmla="*/ 59304 w 61292"/>
              <a:gd name="connsiteY4" fmla="*/ 54573 h 88534"/>
              <a:gd name="connsiteX5" fmla="*/ 41120 w 61292"/>
              <a:gd name="connsiteY5" fmla="*/ 18750 h 8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92" h="88534">
                <a:moveTo>
                  <a:pt x="41120" y="18750"/>
                </a:moveTo>
                <a:cubicBezTo>
                  <a:pt x="38328" y="8603"/>
                  <a:pt x="26955" y="2950"/>
                  <a:pt x="17624" y="5879"/>
                </a:cubicBezTo>
                <a:cubicBezTo>
                  <a:pt x="7749" y="8944"/>
                  <a:pt x="3118" y="19568"/>
                  <a:pt x="5911" y="29715"/>
                </a:cubicBezTo>
                <a:cubicBezTo>
                  <a:pt x="10269" y="45856"/>
                  <a:pt x="19531" y="60430"/>
                  <a:pt x="28180" y="74527"/>
                </a:cubicBezTo>
                <a:cubicBezTo>
                  <a:pt x="41188" y="95707"/>
                  <a:pt x="72311" y="75753"/>
                  <a:pt x="59304" y="54573"/>
                </a:cubicBezTo>
                <a:cubicBezTo>
                  <a:pt x="52221" y="43131"/>
                  <a:pt x="44593" y="31826"/>
                  <a:pt x="41120" y="18750"/>
                </a:cubicBezTo>
                <a:close/>
              </a:path>
            </a:pathLst>
          </a:custGeom>
          <a:solidFill>
            <a:srgbClr val="50729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6D840893-DAB4-47A9-9066-CF22E50868B7}"/>
              </a:ext>
            </a:extLst>
          </p:cNvPr>
          <p:cNvSpPr/>
          <p:nvPr/>
        </p:nvSpPr>
        <p:spPr>
          <a:xfrm>
            <a:off x="6546247" y="2431579"/>
            <a:ext cx="508045" cy="653200"/>
          </a:xfrm>
          <a:custGeom>
            <a:avLst/>
            <a:gdLst>
              <a:gd name="connsiteX0" fmla="*/ 682624 w 810429"/>
              <a:gd name="connsiteY0" fmla="*/ 358183 h 1041980"/>
              <a:gd name="connsiteX1" fmla="*/ 614316 w 810429"/>
              <a:gd name="connsiteY1" fmla="*/ 262157 h 1041980"/>
              <a:gd name="connsiteX2" fmla="*/ 497859 w 810429"/>
              <a:gd name="connsiteY2" fmla="*/ 69902 h 1041980"/>
              <a:gd name="connsiteX3" fmla="*/ 247035 w 810429"/>
              <a:gd name="connsiteY3" fmla="*/ 21684 h 1041980"/>
              <a:gd name="connsiteX4" fmla="*/ 39456 w 810429"/>
              <a:gd name="connsiteY4" fmla="*/ 199502 h 1041980"/>
              <a:gd name="connsiteX5" fmla="*/ 22839 w 810429"/>
              <a:gd name="connsiteY5" fmla="*/ 563923 h 1041980"/>
              <a:gd name="connsiteX6" fmla="*/ 190646 w 810429"/>
              <a:gd name="connsiteY6" fmla="*/ 942713 h 1041980"/>
              <a:gd name="connsiteX7" fmla="*/ 364513 w 810429"/>
              <a:gd name="connsiteY7" fmla="*/ 1037172 h 1041980"/>
              <a:gd name="connsiteX8" fmla="*/ 533614 w 810429"/>
              <a:gd name="connsiteY8" fmla="*/ 964506 h 1041980"/>
              <a:gd name="connsiteX9" fmla="*/ 690592 w 810429"/>
              <a:gd name="connsiteY9" fmla="*/ 800445 h 1041980"/>
              <a:gd name="connsiteX10" fmla="*/ 721102 w 810429"/>
              <a:gd name="connsiteY10" fmla="*/ 680311 h 1041980"/>
              <a:gd name="connsiteX11" fmla="*/ 746300 w 810429"/>
              <a:gd name="connsiteY11" fmla="*/ 641969 h 1041980"/>
              <a:gd name="connsiteX12" fmla="*/ 788729 w 810429"/>
              <a:gd name="connsiteY12" fmla="*/ 616362 h 1041980"/>
              <a:gd name="connsiteX13" fmla="*/ 809432 w 810429"/>
              <a:gd name="connsiteY13" fmla="*/ 537226 h 1041980"/>
              <a:gd name="connsiteX14" fmla="*/ 782122 w 810429"/>
              <a:gd name="connsiteY14" fmla="*/ 440860 h 1041980"/>
              <a:gd name="connsiteX15" fmla="*/ 682624 w 810429"/>
              <a:gd name="connsiteY15" fmla="*/ 358183 h 10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0429" h="1041980">
                <a:moveTo>
                  <a:pt x="682624" y="358183"/>
                </a:moveTo>
                <a:cubicBezTo>
                  <a:pt x="653067" y="330601"/>
                  <a:pt x="630184" y="299205"/>
                  <a:pt x="614316" y="262157"/>
                </a:cubicBezTo>
                <a:cubicBezTo>
                  <a:pt x="582512" y="187788"/>
                  <a:pt x="564397" y="123976"/>
                  <a:pt x="497859" y="69902"/>
                </a:cubicBezTo>
                <a:cubicBezTo>
                  <a:pt x="432412" y="16713"/>
                  <a:pt x="327738" y="-16726"/>
                  <a:pt x="247035" y="21684"/>
                </a:cubicBezTo>
                <a:cubicBezTo>
                  <a:pt x="177706" y="54646"/>
                  <a:pt x="77730" y="128879"/>
                  <a:pt x="39456" y="199502"/>
                </a:cubicBezTo>
                <a:cubicBezTo>
                  <a:pt x="-14618" y="299410"/>
                  <a:pt x="7584" y="454889"/>
                  <a:pt x="22839" y="563923"/>
                </a:cubicBezTo>
                <a:cubicBezTo>
                  <a:pt x="40546" y="690799"/>
                  <a:pt x="109126" y="843282"/>
                  <a:pt x="190646" y="942713"/>
                </a:cubicBezTo>
                <a:cubicBezTo>
                  <a:pt x="238045" y="1000601"/>
                  <a:pt x="296274" y="1041327"/>
                  <a:pt x="364513" y="1037172"/>
                </a:cubicBezTo>
                <a:cubicBezTo>
                  <a:pt x="427985" y="1033291"/>
                  <a:pt x="481242" y="996447"/>
                  <a:pt x="533614" y="964506"/>
                </a:cubicBezTo>
                <a:cubicBezTo>
                  <a:pt x="597018" y="925755"/>
                  <a:pt x="662805" y="873248"/>
                  <a:pt x="690592" y="800445"/>
                </a:cubicBezTo>
                <a:cubicBezTo>
                  <a:pt x="705438" y="761627"/>
                  <a:pt x="706528" y="719198"/>
                  <a:pt x="721102" y="680311"/>
                </a:cubicBezTo>
                <a:cubicBezTo>
                  <a:pt x="726618" y="665465"/>
                  <a:pt x="732952" y="651095"/>
                  <a:pt x="746300" y="641969"/>
                </a:cubicBezTo>
                <a:cubicBezTo>
                  <a:pt x="760398" y="632298"/>
                  <a:pt x="776538" y="629779"/>
                  <a:pt x="788729" y="616362"/>
                </a:cubicBezTo>
                <a:cubicBezTo>
                  <a:pt x="805346" y="598247"/>
                  <a:pt x="806231" y="560518"/>
                  <a:pt x="809432" y="537226"/>
                </a:cubicBezTo>
                <a:cubicBezTo>
                  <a:pt x="813859" y="504537"/>
                  <a:pt x="800851" y="467284"/>
                  <a:pt x="782122" y="440860"/>
                </a:cubicBezTo>
                <a:cubicBezTo>
                  <a:pt x="756720" y="405038"/>
                  <a:pt x="714360" y="387740"/>
                  <a:pt x="682624" y="358183"/>
                </a:cubicBezTo>
                <a:close/>
              </a:path>
            </a:pathLst>
          </a:custGeom>
          <a:solidFill>
            <a:srgbClr val="C2D0E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FA2769-5328-48B2-ACA9-B5B21F1FB8E8}"/>
              </a:ext>
            </a:extLst>
          </p:cNvPr>
          <p:cNvSpPr/>
          <p:nvPr/>
        </p:nvSpPr>
        <p:spPr>
          <a:xfrm>
            <a:off x="6759173" y="2634559"/>
            <a:ext cx="102463" cy="38424"/>
          </a:xfrm>
          <a:custGeom>
            <a:avLst/>
            <a:gdLst>
              <a:gd name="connsiteX0" fmla="*/ 75390 w 163447"/>
              <a:gd name="connsiteY0" fmla="*/ 11237 h 61292"/>
              <a:gd name="connsiteX1" fmla="*/ 5108 w 163447"/>
              <a:gd name="connsiteY1" fmla="*/ 5108 h 61292"/>
              <a:gd name="connsiteX2" fmla="*/ 57751 w 163447"/>
              <a:gd name="connsiteY2" fmla="*/ 58977 h 61292"/>
              <a:gd name="connsiteX3" fmla="*/ 144855 w 163447"/>
              <a:gd name="connsiteY3" fmla="*/ 34392 h 61292"/>
              <a:gd name="connsiteX4" fmla="*/ 159702 w 163447"/>
              <a:gd name="connsiteY4" fmla="*/ 32485 h 61292"/>
              <a:gd name="connsiteX5" fmla="*/ 75390 w 163447"/>
              <a:gd name="connsiteY5" fmla="*/ 11237 h 6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447" h="61292">
                <a:moveTo>
                  <a:pt x="75390" y="11237"/>
                </a:moveTo>
                <a:cubicBezTo>
                  <a:pt x="50737" y="13348"/>
                  <a:pt x="29557" y="8172"/>
                  <a:pt x="5108" y="5108"/>
                </a:cubicBezTo>
                <a:cubicBezTo>
                  <a:pt x="9807" y="37321"/>
                  <a:pt x="21861" y="66401"/>
                  <a:pt x="57751" y="58977"/>
                </a:cubicBezTo>
                <a:cubicBezTo>
                  <a:pt x="63540" y="57752"/>
                  <a:pt x="118023" y="40794"/>
                  <a:pt x="144855" y="34392"/>
                </a:cubicBezTo>
                <a:cubicBezTo>
                  <a:pt x="153641" y="32349"/>
                  <a:pt x="159430" y="31396"/>
                  <a:pt x="159702" y="32485"/>
                </a:cubicBezTo>
                <a:cubicBezTo>
                  <a:pt x="149486" y="-1294"/>
                  <a:pt x="99635" y="9126"/>
                  <a:pt x="75390" y="11237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7B975AD-44AC-47C9-882A-C755E4843499}"/>
              </a:ext>
            </a:extLst>
          </p:cNvPr>
          <p:cNvSpPr/>
          <p:nvPr/>
        </p:nvSpPr>
        <p:spPr>
          <a:xfrm>
            <a:off x="6999406" y="2757198"/>
            <a:ext cx="25616" cy="42693"/>
          </a:xfrm>
          <a:custGeom>
            <a:avLst/>
            <a:gdLst>
              <a:gd name="connsiteX0" fmla="*/ 5108 w 40861"/>
              <a:gd name="connsiteY0" fmla="*/ 7789 h 68103"/>
              <a:gd name="connsiteX1" fmla="*/ 10215 w 40861"/>
              <a:gd name="connsiteY1" fmla="*/ 64451 h 68103"/>
              <a:gd name="connsiteX2" fmla="*/ 38751 w 40861"/>
              <a:gd name="connsiteY2" fmla="*/ 55257 h 68103"/>
              <a:gd name="connsiteX3" fmla="*/ 5108 w 40861"/>
              <a:gd name="connsiteY3" fmla="*/ 7789 h 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861" h="68103">
                <a:moveTo>
                  <a:pt x="5108" y="7789"/>
                </a:moveTo>
                <a:cubicBezTo>
                  <a:pt x="5585" y="26518"/>
                  <a:pt x="8309" y="45587"/>
                  <a:pt x="10215" y="64451"/>
                </a:cubicBezTo>
                <a:lnTo>
                  <a:pt x="38751" y="55257"/>
                </a:lnTo>
                <a:cubicBezTo>
                  <a:pt x="44199" y="32102"/>
                  <a:pt x="46583" y="-5218"/>
                  <a:pt x="5108" y="7789"/>
                </a:cubicBezTo>
                <a:close/>
              </a:path>
            </a:pathLst>
          </a:custGeom>
          <a:solidFill>
            <a:srgbClr val="7293D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D2F1AF5-03B1-4053-8BCE-52263F441174}"/>
              </a:ext>
            </a:extLst>
          </p:cNvPr>
          <p:cNvSpPr/>
          <p:nvPr/>
        </p:nvSpPr>
        <p:spPr>
          <a:xfrm>
            <a:off x="6561722" y="2656801"/>
            <a:ext cx="68309" cy="55501"/>
          </a:xfrm>
          <a:custGeom>
            <a:avLst/>
            <a:gdLst>
              <a:gd name="connsiteX0" fmla="*/ 39904 w 108965"/>
              <a:gd name="connsiteY0" fmla="*/ 37457 h 88534"/>
              <a:gd name="connsiteX1" fmla="*/ 9734 w 108965"/>
              <a:gd name="connsiteY1" fmla="*/ 85946 h 88534"/>
              <a:gd name="connsiteX2" fmla="*/ 80629 w 108965"/>
              <a:gd name="connsiteY2" fmla="*/ 68716 h 88534"/>
              <a:gd name="connsiteX3" fmla="*/ 99971 w 108965"/>
              <a:gd name="connsiteY3" fmla="*/ 58501 h 88534"/>
              <a:gd name="connsiteX4" fmla="*/ 100107 w 108965"/>
              <a:gd name="connsiteY4" fmla="*/ 5108 h 88534"/>
              <a:gd name="connsiteX5" fmla="*/ 39904 w 108965"/>
              <a:gd name="connsiteY5" fmla="*/ 37457 h 8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65" h="88534">
                <a:moveTo>
                  <a:pt x="39904" y="37457"/>
                </a:moveTo>
                <a:cubicBezTo>
                  <a:pt x="14706" y="49783"/>
                  <a:pt x="-3955" y="54210"/>
                  <a:pt x="9734" y="85946"/>
                </a:cubicBezTo>
                <a:cubicBezTo>
                  <a:pt x="7487" y="80634"/>
                  <a:pt x="75522" y="70283"/>
                  <a:pt x="80629" y="68716"/>
                </a:cubicBezTo>
                <a:cubicBezTo>
                  <a:pt x="89347" y="65992"/>
                  <a:pt x="95680" y="62587"/>
                  <a:pt x="99971" y="58501"/>
                </a:cubicBezTo>
                <a:cubicBezTo>
                  <a:pt x="112910" y="46310"/>
                  <a:pt x="108620" y="28195"/>
                  <a:pt x="100107" y="5108"/>
                </a:cubicBezTo>
                <a:cubicBezTo>
                  <a:pt x="101878" y="9943"/>
                  <a:pt x="44875" y="35073"/>
                  <a:pt x="39904" y="37457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6A4F656-FD6B-4BCE-9D6D-45892F9BB7A3}"/>
              </a:ext>
            </a:extLst>
          </p:cNvPr>
          <p:cNvSpPr/>
          <p:nvPr/>
        </p:nvSpPr>
        <p:spPr>
          <a:xfrm>
            <a:off x="6875083" y="2781976"/>
            <a:ext cx="4270" cy="4270"/>
          </a:xfrm>
          <a:custGeom>
            <a:avLst/>
            <a:gdLst>
              <a:gd name="connsiteX0" fmla="*/ 5312 w 6810"/>
              <a:gd name="connsiteY0" fmla="*/ 5244 h 6810"/>
              <a:gd name="connsiteX1" fmla="*/ 5312 w 6810"/>
              <a:gd name="connsiteY1" fmla="*/ 5108 h 6810"/>
              <a:gd name="connsiteX2" fmla="*/ 5108 w 6810"/>
              <a:gd name="connsiteY2" fmla="*/ 5244 h 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10" h="6810">
                <a:moveTo>
                  <a:pt x="5312" y="5244"/>
                </a:moveTo>
                <a:lnTo>
                  <a:pt x="5312" y="5108"/>
                </a:lnTo>
                <a:lnTo>
                  <a:pt x="5108" y="5244"/>
                </a:lnTo>
                <a:close/>
              </a:path>
            </a:pathLst>
          </a:custGeom>
          <a:solidFill>
            <a:srgbClr val="E5BD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15465320-F17E-4E5B-A55A-2D361BF4EF86}"/>
              </a:ext>
            </a:extLst>
          </p:cNvPr>
          <p:cNvSpPr/>
          <p:nvPr/>
        </p:nvSpPr>
        <p:spPr>
          <a:xfrm>
            <a:off x="6875083" y="2781976"/>
            <a:ext cx="4270" cy="4270"/>
          </a:xfrm>
          <a:custGeom>
            <a:avLst/>
            <a:gdLst>
              <a:gd name="connsiteX0" fmla="*/ 5312 w 6810"/>
              <a:gd name="connsiteY0" fmla="*/ 5244 h 6810"/>
              <a:gd name="connsiteX1" fmla="*/ 5312 w 6810"/>
              <a:gd name="connsiteY1" fmla="*/ 5108 h 6810"/>
              <a:gd name="connsiteX2" fmla="*/ 5108 w 6810"/>
              <a:gd name="connsiteY2" fmla="*/ 5244 h 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10" h="6810">
                <a:moveTo>
                  <a:pt x="5312" y="5244"/>
                </a:moveTo>
                <a:lnTo>
                  <a:pt x="5312" y="5108"/>
                </a:lnTo>
                <a:lnTo>
                  <a:pt x="5108" y="5244"/>
                </a:lnTo>
                <a:close/>
              </a:path>
            </a:pathLst>
          </a:custGeom>
          <a:solidFill>
            <a:srgbClr val="E5BD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DC005168-4C33-479E-B259-20FA263D0A8E}"/>
              </a:ext>
            </a:extLst>
          </p:cNvPr>
          <p:cNvSpPr/>
          <p:nvPr/>
        </p:nvSpPr>
        <p:spPr>
          <a:xfrm>
            <a:off x="6937200" y="2704830"/>
            <a:ext cx="4270" cy="4270"/>
          </a:xfrm>
          <a:custGeom>
            <a:avLst/>
            <a:gdLst>
              <a:gd name="connsiteX0" fmla="*/ 5108 w 6810"/>
              <a:gd name="connsiteY0" fmla="*/ 6402 h 6810"/>
              <a:gd name="connsiteX1" fmla="*/ 5244 w 6810"/>
              <a:gd name="connsiteY1" fmla="*/ 5108 h 6810"/>
              <a:gd name="connsiteX2" fmla="*/ 5108 w 6810"/>
              <a:gd name="connsiteY2" fmla="*/ 6402 h 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10" h="6810">
                <a:moveTo>
                  <a:pt x="5108" y="6402"/>
                </a:moveTo>
                <a:lnTo>
                  <a:pt x="5244" y="5108"/>
                </a:lnTo>
                <a:lnTo>
                  <a:pt x="5108" y="6402"/>
                </a:lnTo>
                <a:close/>
              </a:path>
            </a:pathLst>
          </a:custGeom>
          <a:solidFill>
            <a:srgbClr val="E8C5B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865E7E80-44D7-4B61-9469-44DDFBFF6109}"/>
              </a:ext>
            </a:extLst>
          </p:cNvPr>
          <p:cNvSpPr/>
          <p:nvPr/>
        </p:nvSpPr>
        <p:spPr>
          <a:xfrm>
            <a:off x="6828574" y="2792741"/>
            <a:ext cx="72578" cy="59770"/>
          </a:xfrm>
          <a:custGeom>
            <a:avLst/>
            <a:gdLst>
              <a:gd name="connsiteX0" fmla="*/ 98913 w 115775"/>
              <a:gd name="connsiteY0" fmla="*/ 16336 h 95344"/>
              <a:gd name="connsiteX1" fmla="*/ 15146 w 115775"/>
              <a:gd name="connsiteY1" fmla="*/ 79331 h 95344"/>
              <a:gd name="connsiteX2" fmla="*/ 99867 w 115775"/>
              <a:gd name="connsiteY2" fmla="*/ 17221 h 95344"/>
              <a:gd name="connsiteX3" fmla="*/ 98913 w 115775"/>
              <a:gd name="connsiteY3" fmla="*/ 16336 h 9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775" h="95344">
                <a:moveTo>
                  <a:pt x="98913" y="16336"/>
                </a:moveTo>
                <a:cubicBezTo>
                  <a:pt x="72421" y="-15060"/>
                  <a:pt x="-26329" y="23691"/>
                  <a:pt x="15146" y="79331"/>
                </a:cubicBezTo>
                <a:cubicBezTo>
                  <a:pt x="48108" y="123735"/>
                  <a:pt x="143317" y="62646"/>
                  <a:pt x="99867" y="17221"/>
                </a:cubicBezTo>
                <a:cubicBezTo>
                  <a:pt x="102795" y="21103"/>
                  <a:pt x="100344" y="18106"/>
                  <a:pt x="98913" y="16336"/>
                </a:cubicBezTo>
                <a:close/>
              </a:path>
            </a:pathLst>
          </a:custGeom>
          <a:solidFill>
            <a:srgbClr val="EC656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31A8B5C-35BA-4C9F-A346-598679024E8E}"/>
              </a:ext>
            </a:extLst>
          </p:cNvPr>
          <p:cNvSpPr/>
          <p:nvPr/>
        </p:nvSpPr>
        <p:spPr>
          <a:xfrm>
            <a:off x="6664532" y="2732533"/>
            <a:ext cx="68309" cy="145155"/>
          </a:xfrm>
          <a:custGeom>
            <a:avLst/>
            <a:gdLst>
              <a:gd name="connsiteX0" fmla="*/ 39621 w 108965"/>
              <a:gd name="connsiteY0" fmla="*/ 6341 h 231551"/>
              <a:gd name="connsiteX1" fmla="*/ 38464 w 108965"/>
              <a:gd name="connsiteY1" fmla="*/ 113603 h 231551"/>
              <a:gd name="connsiteX2" fmla="*/ 24638 w 108965"/>
              <a:gd name="connsiteY2" fmla="*/ 147110 h 231551"/>
              <a:gd name="connsiteX3" fmla="*/ 5501 w 108965"/>
              <a:gd name="connsiteY3" fmla="*/ 186406 h 231551"/>
              <a:gd name="connsiteX4" fmla="*/ 103094 w 108965"/>
              <a:gd name="connsiteY4" fmla="*/ 183818 h 231551"/>
              <a:gd name="connsiteX5" fmla="*/ 39621 w 108965"/>
              <a:gd name="connsiteY5" fmla="*/ 6341 h 231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65" h="231551">
                <a:moveTo>
                  <a:pt x="39621" y="6341"/>
                </a:moveTo>
                <a:cubicBezTo>
                  <a:pt x="33084" y="41073"/>
                  <a:pt x="42891" y="78121"/>
                  <a:pt x="38464" y="113603"/>
                </a:cubicBezTo>
                <a:cubicBezTo>
                  <a:pt x="36965" y="125249"/>
                  <a:pt x="31108" y="136486"/>
                  <a:pt x="24638" y="147110"/>
                </a:cubicBezTo>
                <a:cubicBezTo>
                  <a:pt x="16058" y="161276"/>
                  <a:pt x="6660" y="174420"/>
                  <a:pt x="5501" y="186406"/>
                </a:cubicBezTo>
                <a:cubicBezTo>
                  <a:pt x="-1445" y="260093"/>
                  <a:pt x="85591" y="227131"/>
                  <a:pt x="103094" y="183818"/>
                </a:cubicBezTo>
                <a:cubicBezTo>
                  <a:pt x="116306" y="151128"/>
                  <a:pt x="99416" y="-10549"/>
                  <a:pt x="39621" y="6341"/>
                </a:cubicBezTo>
                <a:close/>
              </a:path>
            </a:pathLst>
          </a:custGeom>
          <a:solidFill>
            <a:srgbClr val="7293D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1AF664AC-E3A3-49A3-BF7E-373CE0B00C58}"/>
              </a:ext>
            </a:extLst>
          </p:cNvPr>
          <p:cNvSpPr/>
          <p:nvPr/>
        </p:nvSpPr>
        <p:spPr>
          <a:xfrm>
            <a:off x="6690095" y="2729037"/>
            <a:ext cx="8539" cy="4270"/>
          </a:xfrm>
          <a:custGeom>
            <a:avLst/>
            <a:gdLst>
              <a:gd name="connsiteX0" fmla="*/ 7492 w 13620"/>
              <a:gd name="connsiteY0" fmla="*/ 5380 h 6810"/>
              <a:gd name="connsiteX1" fmla="*/ 9398 w 13620"/>
              <a:gd name="connsiteY1" fmla="*/ 5312 h 6810"/>
              <a:gd name="connsiteX2" fmla="*/ 5108 w 13620"/>
              <a:gd name="connsiteY2" fmla="*/ 5108 h 6810"/>
              <a:gd name="connsiteX3" fmla="*/ 7492 w 13620"/>
              <a:gd name="connsiteY3" fmla="*/ 5380 h 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0" h="6810">
                <a:moveTo>
                  <a:pt x="7492" y="5380"/>
                </a:moveTo>
                <a:lnTo>
                  <a:pt x="9398" y="5312"/>
                </a:lnTo>
                <a:cubicBezTo>
                  <a:pt x="7968" y="5312"/>
                  <a:pt x="6538" y="5244"/>
                  <a:pt x="5108" y="5108"/>
                </a:cubicBezTo>
                <a:lnTo>
                  <a:pt x="7492" y="5380"/>
                </a:lnTo>
                <a:close/>
              </a:path>
            </a:pathLst>
          </a:custGeom>
          <a:solidFill>
            <a:srgbClr val="D1EBF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C768FB05-7926-48C7-9AFA-492C92F17612}"/>
              </a:ext>
            </a:extLst>
          </p:cNvPr>
          <p:cNvSpPr/>
          <p:nvPr/>
        </p:nvSpPr>
        <p:spPr>
          <a:xfrm>
            <a:off x="6692827" y="2729124"/>
            <a:ext cx="4270" cy="4270"/>
          </a:xfrm>
          <a:custGeom>
            <a:avLst/>
            <a:gdLst>
              <a:gd name="connsiteX0" fmla="*/ 5108 w 6810"/>
              <a:gd name="connsiteY0" fmla="*/ 5176 h 6810"/>
              <a:gd name="connsiteX1" fmla="*/ 6878 w 6810"/>
              <a:gd name="connsiteY1" fmla="*/ 5108 h 6810"/>
              <a:gd name="connsiteX2" fmla="*/ 5108 w 6810"/>
              <a:gd name="connsiteY2" fmla="*/ 5176 h 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10" h="6810">
                <a:moveTo>
                  <a:pt x="5108" y="5176"/>
                </a:moveTo>
                <a:lnTo>
                  <a:pt x="6878" y="5108"/>
                </a:lnTo>
                <a:lnTo>
                  <a:pt x="5108" y="5176"/>
                </a:lnTo>
                <a:close/>
              </a:path>
            </a:pathLst>
          </a:custGeom>
          <a:solidFill>
            <a:srgbClr val="D1EBF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840606BD-261D-4DAC-9046-7F771FFD175E}"/>
              </a:ext>
            </a:extLst>
          </p:cNvPr>
          <p:cNvSpPr/>
          <p:nvPr/>
        </p:nvSpPr>
        <p:spPr>
          <a:xfrm>
            <a:off x="6881146" y="2753713"/>
            <a:ext cx="4270" cy="4270"/>
          </a:xfrm>
          <a:custGeom>
            <a:avLst/>
            <a:gdLst>
              <a:gd name="connsiteX0" fmla="*/ 5244 w 6810"/>
              <a:gd name="connsiteY0" fmla="*/ 5312 h 6810"/>
              <a:gd name="connsiteX1" fmla="*/ 5312 w 6810"/>
              <a:gd name="connsiteY1" fmla="*/ 5108 h 6810"/>
              <a:gd name="connsiteX2" fmla="*/ 5108 w 6810"/>
              <a:gd name="connsiteY2" fmla="*/ 5312 h 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10" h="6810">
                <a:moveTo>
                  <a:pt x="5244" y="5312"/>
                </a:moveTo>
                <a:lnTo>
                  <a:pt x="5312" y="5108"/>
                </a:lnTo>
                <a:lnTo>
                  <a:pt x="5108" y="5312"/>
                </a:lnTo>
                <a:close/>
              </a:path>
            </a:pathLst>
          </a:custGeom>
          <a:solidFill>
            <a:srgbClr val="E5BDB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59D73B0-99FC-4C7C-BF84-1AB0CEB3BBA4}"/>
              </a:ext>
            </a:extLst>
          </p:cNvPr>
          <p:cNvSpPr/>
          <p:nvPr/>
        </p:nvSpPr>
        <p:spPr>
          <a:xfrm>
            <a:off x="6946466" y="2671488"/>
            <a:ext cx="4270" cy="4270"/>
          </a:xfrm>
          <a:custGeom>
            <a:avLst/>
            <a:gdLst>
              <a:gd name="connsiteX0" fmla="*/ 5108 w 6810"/>
              <a:gd name="connsiteY0" fmla="*/ 6402 h 6810"/>
              <a:gd name="connsiteX1" fmla="*/ 5244 w 6810"/>
              <a:gd name="connsiteY1" fmla="*/ 5108 h 6810"/>
              <a:gd name="connsiteX2" fmla="*/ 5108 w 6810"/>
              <a:gd name="connsiteY2" fmla="*/ 6402 h 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10" h="6810">
                <a:moveTo>
                  <a:pt x="5108" y="6402"/>
                </a:moveTo>
                <a:lnTo>
                  <a:pt x="5244" y="5108"/>
                </a:lnTo>
                <a:lnTo>
                  <a:pt x="5108" y="6402"/>
                </a:lnTo>
                <a:close/>
              </a:path>
            </a:pathLst>
          </a:custGeom>
          <a:solidFill>
            <a:srgbClr val="E8C5B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BA104A0-A94A-4FAF-BD81-A9A1A31D4D68}"/>
              </a:ext>
            </a:extLst>
          </p:cNvPr>
          <p:cNvSpPr/>
          <p:nvPr/>
        </p:nvSpPr>
        <p:spPr>
          <a:xfrm>
            <a:off x="6586595" y="2830989"/>
            <a:ext cx="55501" cy="51231"/>
          </a:xfrm>
          <a:custGeom>
            <a:avLst/>
            <a:gdLst>
              <a:gd name="connsiteX0" fmla="*/ 80587 w 88534"/>
              <a:gd name="connsiteY0" fmla="*/ 18387 h 81723"/>
              <a:gd name="connsiteX1" fmla="*/ 10849 w 88534"/>
              <a:gd name="connsiteY1" fmla="*/ 65583 h 81723"/>
              <a:gd name="connsiteX2" fmla="*/ 81268 w 88534"/>
              <a:gd name="connsiteY2" fmla="*/ 19272 h 81723"/>
              <a:gd name="connsiteX3" fmla="*/ 80587 w 88534"/>
              <a:gd name="connsiteY3" fmla="*/ 18387 h 8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534" h="81723">
                <a:moveTo>
                  <a:pt x="80587" y="18387"/>
                </a:moveTo>
                <a:cubicBezTo>
                  <a:pt x="62676" y="-11987"/>
                  <a:pt x="-16664" y="12258"/>
                  <a:pt x="10849" y="65583"/>
                </a:cubicBezTo>
                <a:cubicBezTo>
                  <a:pt x="32643" y="108079"/>
                  <a:pt x="111097" y="63744"/>
                  <a:pt x="81268" y="19272"/>
                </a:cubicBezTo>
                <a:cubicBezTo>
                  <a:pt x="83175" y="23018"/>
                  <a:pt x="81541" y="20158"/>
                  <a:pt x="80587" y="18387"/>
                </a:cubicBezTo>
                <a:close/>
              </a:path>
            </a:pathLst>
          </a:custGeom>
          <a:solidFill>
            <a:srgbClr val="EC656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D12EFEEF-E742-4A71-86E5-22DBE347EDFE}"/>
              </a:ext>
            </a:extLst>
          </p:cNvPr>
          <p:cNvSpPr/>
          <p:nvPr/>
        </p:nvSpPr>
        <p:spPr>
          <a:xfrm>
            <a:off x="6658374" y="2901900"/>
            <a:ext cx="140887" cy="85385"/>
          </a:xfrm>
          <a:custGeom>
            <a:avLst/>
            <a:gdLst>
              <a:gd name="connsiteX0" fmla="*/ 221540 w 224740"/>
              <a:gd name="connsiteY0" fmla="*/ 5108 h 136206"/>
              <a:gd name="connsiteX1" fmla="*/ 5108 w 224740"/>
              <a:gd name="connsiteY1" fmla="*/ 36844 h 136206"/>
              <a:gd name="connsiteX2" fmla="*/ 87785 w 224740"/>
              <a:gd name="connsiteY2" fmla="*/ 137637 h 136206"/>
              <a:gd name="connsiteX3" fmla="*/ 224537 w 224740"/>
              <a:gd name="connsiteY3" fmla="*/ 5108 h 136206"/>
              <a:gd name="connsiteX4" fmla="*/ 221540 w 224740"/>
              <a:gd name="connsiteY4" fmla="*/ 5108 h 136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740" h="136206">
                <a:moveTo>
                  <a:pt x="221540" y="5108"/>
                </a:moveTo>
                <a:cubicBezTo>
                  <a:pt x="198249" y="14506"/>
                  <a:pt x="9807" y="46038"/>
                  <a:pt x="5108" y="36844"/>
                </a:cubicBezTo>
                <a:cubicBezTo>
                  <a:pt x="43723" y="112507"/>
                  <a:pt x="58501" y="140429"/>
                  <a:pt x="87785" y="137637"/>
                </a:cubicBezTo>
                <a:cubicBezTo>
                  <a:pt x="166785" y="130213"/>
                  <a:pt x="228963" y="62246"/>
                  <a:pt x="224537" y="5108"/>
                </a:cubicBezTo>
                <a:cubicBezTo>
                  <a:pt x="223515" y="5108"/>
                  <a:pt x="222494" y="5108"/>
                  <a:pt x="221540" y="5108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80D7EFF8-3AB7-45BE-BE37-775A91EE31D0}"/>
              </a:ext>
            </a:extLst>
          </p:cNvPr>
          <p:cNvSpPr/>
          <p:nvPr/>
        </p:nvSpPr>
        <p:spPr>
          <a:xfrm>
            <a:off x="6803857" y="2886355"/>
            <a:ext cx="17077" cy="21346"/>
          </a:xfrm>
          <a:custGeom>
            <a:avLst/>
            <a:gdLst>
              <a:gd name="connsiteX0" fmla="*/ 8330 w 27241"/>
              <a:gd name="connsiteY0" fmla="*/ 5118 h 34051"/>
              <a:gd name="connsiteX1" fmla="*/ 20112 w 27241"/>
              <a:gd name="connsiteY1" fmla="*/ 31338 h 34051"/>
              <a:gd name="connsiteX2" fmla="*/ 23313 w 27241"/>
              <a:gd name="connsiteY2" fmla="*/ 31202 h 34051"/>
              <a:gd name="connsiteX3" fmla="*/ 8330 w 27241"/>
              <a:gd name="connsiteY3" fmla="*/ 5118 h 34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41" h="34051">
                <a:moveTo>
                  <a:pt x="8330" y="5118"/>
                </a:moveTo>
                <a:cubicBezTo>
                  <a:pt x="-1272" y="6140"/>
                  <a:pt x="12961" y="30112"/>
                  <a:pt x="20112" y="31338"/>
                </a:cubicBezTo>
                <a:cubicBezTo>
                  <a:pt x="21202" y="31542"/>
                  <a:pt x="22223" y="31474"/>
                  <a:pt x="23313" y="31202"/>
                </a:cubicBezTo>
                <a:cubicBezTo>
                  <a:pt x="24334" y="30861"/>
                  <a:pt x="14187" y="4505"/>
                  <a:pt x="8330" y="5118"/>
                </a:cubicBezTo>
                <a:close/>
              </a:path>
            </a:pathLst>
          </a:custGeom>
          <a:solidFill>
            <a:srgbClr val="E89F8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E909CAA-F12F-4FD7-8B54-5D9F23AB0B83}"/>
              </a:ext>
            </a:extLst>
          </p:cNvPr>
          <p:cNvSpPr/>
          <p:nvPr/>
        </p:nvSpPr>
        <p:spPr>
          <a:xfrm>
            <a:off x="6647332" y="2911628"/>
            <a:ext cx="12808" cy="17077"/>
          </a:xfrm>
          <a:custGeom>
            <a:avLst/>
            <a:gdLst>
              <a:gd name="connsiteX0" fmla="*/ 15026 w 20430"/>
              <a:gd name="connsiteY0" fmla="*/ 5119 h 27241"/>
              <a:gd name="connsiteX1" fmla="*/ 5696 w 20430"/>
              <a:gd name="connsiteY1" fmla="*/ 27525 h 27241"/>
              <a:gd name="connsiteX2" fmla="*/ 16661 w 20430"/>
              <a:gd name="connsiteY2" fmla="*/ 7094 h 27241"/>
              <a:gd name="connsiteX3" fmla="*/ 15026 w 20430"/>
              <a:gd name="connsiteY3" fmla="*/ 5119 h 2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30" h="27241">
                <a:moveTo>
                  <a:pt x="15026" y="5119"/>
                </a:moveTo>
                <a:cubicBezTo>
                  <a:pt x="14277" y="4574"/>
                  <a:pt x="2359" y="24188"/>
                  <a:pt x="5696" y="27525"/>
                </a:cubicBezTo>
                <a:cubicBezTo>
                  <a:pt x="11144" y="33041"/>
                  <a:pt x="19385" y="12202"/>
                  <a:pt x="16661" y="7094"/>
                </a:cubicBezTo>
                <a:cubicBezTo>
                  <a:pt x="16320" y="6277"/>
                  <a:pt x="15775" y="5664"/>
                  <a:pt x="15026" y="5119"/>
                </a:cubicBezTo>
                <a:close/>
              </a:path>
            </a:pathLst>
          </a:custGeom>
          <a:solidFill>
            <a:srgbClr val="E89F8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F4245F2A-5A02-4051-9DA2-4B95FC6D3027}"/>
              </a:ext>
            </a:extLst>
          </p:cNvPr>
          <p:cNvSpPr/>
          <p:nvPr/>
        </p:nvSpPr>
        <p:spPr>
          <a:xfrm>
            <a:off x="6672890" y="2928797"/>
            <a:ext cx="123809" cy="64039"/>
          </a:xfrm>
          <a:custGeom>
            <a:avLst/>
            <a:gdLst>
              <a:gd name="connsiteX0" fmla="*/ 49170 w 197499"/>
              <a:gd name="connsiteY0" fmla="*/ 99908 h 102154"/>
              <a:gd name="connsiteX1" fmla="*/ 151325 w 197499"/>
              <a:gd name="connsiteY1" fmla="*/ 64290 h 102154"/>
              <a:gd name="connsiteX2" fmla="*/ 194980 w 197499"/>
              <a:gd name="connsiteY2" fmla="*/ 5108 h 102154"/>
              <a:gd name="connsiteX3" fmla="*/ 5108 w 197499"/>
              <a:gd name="connsiteY3" fmla="*/ 39977 h 102154"/>
              <a:gd name="connsiteX4" fmla="*/ 49170 w 197499"/>
              <a:gd name="connsiteY4" fmla="*/ 99908 h 102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499" h="102154">
                <a:moveTo>
                  <a:pt x="49170" y="99908"/>
                </a:moveTo>
                <a:cubicBezTo>
                  <a:pt x="78114" y="99976"/>
                  <a:pt x="118364" y="88262"/>
                  <a:pt x="151325" y="64290"/>
                </a:cubicBezTo>
                <a:cubicBezTo>
                  <a:pt x="177205" y="45493"/>
                  <a:pt x="192324" y="6197"/>
                  <a:pt x="194980" y="5108"/>
                </a:cubicBezTo>
                <a:cubicBezTo>
                  <a:pt x="164674" y="17571"/>
                  <a:pt x="37525" y="40522"/>
                  <a:pt x="5108" y="39977"/>
                </a:cubicBezTo>
                <a:cubicBezTo>
                  <a:pt x="19409" y="68784"/>
                  <a:pt x="43178" y="99839"/>
                  <a:pt x="49170" y="99908"/>
                </a:cubicBezTo>
                <a:close/>
              </a:path>
            </a:pathLst>
          </a:custGeom>
          <a:solidFill>
            <a:srgbClr val="C0444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626FBD1-B2CE-4E83-93C4-0A08BFBBB090}"/>
              </a:ext>
            </a:extLst>
          </p:cNvPr>
          <p:cNvSpPr/>
          <p:nvPr/>
        </p:nvSpPr>
        <p:spPr>
          <a:xfrm>
            <a:off x="6701874" y="2951082"/>
            <a:ext cx="76848" cy="42693"/>
          </a:xfrm>
          <a:custGeom>
            <a:avLst/>
            <a:gdLst>
              <a:gd name="connsiteX0" fmla="*/ 56532 w 122585"/>
              <a:gd name="connsiteY0" fmla="*/ 7083 h 68103"/>
              <a:gd name="connsiteX1" fmla="*/ 5455 w 122585"/>
              <a:gd name="connsiteY1" fmla="*/ 61975 h 68103"/>
              <a:gd name="connsiteX2" fmla="*/ 60755 w 122585"/>
              <a:gd name="connsiteY2" fmla="*/ 52917 h 68103"/>
              <a:gd name="connsiteX3" fmla="*/ 122729 w 122585"/>
              <a:gd name="connsiteY3" fmla="*/ 11238 h 68103"/>
              <a:gd name="connsiteX4" fmla="*/ 56532 w 122585"/>
              <a:gd name="connsiteY4" fmla="*/ 7083 h 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585" h="68103">
                <a:moveTo>
                  <a:pt x="56532" y="7083"/>
                </a:moveTo>
                <a:cubicBezTo>
                  <a:pt x="30994" y="10489"/>
                  <a:pt x="1573" y="37934"/>
                  <a:pt x="5455" y="61975"/>
                </a:cubicBezTo>
                <a:cubicBezTo>
                  <a:pt x="6953" y="71237"/>
                  <a:pt x="55919" y="54892"/>
                  <a:pt x="60755" y="52917"/>
                </a:cubicBezTo>
                <a:cubicBezTo>
                  <a:pt x="83229" y="43655"/>
                  <a:pt x="105907" y="32690"/>
                  <a:pt x="122729" y="11238"/>
                </a:cubicBezTo>
                <a:cubicBezTo>
                  <a:pt x="115101" y="3406"/>
                  <a:pt x="76895" y="4359"/>
                  <a:pt x="56532" y="7083"/>
                </a:cubicBezTo>
                <a:close/>
              </a:path>
            </a:pathLst>
          </a:custGeom>
          <a:solidFill>
            <a:srgbClr val="D1596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37BCE2A5-2E0B-4CD5-82B6-536199B67D54}"/>
              </a:ext>
            </a:extLst>
          </p:cNvPr>
          <p:cNvSpPr/>
          <p:nvPr/>
        </p:nvSpPr>
        <p:spPr>
          <a:xfrm>
            <a:off x="6657221" y="2888625"/>
            <a:ext cx="145155" cy="38424"/>
          </a:xfrm>
          <a:custGeom>
            <a:avLst/>
            <a:gdLst>
              <a:gd name="connsiteX0" fmla="*/ 157318 w 231551"/>
              <a:gd name="connsiteY0" fmla="*/ 9669 h 61292"/>
              <a:gd name="connsiteX1" fmla="*/ 73211 w 231551"/>
              <a:gd name="connsiteY1" fmla="*/ 25469 h 61292"/>
              <a:gd name="connsiteX2" fmla="*/ 49852 w 231551"/>
              <a:gd name="connsiteY2" fmla="*/ 16820 h 61292"/>
              <a:gd name="connsiteX3" fmla="*/ 5108 w 231551"/>
              <a:gd name="connsiteY3" fmla="*/ 59929 h 61292"/>
              <a:gd name="connsiteX4" fmla="*/ 44403 w 231551"/>
              <a:gd name="connsiteY4" fmla="*/ 59657 h 61292"/>
              <a:gd name="connsiteX5" fmla="*/ 96639 w 231551"/>
              <a:gd name="connsiteY5" fmla="*/ 54141 h 61292"/>
              <a:gd name="connsiteX6" fmla="*/ 175025 w 231551"/>
              <a:gd name="connsiteY6" fmla="*/ 35072 h 61292"/>
              <a:gd name="connsiteX7" fmla="*/ 206081 w 231551"/>
              <a:gd name="connsiteY7" fmla="*/ 26354 h 61292"/>
              <a:gd name="connsiteX8" fmla="*/ 222153 w 231551"/>
              <a:gd name="connsiteY8" fmla="*/ 22064 h 61292"/>
              <a:gd name="connsiteX9" fmla="*/ 228555 w 231551"/>
              <a:gd name="connsiteY9" fmla="*/ 14232 h 61292"/>
              <a:gd name="connsiteX10" fmla="*/ 157318 w 231551"/>
              <a:gd name="connsiteY10" fmla="*/ 9669 h 6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551" h="61292">
                <a:moveTo>
                  <a:pt x="157318" y="9669"/>
                </a:moveTo>
                <a:cubicBezTo>
                  <a:pt x="128851" y="4629"/>
                  <a:pt x="92416" y="-2045"/>
                  <a:pt x="73211" y="25469"/>
                </a:cubicBezTo>
                <a:cubicBezTo>
                  <a:pt x="73347" y="25265"/>
                  <a:pt x="52439" y="17024"/>
                  <a:pt x="49852" y="16820"/>
                </a:cubicBezTo>
                <a:cubicBezTo>
                  <a:pt x="26765" y="14709"/>
                  <a:pt x="18252" y="46581"/>
                  <a:pt x="5108" y="59929"/>
                </a:cubicBezTo>
                <a:cubicBezTo>
                  <a:pt x="5925" y="59112"/>
                  <a:pt x="41202" y="59793"/>
                  <a:pt x="44403" y="59657"/>
                </a:cubicBezTo>
                <a:cubicBezTo>
                  <a:pt x="61906" y="59044"/>
                  <a:pt x="79408" y="57478"/>
                  <a:pt x="96639" y="54141"/>
                </a:cubicBezTo>
                <a:cubicBezTo>
                  <a:pt x="131507" y="47535"/>
                  <a:pt x="166717" y="37047"/>
                  <a:pt x="175025" y="35072"/>
                </a:cubicBezTo>
                <a:cubicBezTo>
                  <a:pt x="185513" y="32552"/>
                  <a:pt x="195729" y="29283"/>
                  <a:pt x="206081" y="26354"/>
                </a:cubicBezTo>
                <a:cubicBezTo>
                  <a:pt x="209894" y="25265"/>
                  <a:pt x="218952" y="24039"/>
                  <a:pt x="222153" y="22064"/>
                </a:cubicBezTo>
                <a:cubicBezTo>
                  <a:pt x="222697" y="21723"/>
                  <a:pt x="231278" y="13823"/>
                  <a:pt x="228555" y="14232"/>
                </a:cubicBezTo>
                <a:cubicBezTo>
                  <a:pt x="205604" y="17637"/>
                  <a:pt x="179384" y="13551"/>
                  <a:pt x="157318" y="9669"/>
                </a:cubicBezTo>
                <a:close/>
              </a:path>
            </a:pathLst>
          </a:custGeom>
          <a:solidFill>
            <a:srgbClr val="EC656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159ACC2-6C9B-46D3-BE53-A9FF20A90338}"/>
              </a:ext>
            </a:extLst>
          </p:cNvPr>
          <p:cNvSpPr/>
          <p:nvPr/>
        </p:nvSpPr>
        <p:spPr>
          <a:xfrm>
            <a:off x="6658844" y="2900652"/>
            <a:ext cx="145155" cy="106733"/>
          </a:xfrm>
          <a:custGeom>
            <a:avLst/>
            <a:gdLst>
              <a:gd name="connsiteX0" fmla="*/ 217726 w 231551"/>
              <a:gd name="connsiteY0" fmla="*/ 36995 h 170258"/>
              <a:gd name="connsiteX1" fmla="*/ 184287 w 231551"/>
              <a:gd name="connsiteY1" fmla="*/ 96177 h 170258"/>
              <a:gd name="connsiteX2" fmla="*/ 116797 w 231551"/>
              <a:gd name="connsiteY2" fmla="*/ 134860 h 170258"/>
              <a:gd name="connsiteX3" fmla="*/ 49443 w 231551"/>
              <a:gd name="connsiteY3" fmla="*/ 117493 h 170258"/>
              <a:gd name="connsiteX4" fmla="*/ 28876 w 231551"/>
              <a:gd name="connsiteY4" fmla="*/ 84191 h 170258"/>
              <a:gd name="connsiteX5" fmla="*/ 5108 w 231551"/>
              <a:gd name="connsiteY5" fmla="*/ 41763 h 170258"/>
              <a:gd name="connsiteX6" fmla="*/ 16413 w 231551"/>
              <a:gd name="connsiteY6" fmla="*/ 80718 h 170258"/>
              <a:gd name="connsiteX7" fmla="*/ 34937 w 231551"/>
              <a:gd name="connsiteY7" fmla="*/ 121171 h 170258"/>
              <a:gd name="connsiteX8" fmla="*/ 111349 w 231551"/>
              <a:gd name="connsiteY8" fmla="*/ 167890 h 170258"/>
              <a:gd name="connsiteX9" fmla="*/ 208668 w 231551"/>
              <a:gd name="connsiteY9" fmla="*/ 103464 h 170258"/>
              <a:gd name="connsiteX10" fmla="*/ 226443 w 231551"/>
              <a:gd name="connsiteY10" fmla="*/ 51638 h 170258"/>
              <a:gd name="connsiteX11" fmla="*/ 223855 w 231551"/>
              <a:gd name="connsiteY11" fmla="*/ 5123 h 170258"/>
              <a:gd name="connsiteX12" fmla="*/ 217726 w 231551"/>
              <a:gd name="connsiteY12" fmla="*/ 36995 h 170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1551" h="170258">
                <a:moveTo>
                  <a:pt x="217726" y="36995"/>
                </a:moveTo>
                <a:cubicBezTo>
                  <a:pt x="212959" y="60695"/>
                  <a:pt x="201586" y="78879"/>
                  <a:pt x="184287" y="96177"/>
                </a:cubicBezTo>
                <a:cubicBezTo>
                  <a:pt x="170394" y="110138"/>
                  <a:pt x="143493" y="126960"/>
                  <a:pt x="116797" y="134860"/>
                </a:cubicBezTo>
                <a:cubicBezTo>
                  <a:pt x="92075" y="142147"/>
                  <a:pt x="67967" y="134315"/>
                  <a:pt x="49443" y="117493"/>
                </a:cubicBezTo>
                <a:cubicBezTo>
                  <a:pt x="38614" y="107618"/>
                  <a:pt x="33507" y="97335"/>
                  <a:pt x="28876" y="84191"/>
                </a:cubicBezTo>
                <a:cubicBezTo>
                  <a:pt x="24449" y="71388"/>
                  <a:pt x="16072" y="50616"/>
                  <a:pt x="5108" y="41763"/>
                </a:cubicBezTo>
                <a:cubicBezTo>
                  <a:pt x="10147" y="45849"/>
                  <a:pt x="14438" y="74180"/>
                  <a:pt x="16413" y="80718"/>
                </a:cubicBezTo>
                <a:cubicBezTo>
                  <a:pt x="20840" y="95019"/>
                  <a:pt x="26220" y="108776"/>
                  <a:pt x="34937" y="121171"/>
                </a:cubicBezTo>
                <a:cubicBezTo>
                  <a:pt x="50873" y="143917"/>
                  <a:pt x="81724" y="169592"/>
                  <a:pt x="111349" y="167890"/>
                </a:cubicBezTo>
                <a:cubicBezTo>
                  <a:pt x="151666" y="165574"/>
                  <a:pt x="189395" y="136494"/>
                  <a:pt x="208668" y="103464"/>
                </a:cubicBezTo>
                <a:cubicBezTo>
                  <a:pt x="217998" y="87460"/>
                  <a:pt x="224060" y="69821"/>
                  <a:pt x="226443" y="51638"/>
                </a:cubicBezTo>
                <a:cubicBezTo>
                  <a:pt x="226784" y="48300"/>
                  <a:pt x="225626" y="4170"/>
                  <a:pt x="223855" y="5123"/>
                </a:cubicBezTo>
                <a:cubicBezTo>
                  <a:pt x="218271" y="8256"/>
                  <a:pt x="219156" y="29844"/>
                  <a:pt x="217726" y="36995"/>
                </a:cubicBezTo>
                <a:close/>
              </a:path>
            </a:pathLst>
          </a:custGeom>
          <a:solidFill>
            <a:srgbClr val="EC656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5FF86AB-4EDB-4D69-A14D-D14B03E85FC3}"/>
              </a:ext>
            </a:extLst>
          </p:cNvPr>
          <p:cNvSpPr/>
          <p:nvPr/>
        </p:nvSpPr>
        <p:spPr>
          <a:xfrm>
            <a:off x="6675443" y="2290049"/>
            <a:ext cx="905088" cy="1071590"/>
          </a:xfrm>
          <a:custGeom>
            <a:avLst/>
            <a:gdLst>
              <a:gd name="connsiteX0" fmla="*/ 1304055 w 1443789"/>
              <a:gd name="connsiteY0" fmla="*/ 1071912 h 1709392"/>
              <a:gd name="connsiteX1" fmla="*/ 1132435 w 1443789"/>
              <a:gd name="connsiteY1" fmla="*/ 504680 h 1709392"/>
              <a:gd name="connsiteX2" fmla="*/ 945764 w 1443789"/>
              <a:gd name="connsiteY2" fmla="*/ 305410 h 1709392"/>
              <a:gd name="connsiteX3" fmla="*/ 784631 w 1443789"/>
              <a:gd name="connsiteY3" fmla="*/ 90952 h 1709392"/>
              <a:gd name="connsiteX4" fmla="*/ 199624 w 1443789"/>
              <a:gd name="connsiteY4" fmla="*/ 77536 h 1709392"/>
              <a:gd name="connsiteX5" fmla="*/ 6688 w 1443789"/>
              <a:gd name="connsiteY5" fmla="*/ 207205 h 1709392"/>
              <a:gd name="connsiteX6" fmla="*/ 174971 w 1443789"/>
              <a:gd name="connsiteY6" fmla="*/ 346544 h 1709392"/>
              <a:gd name="connsiteX7" fmla="*/ 465568 w 1443789"/>
              <a:gd name="connsiteY7" fmla="*/ 626517 h 1709392"/>
              <a:gd name="connsiteX8" fmla="*/ 493898 w 1443789"/>
              <a:gd name="connsiteY8" fmla="*/ 698842 h 1709392"/>
              <a:gd name="connsiteX9" fmla="*/ 577121 w 1443789"/>
              <a:gd name="connsiteY9" fmla="*/ 702520 h 1709392"/>
              <a:gd name="connsiteX10" fmla="*/ 514534 w 1443789"/>
              <a:gd name="connsiteY10" fmla="*/ 913912 h 1709392"/>
              <a:gd name="connsiteX11" fmla="*/ 716937 w 1443789"/>
              <a:gd name="connsiteY11" fmla="*/ 1366935 h 1709392"/>
              <a:gd name="connsiteX12" fmla="*/ 1094161 w 1443789"/>
              <a:gd name="connsiteY12" fmla="*/ 1560621 h 1709392"/>
              <a:gd name="connsiteX13" fmla="*/ 1378560 w 1443789"/>
              <a:gd name="connsiteY13" fmla="*/ 1707111 h 1709392"/>
              <a:gd name="connsiteX14" fmla="*/ 1358470 w 1443789"/>
              <a:gd name="connsiteY14" fmla="*/ 1375857 h 1709392"/>
              <a:gd name="connsiteX15" fmla="*/ 1304055 w 1443789"/>
              <a:gd name="connsiteY15" fmla="*/ 1071912 h 1709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43789" h="1709392">
                <a:moveTo>
                  <a:pt x="1304055" y="1071912"/>
                </a:moveTo>
                <a:cubicBezTo>
                  <a:pt x="1385983" y="870258"/>
                  <a:pt x="1357788" y="595870"/>
                  <a:pt x="1132435" y="504680"/>
                </a:cubicBezTo>
                <a:cubicBezTo>
                  <a:pt x="982267" y="443932"/>
                  <a:pt x="993640" y="458097"/>
                  <a:pt x="945764" y="305410"/>
                </a:cubicBezTo>
                <a:cubicBezTo>
                  <a:pt x="916411" y="211631"/>
                  <a:pt x="858319" y="140395"/>
                  <a:pt x="784631" y="90952"/>
                </a:cubicBezTo>
                <a:cubicBezTo>
                  <a:pt x="612262" y="-24823"/>
                  <a:pt x="378600" y="-17672"/>
                  <a:pt x="199624" y="77536"/>
                </a:cubicBezTo>
                <a:cubicBezTo>
                  <a:pt x="153178" y="102258"/>
                  <a:pt x="17720" y="152926"/>
                  <a:pt x="6688" y="207205"/>
                </a:cubicBezTo>
                <a:cubicBezTo>
                  <a:pt x="-10747" y="292538"/>
                  <a:pt x="120693" y="320801"/>
                  <a:pt x="174971" y="346544"/>
                </a:cubicBezTo>
                <a:cubicBezTo>
                  <a:pt x="313629" y="412196"/>
                  <a:pt x="400937" y="476145"/>
                  <a:pt x="465568" y="626517"/>
                </a:cubicBezTo>
                <a:cubicBezTo>
                  <a:pt x="476055" y="651034"/>
                  <a:pt x="481435" y="675551"/>
                  <a:pt x="493898" y="698842"/>
                </a:cubicBezTo>
                <a:cubicBezTo>
                  <a:pt x="490357" y="692168"/>
                  <a:pt x="564930" y="692645"/>
                  <a:pt x="577121" y="702520"/>
                </a:cubicBezTo>
                <a:cubicBezTo>
                  <a:pt x="651626" y="763064"/>
                  <a:pt x="537825" y="860247"/>
                  <a:pt x="514534" y="913912"/>
                </a:cubicBezTo>
                <a:cubicBezTo>
                  <a:pt x="440573" y="1084307"/>
                  <a:pt x="600072" y="1262397"/>
                  <a:pt x="716937" y="1366935"/>
                </a:cubicBezTo>
                <a:cubicBezTo>
                  <a:pt x="829035" y="1467252"/>
                  <a:pt x="953596" y="1515673"/>
                  <a:pt x="1094161" y="1560621"/>
                </a:cubicBezTo>
                <a:cubicBezTo>
                  <a:pt x="1120585" y="1569066"/>
                  <a:pt x="1400081" y="1687089"/>
                  <a:pt x="1378560" y="1707111"/>
                </a:cubicBezTo>
                <a:cubicBezTo>
                  <a:pt x="1494813" y="1598963"/>
                  <a:pt x="1434950" y="1485231"/>
                  <a:pt x="1358470" y="1375857"/>
                </a:cubicBezTo>
                <a:cubicBezTo>
                  <a:pt x="1265168" y="1242579"/>
                  <a:pt x="1244601" y="1218198"/>
                  <a:pt x="1304055" y="1071912"/>
                </a:cubicBezTo>
                <a:close/>
              </a:path>
            </a:pathLst>
          </a:custGeom>
          <a:solidFill>
            <a:srgbClr val="1B285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256AA61-249B-4C28-B8E9-6DEAEEEF8BD7}"/>
              </a:ext>
            </a:extLst>
          </p:cNvPr>
          <p:cNvSpPr/>
          <p:nvPr/>
        </p:nvSpPr>
        <p:spPr>
          <a:xfrm>
            <a:off x="6784379" y="2717960"/>
            <a:ext cx="42693" cy="42693"/>
          </a:xfrm>
          <a:custGeom>
            <a:avLst/>
            <a:gdLst>
              <a:gd name="connsiteX0" fmla="*/ 35793 w 68103"/>
              <a:gd name="connsiteY0" fmla="*/ 5139 h 68103"/>
              <a:gd name="connsiteX1" fmla="*/ 5146 w 68103"/>
              <a:gd name="connsiteY1" fmla="*/ 33947 h 68103"/>
              <a:gd name="connsiteX2" fmla="*/ 32660 w 68103"/>
              <a:gd name="connsiteY2" fmla="*/ 65683 h 68103"/>
              <a:gd name="connsiteX3" fmla="*/ 63238 w 68103"/>
              <a:gd name="connsiteY3" fmla="*/ 36943 h 68103"/>
              <a:gd name="connsiteX4" fmla="*/ 35793 w 68103"/>
              <a:gd name="connsiteY4" fmla="*/ 5139 h 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03" h="68103">
                <a:moveTo>
                  <a:pt x="35793" y="5139"/>
                </a:moveTo>
                <a:cubicBezTo>
                  <a:pt x="19789" y="4390"/>
                  <a:pt x="5963" y="17261"/>
                  <a:pt x="5146" y="33947"/>
                </a:cubicBezTo>
                <a:cubicBezTo>
                  <a:pt x="4329" y="50564"/>
                  <a:pt x="16656" y="64797"/>
                  <a:pt x="32660" y="65683"/>
                </a:cubicBezTo>
                <a:cubicBezTo>
                  <a:pt x="48732" y="66500"/>
                  <a:pt x="62489" y="53696"/>
                  <a:pt x="63238" y="36943"/>
                </a:cubicBezTo>
                <a:cubicBezTo>
                  <a:pt x="64123" y="20258"/>
                  <a:pt x="51865" y="6024"/>
                  <a:pt x="35793" y="5139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2FE65F9F-D53D-4385-9286-08D29C40C2A7}"/>
              </a:ext>
            </a:extLst>
          </p:cNvPr>
          <p:cNvSpPr/>
          <p:nvPr/>
        </p:nvSpPr>
        <p:spPr>
          <a:xfrm>
            <a:off x="6581291" y="2749078"/>
            <a:ext cx="34154" cy="38424"/>
          </a:xfrm>
          <a:custGeom>
            <a:avLst/>
            <a:gdLst>
              <a:gd name="connsiteX0" fmla="*/ 26052 w 54482"/>
              <a:gd name="connsiteY0" fmla="*/ 5148 h 61292"/>
              <a:gd name="connsiteX1" fmla="*/ 5280 w 54482"/>
              <a:gd name="connsiteY1" fmla="*/ 34773 h 61292"/>
              <a:gd name="connsiteX2" fmla="*/ 31636 w 54482"/>
              <a:gd name="connsiteY2" fmla="*/ 61469 h 61292"/>
              <a:gd name="connsiteX3" fmla="*/ 52476 w 54482"/>
              <a:gd name="connsiteY3" fmla="*/ 31776 h 61292"/>
              <a:gd name="connsiteX4" fmla="*/ 26052 w 54482"/>
              <a:gd name="connsiteY4" fmla="*/ 5148 h 6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" h="61292">
                <a:moveTo>
                  <a:pt x="26052" y="5148"/>
                </a:moveTo>
                <a:cubicBezTo>
                  <a:pt x="12976" y="5965"/>
                  <a:pt x="3714" y="19245"/>
                  <a:pt x="5280" y="34773"/>
                </a:cubicBezTo>
                <a:cubicBezTo>
                  <a:pt x="6847" y="50368"/>
                  <a:pt x="18561" y="62218"/>
                  <a:pt x="31636" y="61469"/>
                </a:cubicBezTo>
                <a:cubicBezTo>
                  <a:pt x="44644" y="60584"/>
                  <a:pt x="53974" y="47372"/>
                  <a:pt x="52476" y="31776"/>
                </a:cubicBezTo>
                <a:cubicBezTo>
                  <a:pt x="50910" y="16180"/>
                  <a:pt x="39128" y="4330"/>
                  <a:pt x="26052" y="5148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085C69CE-6C1C-4FC9-AC5F-B94C52A83315}"/>
              </a:ext>
            </a:extLst>
          </p:cNvPr>
          <p:cNvSpPr/>
          <p:nvPr/>
        </p:nvSpPr>
        <p:spPr>
          <a:xfrm>
            <a:off x="6766198" y="2706341"/>
            <a:ext cx="119539" cy="29885"/>
          </a:xfrm>
          <a:custGeom>
            <a:avLst/>
            <a:gdLst>
              <a:gd name="connsiteX0" fmla="*/ 185338 w 190689"/>
              <a:gd name="connsiteY0" fmla="*/ 16182 h 47672"/>
              <a:gd name="connsiteX1" fmla="*/ 9632 w 190689"/>
              <a:gd name="connsiteY1" fmla="*/ 31914 h 47672"/>
              <a:gd name="connsiteX2" fmla="*/ 7044 w 190689"/>
              <a:gd name="connsiteY2" fmla="*/ 43219 h 47672"/>
              <a:gd name="connsiteX3" fmla="*/ 16033 w 190689"/>
              <a:gd name="connsiteY3" fmla="*/ 46556 h 47672"/>
              <a:gd name="connsiteX4" fmla="*/ 21550 w 190689"/>
              <a:gd name="connsiteY4" fmla="*/ 45058 h 47672"/>
              <a:gd name="connsiteX5" fmla="*/ 174646 w 190689"/>
              <a:gd name="connsiteY5" fmla="*/ 30211 h 47672"/>
              <a:gd name="connsiteX6" fmla="*/ 189015 w 190689"/>
              <a:gd name="connsiteY6" fmla="*/ 27146 h 47672"/>
              <a:gd name="connsiteX7" fmla="*/ 185338 w 190689"/>
              <a:gd name="connsiteY7" fmla="*/ 16182 h 47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689" h="47672">
                <a:moveTo>
                  <a:pt x="185338" y="16182"/>
                </a:moveTo>
                <a:cubicBezTo>
                  <a:pt x="136576" y="-5339"/>
                  <a:pt x="55125" y="6988"/>
                  <a:pt x="9632" y="31914"/>
                </a:cubicBezTo>
                <a:cubicBezTo>
                  <a:pt x="4864" y="34570"/>
                  <a:pt x="3638" y="39541"/>
                  <a:pt x="7044" y="43219"/>
                </a:cubicBezTo>
                <a:cubicBezTo>
                  <a:pt x="9155" y="45534"/>
                  <a:pt x="12560" y="46692"/>
                  <a:pt x="16033" y="46556"/>
                </a:cubicBezTo>
                <a:cubicBezTo>
                  <a:pt x="17940" y="46488"/>
                  <a:pt x="19915" y="46011"/>
                  <a:pt x="21550" y="45058"/>
                </a:cubicBezTo>
                <a:cubicBezTo>
                  <a:pt x="60913" y="23469"/>
                  <a:pt x="133579" y="12027"/>
                  <a:pt x="174646" y="30211"/>
                </a:cubicBezTo>
                <a:cubicBezTo>
                  <a:pt x="179685" y="32458"/>
                  <a:pt x="186087" y="31096"/>
                  <a:pt x="189015" y="27146"/>
                </a:cubicBezTo>
                <a:cubicBezTo>
                  <a:pt x="191944" y="23333"/>
                  <a:pt x="190309" y="18361"/>
                  <a:pt x="185338" y="16182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F149C1B-E1C3-4371-B4FC-B866A87D1802}"/>
              </a:ext>
            </a:extLst>
          </p:cNvPr>
          <p:cNvSpPr/>
          <p:nvPr/>
        </p:nvSpPr>
        <p:spPr>
          <a:xfrm>
            <a:off x="6570704" y="2737143"/>
            <a:ext cx="81117" cy="21346"/>
          </a:xfrm>
          <a:custGeom>
            <a:avLst/>
            <a:gdLst>
              <a:gd name="connsiteX0" fmla="*/ 108525 w 129396"/>
              <a:gd name="connsiteY0" fmla="*/ 6684 h 34051"/>
              <a:gd name="connsiteX1" fmla="*/ 79513 w 129396"/>
              <a:gd name="connsiteY1" fmla="*/ 5254 h 34051"/>
              <a:gd name="connsiteX2" fmla="*/ 15496 w 129396"/>
              <a:gd name="connsiteY2" fmla="*/ 18194 h 34051"/>
              <a:gd name="connsiteX3" fmla="*/ 13725 w 129396"/>
              <a:gd name="connsiteY3" fmla="*/ 18670 h 34051"/>
              <a:gd name="connsiteX4" fmla="*/ 5893 w 129396"/>
              <a:gd name="connsiteY4" fmla="*/ 29158 h 34051"/>
              <a:gd name="connsiteX5" fmla="*/ 22579 w 129396"/>
              <a:gd name="connsiteY5" fmla="*/ 32700 h 34051"/>
              <a:gd name="connsiteX6" fmla="*/ 24349 w 129396"/>
              <a:gd name="connsiteY6" fmla="*/ 32223 h 34051"/>
              <a:gd name="connsiteX7" fmla="*/ 78832 w 129396"/>
              <a:gd name="connsiteY7" fmla="*/ 20850 h 34051"/>
              <a:gd name="connsiteX8" fmla="*/ 114858 w 129396"/>
              <a:gd name="connsiteY8" fmla="*/ 24800 h 34051"/>
              <a:gd name="connsiteX9" fmla="*/ 108525 w 129396"/>
              <a:gd name="connsiteY9" fmla="*/ 6684 h 34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9396" h="34051">
                <a:moveTo>
                  <a:pt x="108525" y="6684"/>
                </a:moveTo>
                <a:cubicBezTo>
                  <a:pt x="99876" y="5799"/>
                  <a:pt x="90273" y="4709"/>
                  <a:pt x="79513" y="5254"/>
                </a:cubicBezTo>
                <a:cubicBezTo>
                  <a:pt x="57243" y="6344"/>
                  <a:pt x="35042" y="12609"/>
                  <a:pt x="15496" y="18194"/>
                </a:cubicBezTo>
                <a:lnTo>
                  <a:pt x="13725" y="18670"/>
                </a:lnTo>
                <a:cubicBezTo>
                  <a:pt x="6915" y="20577"/>
                  <a:pt x="3442" y="25276"/>
                  <a:pt x="5893" y="29158"/>
                </a:cubicBezTo>
                <a:cubicBezTo>
                  <a:pt x="8345" y="33108"/>
                  <a:pt x="15836" y="34606"/>
                  <a:pt x="22579" y="32700"/>
                </a:cubicBezTo>
                <a:lnTo>
                  <a:pt x="24349" y="32223"/>
                </a:lnTo>
                <a:cubicBezTo>
                  <a:pt x="42601" y="27047"/>
                  <a:pt x="61533" y="21735"/>
                  <a:pt x="78832" y="20850"/>
                </a:cubicBezTo>
                <a:cubicBezTo>
                  <a:pt x="90205" y="20237"/>
                  <a:pt x="103758" y="28069"/>
                  <a:pt x="114858" y="24800"/>
                </a:cubicBezTo>
                <a:cubicBezTo>
                  <a:pt x="135630" y="18875"/>
                  <a:pt x="125619" y="8659"/>
                  <a:pt x="108525" y="6684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11BB9288-87AE-47F0-85C0-808E71613B14}"/>
              </a:ext>
            </a:extLst>
          </p:cNvPr>
          <p:cNvGrpSpPr/>
          <p:nvPr/>
        </p:nvGrpSpPr>
        <p:grpSpPr>
          <a:xfrm>
            <a:off x="6763655" y="3214155"/>
            <a:ext cx="481313" cy="228619"/>
            <a:chOff x="7058478" y="2551977"/>
            <a:chExt cx="518683" cy="24637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D928B2-AE16-4067-B04B-E217BB304F03}"/>
                </a:ext>
              </a:extLst>
            </p:cNvPr>
            <p:cNvSpPr/>
            <p:nvPr/>
          </p:nvSpPr>
          <p:spPr>
            <a:xfrm>
              <a:off x="7058478" y="2615881"/>
              <a:ext cx="59810" cy="138023"/>
            </a:xfrm>
            <a:custGeom>
              <a:avLst/>
              <a:gdLst>
                <a:gd name="connsiteX0" fmla="*/ 71236 w 88534"/>
                <a:gd name="connsiteY0" fmla="*/ 36776 h 204309"/>
                <a:gd name="connsiteX1" fmla="*/ 5108 w 88534"/>
                <a:gd name="connsiteY1" fmla="*/ 36776 h 204309"/>
                <a:gd name="connsiteX2" fmla="*/ 28467 w 88534"/>
                <a:gd name="connsiteY2" fmla="*/ 184219 h 204309"/>
                <a:gd name="connsiteX3" fmla="*/ 85538 w 88534"/>
                <a:gd name="connsiteY3" fmla="*/ 151189 h 204309"/>
                <a:gd name="connsiteX4" fmla="*/ 71236 w 88534"/>
                <a:gd name="connsiteY4" fmla="*/ 36776 h 20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534" h="204309">
                  <a:moveTo>
                    <a:pt x="71236" y="36776"/>
                  </a:moveTo>
                  <a:cubicBezTo>
                    <a:pt x="71168" y="-5448"/>
                    <a:pt x="5108" y="-5448"/>
                    <a:pt x="5108" y="36776"/>
                  </a:cubicBezTo>
                  <a:cubicBezTo>
                    <a:pt x="5176" y="87513"/>
                    <a:pt x="6810" y="137432"/>
                    <a:pt x="28467" y="184219"/>
                  </a:cubicBezTo>
                  <a:cubicBezTo>
                    <a:pt x="46242" y="222561"/>
                    <a:pt x="103244" y="189259"/>
                    <a:pt x="85538" y="151189"/>
                  </a:cubicBezTo>
                  <a:cubicBezTo>
                    <a:pt x="69261" y="116048"/>
                    <a:pt x="71236" y="74437"/>
                    <a:pt x="71236" y="3677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ABF239F-B1D3-4901-8FC7-C9B7F1F75BDA}"/>
                </a:ext>
              </a:extLst>
            </p:cNvPr>
            <p:cNvSpPr/>
            <p:nvPr/>
          </p:nvSpPr>
          <p:spPr>
            <a:xfrm>
              <a:off x="7169079" y="2632720"/>
              <a:ext cx="59810" cy="165627"/>
            </a:xfrm>
            <a:custGeom>
              <a:avLst/>
              <a:gdLst>
                <a:gd name="connsiteX0" fmla="*/ 71169 w 88534"/>
                <a:gd name="connsiteY0" fmla="*/ 36776 h 245171"/>
                <a:gd name="connsiteX1" fmla="*/ 5109 w 88534"/>
                <a:gd name="connsiteY1" fmla="*/ 36776 h 245171"/>
                <a:gd name="connsiteX2" fmla="*/ 25200 w 88534"/>
                <a:gd name="connsiteY2" fmla="*/ 220042 h 245171"/>
                <a:gd name="connsiteX3" fmla="*/ 88944 w 88534"/>
                <a:gd name="connsiteY3" fmla="*/ 202607 h 245171"/>
                <a:gd name="connsiteX4" fmla="*/ 71169 w 88534"/>
                <a:gd name="connsiteY4" fmla="*/ 36776 h 24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534" h="245171">
                  <a:moveTo>
                    <a:pt x="71169" y="36776"/>
                  </a:moveTo>
                  <a:cubicBezTo>
                    <a:pt x="70897" y="-5448"/>
                    <a:pt x="4769" y="-5448"/>
                    <a:pt x="5109" y="36776"/>
                  </a:cubicBezTo>
                  <a:cubicBezTo>
                    <a:pt x="5586" y="98545"/>
                    <a:pt x="12124" y="159634"/>
                    <a:pt x="25200" y="220042"/>
                  </a:cubicBezTo>
                  <a:cubicBezTo>
                    <a:pt x="34121" y="261312"/>
                    <a:pt x="97866" y="243810"/>
                    <a:pt x="88944" y="202607"/>
                  </a:cubicBezTo>
                  <a:cubicBezTo>
                    <a:pt x="76958" y="147784"/>
                    <a:pt x="71578" y="92825"/>
                    <a:pt x="71169" y="3677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4CAF3CA-CB1B-4D9C-B276-6D252963108D}"/>
                </a:ext>
              </a:extLst>
            </p:cNvPr>
            <p:cNvSpPr/>
            <p:nvPr/>
          </p:nvSpPr>
          <p:spPr>
            <a:xfrm>
              <a:off x="7288397" y="2678393"/>
              <a:ext cx="55209" cy="110418"/>
            </a:xfrm>
            <a:custGeom>
              <a:avLst/>
              <a:gdLst>
                <a:gd name="connsiteX0" fmla="*/ 28914 w 81723"/>
                <a:gd name="connsiteY0" fmla="*/ 6148 h 163447"/>
                <a:gd name="connsiteX1" fmla="*/ 5827 w 81723"/>
                <a:gd name="connsiteY1" fmla="*/ 46397 h 163447"/>
                <a:gd name="connsiteX2" fmla="*/ 10935 w 81723"/>
                <a:gd name="connsiteY2" fmla="*/ 131186 h 163447"/>
                <a:gd name="connsiteX3" fmla="*/ 77063 w 81723"/>
                <a:gd name="connsiteY3" fmla="*/ 131186 h 163447"/>
                <a:gd name="connsiteX4" fmla="*/ 69572 w 81723"/>
                <a:gd name="connsiteY4" fmla="*/ 28962 h 163447"/>
                <a:gd name="connsiteX5" fmla="*/ 28914 w 81723"/>
                <a:gd name="connsiteY5" fmla="*/ 6148 h 163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723" h="163447">
                  <a:moveTo>
                    <a:pt x="28914" y="6148"/>
                  </a:moveTo>
                  <a:cubicBezTo>
                    <a:pt x="10458" y="11188"/>
                    <a:pt x="2558" y="28894"/>
                    <a:pt x="5827" y="46397"/>
                  </a:cubicBezTo>
                  <a:cubicBezTo>
                    <a:pt x="11071" y="74387"/>
                    <a:pt x="10935" y="102855"/>
                    <a:pt x="10935" y="131186"/>
                  </a:cubicBezTo>
                  <a:cubicBezTo>
                    <a:pt x="10935" y="173409"/>
                    <a:pt x="77063" y="173409"/>
                    <a:pt x="77063" y="131186"/>
                  </a:cubicBezTo>
                  <a:cubicBezTo>
                    <a:pt x="77063" y="96793"/>
                    <a:pt x="75905" y="62878"/>
                    <a:pt x="69572" y="28962"/>
                  </a:cubicBezTo>
                  <a:cubicBezTo>
                    <a:pt x="66303" y="11460"/>
                    <a:pt x="45191" y="1789"/>
                    <a:pt x="28914" y="614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77B8DA6-A673-4087-9CCA-96534A0FA975}"/>
                </a:ext>
              </a:extLst>
            </p:cNvPr>
            <p:cNvSpPr/>
            <p:nvPr/>
          </p:nvSpPr>
          <p:spPr>
            <a:xfrm>
              <a:off x="7521952" y="2551977"/>
              <a:ext cx="55209" cy="87414"/>
            </a:xfrm>
            <a:custGeom>
              <a:avLst/>
              <a:gdLst>
                <a:gd name="connsiteX0" fmla="*/ 38145 w 81723"/>
                <a:gd name="connsiteY0" fmla="*/ 5108 h 129396"/>
                <a:gd name="connsiteX1" fmla="*/ 5116 w 81723"/>
                <a:gd name="connsiteY1" fmla="*/ 37865 h 129396"/>
                <a:gd name="connsiteX2" fmla="*/ 11449 w 81723"/>
                <a:gd name="connsiteY2" fmla="*/ 93983 h 129396"/>
                <a:gd name="connsiteX3" fmla="*/ 44479 w 81723"/>
                <a:gd name="connsiteY3" fmla="*/ 126740 h 129396"/>
                <a:gd name="connsiteX4" fmla="*/ 77509 w 81723"/>
                <a:gd name="connsiteY4" fmla="*/ 93983 h 129396"/>
                <a:gd name="connsiteX5" fmla="*/ 71244 w 81723"/>
                <a:gd name="connsiteY5" fmla="*/ 37865 h 129396"/>
                <a:gd name="connsiteX6" fmla="*/ 38145 w 81723"/>
                <a:gd name="connsiteY6" fmla="*/ 5108 h 12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723" h="129396">
                  <a:moveTo>
                    <a:pt x="38145" y="5108"/>
                  </a:moveTo>
                  <a:cubicBezTo>
                    <a:pt x="20439" y="5108"/>
                    <a:pt x="4707" y="20022"/>
                    <a:pt x="5116" y="37865"/>
                  </a:cubicBezTo>
                  <a:cubicBezTo>
                    <a:pt x="5592" y="57479"/>
                    <a:pt x="11040" y="76139"/>
                    <a:pt x="11449" y="93983"/>
                  </a:cubicBezTo>
                  <a:cubicBezTo>
                    <a:pt x="11858" y="111826"/>
                    <a:pt x="26160" y="126740"/>
                    <a:pt x="44479" y="126740"/>
                  </a:cubicBezTo>
                  <a:cubicBezTo>
                    <a:pt x="62186" y="126740"/>
                    <a:pt x="77918" y="111826"/>
                    <a:pt x="77509" y="93983"/>
                  </a:cubicBezTo>
                  <a:cubicBezTo>
                    <a:pt x="77033" y="74369"/>
                    <a:pt x="71584" y="55708"/>
                    <a:pt x="71244" y="37865"/>
                  </a:cubicBezTo>
                  <a:cubicBezTo>
                    <a:pt x="70835" y="19954"/>
                    <a:pt x="56465" y="5108"/>
                    <a:pt x="38145" y="510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F55511A-24D4-4951-9C12-6C2C22ABE9DB}"/>
                </a:ext>
              </a:extLst>
            </p:cNvPr>
            <p:cNvSpPr/>
            <p:nvPr/>
          </p:nvSpPr>
          <p:spPr>
            <a:xfrm>
              <a:off x="7346917" y="2565792"/>
              <a:ext cx="78213" cy="151825"/>
            </a:xfrm>
            <a:custGeom>
              <a:avLst/>
              <a:gdLst>
                <a:gd name="connsiteX0" fmla="*/ 71074 w 115775"/>
                <a:gd name="connsiteY0" fmla="*/ 27358 h 224740"/>
                <a:gd name="connsiteX1" fmla="*/ 7329 w 115775"/>
                <a:gd name="connsiteY1" fmla="*/ 44725 h 224740"/>
                <a:gd name="connsiteX2" fmla="*/ 51392 w 115775"/>
                <a:gd name="connsiteY2" fmla="*/ 200613 h 224740"/>
                <a:gd name="connsiteX3" fmla="*/ 115137 w 115775"/>
                <a:gd name="connsiteY3" fmla="*/ 183179 h 224740"/>
                <a:gd name="connsiteX4" fmla="*/ 71074 w 115775"/>
                <a:gd name="connsiteY4" fmla="*/ 27358 h 22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775" h="224740">
                  <a:moveTo>
                    <a:pt x="71074" y="27358"/>
                  </a:moveTo>
                  <a:cubicBezTo>
                    <a:pt x="56364" y="-11869"/>
                    <a:pt x="-7517" y="5089"/>
                    <a:pt x="7329" y="44725"/>
                  </a:cubicBezTo>
                  <a:cubicBezTo>
                    <a:pt x="26330" y="95462"/>
                    <a:pt x="43765" y="146812"/>
                    <a:pt x="51392" y="200613"/>
                  </a:cubicBezTo>
                  <a:cubicBezTo>
                    <a:pt x="57317" y="242293"/>
                    <a:pt x="120926" y="224449"/>
                    <a:pt x="115137" y="183179"/>
                  </a:cubicBezTo>
                  <a:cubicBezTo>
                    <a:pt x="107509" y="129513"/>
                    <a:pt x="90075" y="78096"/>
                    <a:pt x="71074" y="2735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A09A20B-3337-4791-9E71-D05F5163AB5D}"/>
              </a:ext>
            </a:extLst>
          </p:cNvPr>
          <p:cNvSpPr/>
          <p:nvPr/>
        </p:nvSpPr>
        <p:spPr>
          <a:xfrm>
            <a:off x="5650354" y="5084699"/>
            <a:ext cx="4270" cy="4270"/>
          </a:xfrm>
          <a:custGeom>
            <a:avLst/>
            <a:gdLst>
              <a:gd name="connsiteX0" fmla="*/ 6470 w 6810"/>
              <a:gd name="connsiteY0" fmla="*/ 7560 h 6810"/>
              <a:gd name="connsiteX1" fmla="*/ 5108 w 6810"/>
              <a:gd name="connsiteY1" fmla="*/ 5108 h 6810"/>
              <a:gd name="connsiteX2" fmla="*/ 6470 w 6810"/>
              <a:gd name="connsiteY2" fmla="*/ 7560 h 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10" h="6810">
                <a:moveTo>
                  <a:pt x="6470" y="7560"/>
                </a:moveTo>
                <a:lnTo>
                  <a:pt x="5108" y="5108"/>
                </a:lnTo>
                <a:cubicBezTo>
                  <a:pt x="5108" y="5789"/>
                  <a:pt x="5585" y="6606"/>
                  <a:pt x="6470" y="7560"/>
                </a:cubicBezTo>
                <a:close/>
              </a:path>
            </a:pathLst>
          </a:custGeom>
          <a:solidFill>
            <a:srgbClr val="CA796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2843E59D-66B7-4ADF-A755-8D4C3B88D85D}"/>
              </a:ext>
            </a:extLst>
          </p:cNvPr>
          <p:cNvSpPr/>
          <p:nvPr/>
        </p:nvSpPr>
        <p:spPr>
          <a:xfrm>
            <a:off x="6884732" y="5062285"/>
            <a:ext cx="4270" cy="4270"/>
          </a:xfrm>
          <a:custGeom>
            <a:avLst/>
            <a:gdLst>
              <a:gd name="connsiteX0" fmla="*/ 6538 w 6810"/>
              <a:gd name="connsiteY0" fmla="*/ 5108 h 6810"/>
              <a:gd name="connsiteX1" fmla="*/ 5108 w 6810"/>
              <a:gd name="connsiteY1" fmla="*/ 5993 h 6810"/>
              <a:gd name="connsiteX2" fmla="*/ 6538 w 6810"/>
              <a:gd name="connsiteY2" fmla="*/ 5108 h 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10" h="6810">
                <a:moveTo>
                  <a:pt x="6538" y="5108"/>
                </a:moveTo>
                <a:cubicBezTo>
                  <a:pt x="6061" y="5380"/>
                  <a:pt x="5585" y="5721"/>
                  <a:pt x="5108" y="5993"/>
                </a:cubicBezTo>
                <a:cubicBezTo>
                  <a:pt x="6061" y="5449"/>
                  <a:pt x="6402" y="5176"/>
                  <a:pt x="6538" y="5108"/>
                </a:cubicBezTo>
                <a:close/>
              </a:path>
            </a:pathLst>
          </a:custGeom>
          <a:solidFill>
            <a:srgbClr val="8BC8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A93B2B84-1C09-4626-9393-94F5161C2FFF}"/>
              </a:ext>
            </a:extLst>
          </p:cNvPr>
          <p:cNvGrpSpPr/>
          <p:nvPr/>
        </p:nvGrpSpPr>
        <p:grpSpPr>
          <a:xfrm>
            <a:off x="5263904" y="3349816"/>
            <a:ext cx="2604307" cy="1865779"/>
            <a:chOff x="5263904" y="3349816"/>
            <a:chExt cx="2604307" cy="1865779"/>
          </a:xfrm>
        </p:grpSpPr>
        <p:grpSp>
          <p:nvGrpSpPr>
            <p:cNvPr id="537" name="Group 536">
              <a:extLst>
                <a:ext uri="{FF2B5EF4-FFF2-40B4-BE49-F238E27FC236}">
                  <a16:creationId xmlns:a16="http://schemas.microsoft.com/office/drawing/2014/main" id="{468A0686-DC74-4311-8863-56DE75EDB43B}"/>
                </a:ext>
              </a:extLst>
            </p:cNvPr>
            <p:cNvGrpSpPr/>
            <p:nvPr/>
          </p:nvGrpSpPr>
          <p:grpSpPr>
            <a:xfrm>
              <a:off x="5263904" y="3928084"/>
              <a:ext cx="1011674" cy="1268914"/>
              <a:chOff x="3414992" y="3685939"/>
              <a:chExt cx="485775" cy="609293"/>
            </a:xfrm>
          </p:grpSpPr>
          <p:sp>
            <p:nvSpPr>
              <p:cNvPr id="538" name="Freeform: Shape 537">
                <a:extLst>
                  <a:ext uri="{FF2B5EF4-FFF2-40B4-BE49-F238E27FC236}">
                    <a16:creationId xmlns:a16="http://schemas.microsoft.com/office/drawing/2014/main" id="{85748CEB-9145-40BD-AA22-2A1E117E5EEF}"/>
                  </a:ext>
                </a:extLst>
              </p:cNvPr>
              <p:cNvSpPr/>
              <p:nvPr/>
            </p:nvSpPr>
            <p:spPr>
              <a:xfrm>
                <a:off x="3433185" y="3876132"/>
                <a:ext cx="447675" cy="419100"/>
              </a:xfrm>
              <a:custGeom>
                <a:avLst/>
                <a:gdLst>
                  <a:gd name="connsiteX0" fmla="*/ 7144 w 447675"/>
                  <a:gd name="connsiteY0" fmla="*/ 7144 h 419100"/>
                  <a:gd name="connsiteX1" fmla="*/ 441293 w 447675"/>
                  <a:gd name="connsiteY1" fmla="*/ 7144 h 419100"/>
                  <a:gd name="connsiteX2" fmla="*/ 441293 w 447675"/>
                  <a:gd name="connsiteY2" fmla="*/ 415100 h 419100"/>
                  <a:gd name="connsiteX3" fmla="*/ 7144 w 447675"/>
                  <a:gd name="connsiteY3" fmla="*/ 415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675" h="419100">
                    <a:moveTo>
                      <a:pt x="7144" y="7144"/>
                    </a:moveTo>
                    <a:lnTo>
                      <a:pt x="441293" y="7144"/>
                    </a:lnTo>
                    <a:lnTo>
                      <a:pt x="441293" y="415100"/>
                    </a:lnTo>
                    <a:lnTo>
                      <a:pt x="7144" y="415100"/>
                    </a:ln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9" name="Freeform: Shape 538">
                <a:extLst>
                  <a:ext uri="{FF2B5EF4-FFF2-40B4-BE49-F238E27FC236}">
                    <a16:creationId xmlns:a16="http://schemas.microsoft.com/office/drawing/2014/main" id="{8A5DA022-8F81-47CB-9C5C-69BBB959FA2B}"/>
                  </a:ext>
                </a:extLst>
              </p:cNvPr>
              <p:cNvSpPr/>
              <p:nvPr/>
            </p:nvSpPr>
            <p:spPr>
              <a:xfrm>
                <a:off x="3650260" y="3876132"/>
                <a:ext cx="228600" cy="419100"/>
              </a:xfrm>
              <a:custGeom>
                <a:avLst/>
                <a:gdLst>
                  <a:gd name="connsiteX0" fmla="*/ 7144 w 228600"/>
                  <a:gd name="connsiteY0" fmla="*/ 7144 h 419100"/>
                  <a:gd name="connsiteX1" fmla="*/ 224218 w 228600"/>
                  <a:gd name="connsiteY1" fmla="*/ 7144 h 419100"/>
                  <a:gd name="connsiteX2" fmla="*/ 224218 w 228600"/>
                  <a:gd name="connsiteY2" fmla="*/ 415100 h 419100"/>
                  <a:gd name="connsiteX3" fmla="*/ 7144 w 228600"/>
                  <a:gd name="connsiteY3" fmla="*/ 415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" h="419100">
                    <a:moveTo>
                      <a:pt x="7144" y="7144"/>
                    </a:moveTo>
                    <a:lnTo>
                      <a:pt x="224218" y="7144"/>
                    </a:lnTo>
                    <a:lnTo>
                      <a:pt x="224218" y="415100"/>
                    </a:lnTo>
                    <a:lnTo>
                      <a:pt x="7144" y="415100"/>
                    </a:ln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0" name="Freeform: Shape 539">
                <a:extLst>
                  <a:ext uri="{FF2B5EF4-FFF2-40B4-BE49-F238E27FC236}">
                    <a16:creationId xmlns:a16="http://schemas.microsoft.com/office/drawing/2014/main" id="{044F3C93-3E9F-4CE5-A7F2-2717A46D64D2}"/>
                  </a:ext>
                </a:extLst>
              </p:cNvPr>
              <p:cNvSpPr/>
              <p:nvPr/>
            </p:nvSpPr>
            <p:spPr>
              <a:xfrm>
                <a:off x="3605112" y="3856320"/>
                <a:ext cx="95250" cy="438150"/>
              </a:xfrm>
              <a:custGeom>
                <a:avLst/>
                <a:gdLst>
                  <a:gd name="connsiteX0" fmla="*/ 7144 w 95250"/>
                  <a:gd name="connsiteY0" fmla="*/ 7144 h 438150"/>
                  <a:gd name="connsiteX1" fmla="*/ 95060 w 95250"/>
                  <a:gd name="connsiteY1" fmla="*/ 7144 h 438150"/>
                  <a:gd name="connsiteX2" fmla="*/ 95060 w 95250"/>
                  <a:gd name="connsiteY2" fmla="*/ 434912 h 438150"/>
                  <a:gd name="connsiteX3" fmla="*/ 7144 w 95250"/>
                  <a:gd name="connsiteY3" fmla="*/ 434912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438150">
                    <a:moveTo>
                      <a:pt x="7144" y="7144"/>
                    </a:moveTo>
                    <a:lnTo>
                      <a:pt x="95060" y="7144"/>
                    </a:lnTo>
                    <a:lnTo>
                      <a:pt x="95060" y="434912"/>
                    </a:lnTo>
                    <a:lnTo>
                      <a:pt x="7144" y="434912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1" name="Freeform: Shape 540">
                <a:extLst>
                  <a:ext uri="{FF2B5EF4-FFF2-40B4-BE49-F238E27FC236}">
                    <a16:creationId xmlns:a16="http://schemas.microsoft.com/office/drawing/2014/main" id="{43063AF3-4CDB-4082-9A77-FB67F4B7C692}"/>
                  </a:ext>
                </a:extLst>
              </p:cNvPr>
              <p:cNvSpPr/>
              <p:nvPr/>
            </p:nvSpPr>
            <p:spPr>
              <a:xfrm>
                <a:off x="3433185" y="3876132"/>
                <a:ext cx="447675" cy="47625"/>
              </a:xfrm>
              <a:custGeom>
                <a:avLst/>
                <a:gdLst>
                  <a:gd name="connsiteX0" fmla="*/ 7144 w 447675"/>
                  <a:gd name="connsiteY0" fmla="*/ 7144 h 47625"/>
                  <a:gd name="connsiteX1" fmla="*/ 441293 w 447675"/>
                  <a:gd name="connsiteY1" fmla="*/ 7144 h 47625"/>
                  <a:gd name="connsiteX2" fmla="*/ 441293 w 447675"/>
                  <a:gd name="connsiteY2" fmla="*/ 47911 h 47625"/>
                  <a:gd name="connsiteX3" fmla="*/ 7144 w 447675"/>
                  <a:gd name="connsiteY3" fmla="*/ 4791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675" h="47625">
                    <a:moveTo>
                      <a:pt x="7144" y="7144"/>
                    </a:moveTo>
                    <a:lnTo>
                      <a:pt x="441293" y="7144"/>
                    </a:lnTo>
                    <a:lnTo>
                      <a:pt x="441293" y="47911"/>
                    </a:lnTo>
                    <a:lnTo>
                      <a:pt x="7144" y="47911"/>
                    </a:ln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2" name="Freeform: Shape 541">
                <a:extLst>
                  <a:ext uri="{FF2B5EF4-FFF2-40B4-BE49-F238E27FC236}">
                    <a16:creationId xmlns:a16="http://schemas.microsoft.com/office/drawing/2014/main" id="{AFA585C1-43A5-4B3A-9914-B90666A57630}"/>
                  </a:ext>
                </a:extLst>
              </p:cNvPr>
              <p:cNvSpPr/>
              <p:nvPr/>
            </p:nvSpPr>
            <p:spPr>
              <a:xfrm>
                <a:off x="3414992" y="3820601"/>
                <a:ext cx="485775" cy="76200"/>
              </a:xfrm>
              <a:custGeom>
                <a:avLst/>
                <a:gdLst>
                  <a:gd name="connsiteX0" fmla="*/ 461105 w 485775"/>
                  <a:gd name="connsiteY0" fmla="*/ 78486 h 76200"/>
                  <a:gd name="connsiteX1" fmla="*/ 26194 w 485775"/>
                  <a:gd name="connsiteY1" fmla="*/ 78486 h 76200"/>
                  <a:gd name="connsiteX2" fmla="*/ 7144 w 485775"/>
                  <a:gd name="connsiteY2" fmla="*/ 59436 h 76200"/>
                  <a:gd name="connsiteX3" fmla="*/ 7144 w 485775"/>
                  <a:gd name="connsiteY3" fmla="*/ 26194 h 76200"/>
                  <a:gd name="connsiteX4" fmla="*/ 26194 w 485775"/>
                  <a:gd name="connsiteY4" fmla="*/ 7144 h 76200"/>
                  <a:gd name="connsiteX5" fmla="*/ 461105 w 485775"/>
                  <a:gd name="connsiteY5" fmla="*/ 7144 h 76200"/>
                  <a:gd name="connsiteX6" fmla="*/ 480155 w 485775"/>
                  <a:gd name="connsiteY6" fmla="*/ 26194 h 76200"/>
                  <a:gd name="connsiteX7" fmla="*/ 480155 w 485775"/>
                  <a:gd name="connsiteY7" fmla="*/ 59436 h 76200"/>
                  <a:gd name="connsiteX8" fmla="*/ 461105 w 485775"/>
                  <a:gd name="connsiteY8" fmla="*/ 78486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5775" h="76200">
                    <a:moveTo>
                      <a:pt x="461105" y="78486"/>
                    </a:moveTo>
                    <a:lnTo>
                      <a:pt x="26194" y="78486"/>
                    </a:lnTo>
                    <a:cubicBezTo>
                      <a:pt x="15716" y="78486"/>
                      <a:pt x="7144" y="69914"/>
                      <a:pt x="7144" y="59436"/>
                    </a:cubicBezTo>
                    <a:lnTo>
                      <a:pt x="7144" y="26194"/>
                    </a:lnTo>
                    <a:cubicBezTo>
                      <a:pt x="7144" y="15716"/>
                      <a:pt x="15716" y="7144"/>
                      <a:pt x="26194" y="7144"/>
                    </a:cubicBezTo>
                    <a:lnTo>
                      <a:pt x="461105" y="7144"/>
                    </a:lnTo>
                    <a:cubicBezTo>
                      <a:pt x="471583" y="7144"/>
                      <a:pt x="480155" y="15716"/>
                      <a:pt x="480155" y="26194"/>
                    </a:cubicBezTo>
                    <a:lnTo>
                      <a:pt x="480155" y="59436"/>
                    </a:lnTo>
                    <a:cubicBezTo>
                      <a:pt x="480060" y="69914"/>
                      <a:pt x="471583" y="78486"/>
                      <a:pt x="461105" y="78486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3" name="Freeform: Shape 542">
                <a:extLst>
                  <a:ext uri="{FF2B5EF4-FFF2-40B4-BE49-F238E27FC236}">
                    <a16:creationId xmlns:a16="http://schemas.microsoft.com/office/drawing/2014/main" id="{91361A1A-8449-4511-A031-EACFFB52CA13}"/>
                  </a:ext>
                </a:extLst>
              </p:cNvPr>
              <p:cNvSpPr/>
              <p:nvPr/>
            </p:nvSpPr>
            <p:spPr>
              <a:xfrm>
                <a:off x="3588443" y="3820696"/>
                <a:ext cx="133350" cy="76200"/>
              </a:xfrm>
              <a:custGeom>
                <a:avLst/>
                <a:gdLst>
                  <a:gd name="connsiteX0" fmla="*/ 7144 w 133350"/>
                  <a:gd name="connsiteY0" fmla="*/ 7144 h 76200"/>
                  <a:gd name="connsiteX1" fmla="*/ 135446 w 133350"/>
                  <a:gd name="connsiteY1" fmla="*/ 7144 h 76200"/>
                  <a:gd name="connsiteX2" fmla="*/ 135446 w 133350"/>
                  <a:gd name="connsiteY2" fmla="*/ 78486 h 76200"/>
                  <a:gd name="connsiteX3" fmla="*/ 7144 w 133350"/>
                  <a:gd name="connsiteY3" fmla="*/ 78486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50" h="76200">
                    <a:moveTo>
                      <a:pt x="7144" y="7144"/>
                    </a:moveTo>
                    <a:lnTo>
                      <a:pt x="135446" y="7144"/>
                    </a:lnTo>
                    <a:lnTo>
                      <a:pt x="135446" y="78486"/>
                    </a:lnTo>
                    <a:lnTo>
                      <a:pt x="7144" y="78486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4" name="Freeform: Shape 543">
                <a:extLst>
                  <a:ext uri="{FF2B5EF4-FFF2-40B4-BE49-F238E27FC236}">
                    <a16:creationId xmlns:a16="http://schemas.microsoft.com/office/drawing/2014/main" id="{4147C205-CEF3-460D-84D9-35D9E4790D54}"/>
                  </a:ext>
                </a:extLst>
              </p:cNvPr>
              <p:cNvSpPr/>
              <p:nvPr/>
            </p:nvSpPr>
            <p:spPr>
              <a:xfrm>
                <a:off x="3528910" y="3685939"/>
                <a:ext cx="142875" cy="142875"/>
              </a:xfrm>
              <a:custGeom>
                <a:avLst/>
                <a:gdLst>
                  <a:gd name="connsiteX0" fmla="*/ 132399 w 142875"/>
                  <a:gd name="connsiteY0" fmla="*/ 138948 h 142875"/>
                  <a:gd name="connsiteX1" fmla="*/ 126399 w 142875"/>
                  <a:gd name="connsiteY1" fmla="*/ 139996 h 142875"/>
                  <a:gd name="connsiteX2" fmla="*/ 33435 w 142875"/>
                  <a:gd name="connsiteY2" fmla="*/ 118374 h 142875"/>
                  <a:gd name="connsiteX3" fmla="*/ 22195 w 142875"/>
                  <a:gd name="connsiteY3" fmla="*/ 19314 h 142875"/>
                  <a:gd name="connsiteX4" fmla="*/ 120017 w 142875"/>
                  <a:gd name="connsiteY4" fmla="*/ 38555 h 142875"/>
                  <a:gd name="connsiteX5" fmla="*/ 134019 w 142875"/>
                  <a:gd name="connsiteY5" fmla="*/ 133043 h 142875"/>
                  <a:gd name="connsiteX6" fmla="*/ 132399 w 142875"/>
                  <a:gd name="connsiteY6" fmla="*/ 138948 h 142875"/>
                  <a:gd name="connsiteX7" fmla="*/ 35054 w 142875"/>
                  <a:gd name="connsiteY7" fmla="*/ 33316 h 142875"/>
                  <a:gd name="connsiteX8" fmla="*/ 47341 w 142875"/>
                  <a:gd name="connsiteY8" fmla="*/ 105516 h 142875"/>
                  <a:gd name="connsiteX9" fmla="*/ 116778 w 142875"/>
                  <a:gd name="connsiteY9" fmla="*/ 122089 h 142875"/>
                  <a:gd name="connsiteX10" fmla="*/ 105920 w 142875"/>
                  <a:gd name="connsiteY10" fmla="*/ 51509 h 142875"/>
                  <a:gd name="connsiteX11" fmla="*/ 35054 w 142875"/>
                  <a:gd name="connsiteY11" fmla="*/ 33316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2875" h="142875">
                    <a:moveTo>
                      <a:pt x="132399" y="138948"/>
                    </a:moveTo>
                    <a:lnTo>
                      <a:pt x="126399" y="139996"/>
                    </a:lnTo>
                    <a:cubicBezTo>
                      <a:pt x="123827" y="140472"/>
                      <a:pt x="63153" y="150664"/>
                      <a:pt x="33435" y="118374"/>
                    </a:cubicBezTo>
                    <a:cubicBezTo>
                      <a:pt x="3336" y="85799"/>
                      <a:pt x="-1617" y="41317"/>
                      <a:pt x="22195" y="19314"/>
                    </a:cubicBezTo>
                    <a:cubicBezTo>
                      <a:pt x="46103" y="-2688"/>
                      <a:pt x="89918" y="5979"/>
                      <a:pt x="120017" y="38555"/>
                    </a:cubicBezTo>
                    <a:cubicBezTo>
                      <a:pt x="149735" y="70845"/>
                      <a:pt x="134686" y="130471"/>
                      <a:pt x="134019" y="133043"/>
                    </a:cubicBezTo>
                    <a:lnTo>
                      <a:pt x="132399" y="138948"/>
                    </a:lnTo>
                    <a:close/>
                    <a:moveTo>
                      <a:pt x="35054" y="33316"/>
                    </a:moveTo>
                    <a:cubicBezTo>
                      <a:pt x="19147" y="47985"/>
                      <a:pt x="24767" y="81036"/>
                      <a:pt x="47341" y="105516"/>
                    </a:cubicBezTo>
                    <a:cubicBezTo>
                      <a:pt x="65344" y="125042"/>
                      <a:pt x="102110" y="123518"/>
                      <a:pt x="116778" y="122089"/>
                    </a:cubicBezTo>
                    <a:cubicBezTo>
                      <a:pt x="119445" y="107516"/>
                      <a:pt x="123922" y="71035"/>
                      <a:pt x="105920" y="51509"/>
                    </a:cubicBezTo>
                    <a:cubicBezTo>
                      <a:pt x="83441" y="26934"/>
                      <a:pt x="50961" y="18648"/>
                      <a:pt x="35054" y="33316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5" name="Freeform: Shape 544">
                <a:extLst>
                  <a:ext uri="{FF2B5EF4-FFF2-40B4-BE49-F238E27FC236}">
                    <a16:creationId xmlns:a16="http://schemas.microsoft.com/office/drawing/2014/main" id="{6332BECE-06C6-41A3-8B1C-D7F8DFD0D03F}"/>
                  </a:ext>
                </a:extLst>
              </p:cNvPr>
              <p:cNvSpPr/>
              <p:nvPr/>
            </p:nvSpPr>
            <p:spPr>
              <a:xfrm>
                <a:off x="3641196" y="3685939"/>
                <a:ext cx="142875" cy="142875"/>
              </a:xfrm>
              <a:custGeom>
                <a:avLst/>
                <a:gdLst>
                  <a:gd name="connsiteX0" fmla="*/ 11541 w 142875"/>
                  <a:gd name="connsiteY0" fmla="*/ 133043 h 142875"/>
                  <a:gd name="connsiteX1" fmla="*/ 25542 w 142875"/>
                  <a:gd name="connsiteY1" fmla="*/ 38555 h 142875"/>
                  <a:gd name="connsiteX2" fmla="*/ 123364 w 142875"/>
                  <a:gd name="connsiteY2" fmla="*/ 19314 h 142875"/>
                  <a:gd name="connsiteX3" fmla="*/ 112124 w 142875"/>
                  <a:gd name="connsiteY3" fmla="*/ 118374 h 142875"/>
                  <a:gd name="connsiteX4" fmla="*/ 19160 w 142875"/>
                  <a:gd name="connsiteY4" fmla="*/ 139996 h 142875"/>
                  <a:gd name="connsiteX5" fmla="*/ 13160 w 142875"/>
                  <a:gd name="connsiteY5" fmla="*/ 138948 h 142875"/>
                  <a:gd name="connsiteX6" fmla="*/ 11541 w 142875"/>
                  <a:gd name="connsiteY6" fmla="*/ 133043 h 142875"/>
                  <a:gd name="connsiteX7" fmla="*/ 39449 w 142875"/>
                  <a:gd name="connsiteY7" fmla="*/ 51414 h 142875"/>
                  <a:gd name="connsiteX8" fmla="*/ 28590 w 142875"/>
                  <a:gd name="connsiteY8" fmla="*/ 121994 h 142875"/>
                  <a:gd name="connsiteX9" fmla="*/ 98028 w 142875"/>
                  <a:gd name="connsiteY9" fmla="*/ 105420 h 142875"/>
                  <a:gd name="connsiteX10" fmla="*/ 110315 w 142875"/>
                  <a:gd name="connsiteY10" fmla="*/ 33221 h 142875"/>
                  <a:gd name="connsiteX11" fmla="*/ 39449 w 142875"/>
                  <a:gd name="connsiteY11" fmla="*/ 5141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2875" h="142875">
                    <a:moveTo>
                      <a:pt x="11541" y="133043"/>
                    </a:moveTo>
                    <a:cubicBezTo>
                      <a:pt x="10874" y="130566"/>
                      <a:pt x="-4176" y="70845"/>
                      <a:pt x="25542" y="38555"/>
                    </a:cubicBezTo>
                    <a:cubicBezTo>
                      <a:pt x="55641" y="5979"/>
                      <a:pt x="99456" y="-2688"/>
                      <a:pt x="123364" y="19314"/>
                    </a:cubicBezTo>
                    <a:cubicBezTo>
                      <a:pt x="147272" y="41317"/>
                      <a:pt x="142223" y="85799"/>
                      <a:pt x="112124" y="118374"/>
                    </a:cubicBezTo>
                    <a:cubicBezTo>
                      <a:pt x="82406" y="150664"/>
                      <a:pt x="21637" y="140472"/>
                      <a:pt x="19160" y="139996"/>
                    </a:cubicBezTo>
                    <a:lnTo>
                      <a:pt x="13160" y="138948"/>
                    </a:lnTo>
                    <a:lnTo>
                      <a:pt x="11541" y="133043"/>
                    </a:lnTo>
                    <a:close/>
                    <a:moveTo>
                      <a:pt x="39449" y="51414"/>
                    </a:moveTo>
                    <a:cubicBezTo>
                      <a:pt x="21447" y="70940"/>
                      <a:pt x="25923" y="107516"/>
                      <a:pt x="28590" y="121994"/>
                    </a:cubicBezTo>
                    <a:cubicBezTo>
                      <a:pt x="43259" y="123518"/>
                      <a:pt x="80121" y="124947"/>
                      <a:pt x="98028" y="105420"/>
                    </a:cubicBezTo>
                    <a:cubicBezTo>
                      <a:pt x="120602" y="80941"/>
                      <a:pt x="126222" y="47889"/>
                      <a:pt x="110315" y="33221"/>
                    </a:cubicBezTo>
                    <a:cubicBezTo>
                      <a:pt x="94503" y="18648"/>
                      <a:pt x="62023" y="26934"/>
                      <a:pt x="39449" y="51414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63" name="Group 562">
              <a:extLst>
                <a:ext uri="{FF2B5EF4-FFF2-40B4-BE49-F238E27FC236}">
                  <a16:creationId xmlns:a16="http://schemas.microsoft.com/office/drawing/2014/main" id="{B84CA5F2-3D53-4BCD-83AE-8A3CDAC246BE}"/>
                </a:ext>
              </a:extLst>
            </p:cNvPr>
            <p:cNvGrpSpPr/>
            <p:nvPr/>
          </p:nvGrpSpPr>
          <p:grpSpPr>
            <a:xfrm>
              <a:off x="5572932" y="3349816"/>
              <a:ext cx="2295279" cy="1865779"/>
              <a:chOff x="4847301" y="3799377"/>
              <a:chExt cx="2100303" cy="1707288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861DAC1C-4316-4C30-A5C7-8F58434A73DA}"/>
                  </a:ext>
                </a:extLst>
              </p:cNvPr>
              <p:cNvSpPr/>
              <p:nvPr/>
            </p:nvSpPr>
            <p:spPr>
              <a:xfrm>
                <a:off x="5408395" y="3799377"/>
                <a:ext cx="1539209" cy="1672034"/>
              </a:xfrm>
              <a:custGeom>
                <a:avLst/>
                <a:gdLst>
                  <a:gd name="connsiteX0" fmla="*/ 1880523 w 2683269"/>
                  <a:gd name="connsiteY0" fmla="*/ 169947 h 2914820"/>
                  <a:gd name="connsiteX1" fmla="*/ 1803226 w 2683269"/>
                  <a:gd name="connsiteY1" fmla="*/ 327811 h 2914820"/>
                  <a:gd name="connsiteX2" fmla="*/ 1718437 w 2683269"/>
                  <a:gd name="connsiteY2" fmla="*/ 671528 h 2914820"/>
                  <a:gd name="connsiteX3" fmla="*/ 1580120 w 2683269"/>
                  <a:gd name="connsiteY3" fmla="*/ 1088797 h 2914820"/>
                  <a:gd name="connsiteX4" fmla="*/ 361752 w 2683269"/>
                  <a:gd name="connsiteY4" fmla="*/ 2286597 h 2914820"/>
                  <a:gd name="connsiteX5" fmla="*/ 77080 w 2683269"/>
                  <a:gd name="connsiteY5" fmla="*/ 2424098 h 2914820"/>
                  <a:gd name="connsiteX6" fmla="*/ 281935 w 2683269"/>
                  <a:gd name="connsiteY6" fmla="*/ 2914918 h 2914820"/>
                  <a:gd name="connsiteX7" fmla="*/ 648739 w 2683269"/>
                  <a:gd name="connsiteY7" fmla="*/ 2860163 h 2914820"/>
                  <a:gd name="connsiteX8" fmla="*/ 1126075 w 2683269"/>
                  <a:gd name="connsiteY8" fmla="*/ 2754671 h 2914820"/>
                  <a:gd name="connsiteX9" fmla="*/ 2599285 w 2683269"/>
                  <a:gd name="connsiteY9" fmla="*/ 342521 h 2914820"/>
                  <a:gd name="connsiteX10" fmla="*/ 1880523 w 2683269"/>
                  <a:gd name="connsiteY10" fmla="*/ 169947 h 2914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3269" h="2914820">
                    <a:moveTo>
                      <a:pt x="1880523" y="169947"/>
                    </a:moveTo>
                    <a:cubicBezTo>
                      <a:pt x="1851239" y="214487"/>
                      <a:pt x="1826109" y="267267"/>
                      <a:pt x="1803226" y="327811"/>
                    </a:cubicBezTo>
                    <a:cubicBezTo>
                      <a:pt x="1761547" y="438138"/>
                      <a:pt x="1736212" y="555207"/>
                      <a:pt x="1718437" y="671528"/>
                    </a:cubicBezTo>
                    <a:cubicBezTo>
                      <a:pt x="1695419" y="822104"/>
                      <a:pt x="1638688" y="948095"/>
                      <a:pt x="1580120" y="1088797"/>
                    </a:cubicBezTo>
                    <a:cubicBezTo>
                      <a:pt x="1349114" y="1643294"/>
                      <a:pt x="848690" y="1978089"/>
                      <a:pt x="361752" y="2286597"/>
                    </a:cubicBezTo>
                    <a:cubicBezTo>
                      <a:pt x="287655" y="2333520"/>
                      <a:pt x="136807" y="2371726"/>
                      <a:pt x="77080" y="2424098"/>
                    </a:cubicBezTo>
                    <a:cubicBezTo>
                      <a:pt x="-94336" y="2574333"/>
                      <a:pt x="67137" y="2923022"/>
                      <a:pt x="281935" y="2914918"/>
                    </a:cubicBezTo>
                    <a:cubicBezTo>
                      <a:pt x="397915" y="2910491"/>
                      <a:pt x="531466" y="2875418"/>
                      <a:pt x="648739" y="2860163"/>
                    </a:cubicBezTo>
                    <a:cubicBezTo>
                      <a:pt x="810621" y="2839051"/>
                      <a:pt x="967122" y="2790085"/>
                      <a:pt x="1126075" y="2754671"/>
                    </a:cubicBezTo>
                    <a:cubicBezTo>
                      <a:pt x="2167851" y="2522575"/>
                      <a:pt x="2943070" y="1394921"/>
                      <a:pt x="2599285" y="342521"/>
                    </a:cubicBezTo>
                    <a:cubicBezTo>
                      <a:pt x="2502170" y="45318"/>
                      <a:pt x="2091712" y="-150751"/>
                      <a:pt x="1880523" y="169947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FCDB57A-957D-4EFB-BF09-7A6320EE2F74}"/>
                  </a:ext>
                </a:extLst>
              </p:cNvPr>
              <p:cNvSpPr/>
              <p:nvPr/>
            </p:nvSpPr>
            <p:spPr>
              <a:xfrm>
                <a:off x="5075587" y="5186712"/>
                <a:ext cx="289090" cy="140638"/>
              </a:xfrm>
              <a:custGeom>
                <a:avLst/>
                <a:gdLst>
                  <a:gd name="connsiteX0" fmla="*/ 123533 w 503964"/>
                  <a:gd name="connsiteY0" fmla="*/ 87308 h 245171"/>
                  <a:gd name="connsiteX1" fmla="*/ 20220 w 503964"/>
                  <a:gd name="connsiteY1" fmla="*/ 5108 h 245171"/>
                  <a:gd name="connsiteX2" fmla="*/ 44533 w 503964"/>
                  <a:gd name="connsiteY2" fmla="*/ 150781 h 245171"/>
                  <a:gd name="connsiteX3" fmla="*/ 120604 w 503964"/>
                  <a:gd name="connsiteY3" fmla="*/ 220655 h 245171"/>
                  <a:gd name="connsiteX4" fmla="*/ 75315 w 503964"/>
                  <a:gd name="connsiteY4" fmla="*/ 234207 h 245171"/>
                  <a:gd name="connsiteX5" fmla="*/ 504434 w 503964"/>
                  <a:gd name="connsiteY5" fmla="*/ 215411 h 245171"/>
                  <a:gd name="connsiteX6" fmla="*/ 221057 w 503964"/>
                  <a:gd name="connsiteY6" fmla="*/ 143290 h 245171"/>
                  <a:gd name="connsiteX7" fmla="*/ 123533 w 503964"/>
                  <a:gd name="connsiteY7" fmla="*/ 87308 h 24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3964" h="245171">
                    <a:moveTo>
                      <a:pt x="123533" y="87308"/>
                    </a:moveTo>
                    <a:cubicBezTo>
                      <a:pt x="85463" y="63064"/>
                      <a:pt x="54340" y="33099"/>
                      <a:pt x="20220" y="5108"/>
                    </a:cubicBezTo>
                    <a:cubicBezTo>
                      <a:pt x="-11448" y="45629"/>
                      <a:pt x="11503" y="113801"/>
                      <a:pt x="44533" y="150781"/>
                    </a:cubicBezTo>
                    <a:cubicBezTo>
                      <a:pt x="67552" y="176524"/>
                      <a:pt x="96359" y="195729"/>
                      <a:pt x="120604" y="220655"/>
                    </a:cubicBezTo>
                    <a:cubicBezTo>
                      <a:pt x="106711" y="227669"/>
                      <a:pt x="91456" y="232028"/>
                      <a:pt x="75315" y="234207"/>
                    </a:cubicBezTo>
                    <a:cubicBezTo>
                      <a:pt x="222895" y="261449"/>
                      <a:pt x="365776" y="221336"/>
                      <a:pt x="504434" y="215411"/>
                    </a:cubicBezTo>
                    <a:cubicBezTo>
                      <a:pt x="408477" y="211937"/>
                      <a:pt x="312996" y="189940"/>
                      <a:pt x="221057" y="143290"/>
                    </a:cubicBezTo>
                    <a:cubicBezTo>
                      <a:pt x="187618" y="126264"/>
                      <a:pt x="155133" y="107331"/>
                      <a:pt x="123533" y="87308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241F529D-C608-46AA-83C2-5264E69ABD46}"/>
                  </a:ext>
                </a:extLst>
              </p:cNvPr>
              <p:cNvSpPr/>
              <p:nvPr/>
            </p:nvSpPr>
            <p:spPr>
              <a:xfrm>
                <a:off x="4847301" y="5205855"/>
                <a:ext cx="707098" cy="300810"/>
              </a:xfrm>
              <a:custGeom>
                <a:avLst/>
                <a:gdLst>
                  <a:gd name="connsiteX0" fmla="*/ 426699 w 1232669"/>
                  <a:gd name="connsiteY0" fmla="*/ 111417 h 524395"/>
                  <a:gd name="connsiteX1" fmla="*/ 42120 w 1232669"/>
                  <a:gd name="connsiteY1" fmla="*/ 54006 h 524395"/>
                  <a:gd name="connsiteX2" fmla="*/ 7659 w 1232669"/>
                  <a:gd name="connsiteY2" fmla="*/ 168011 h 524395"/>
                  <a:gd name="connsiteX3" fmla="*/ 11541 w 1232669"/>
                  <a:gd name="connsiteY3" fmla="*/ 189395 h 524395"/>
                  <a:gd name="connsiteX4" fmla="*/ 150745 w 1232669"/>
                  <a:gd name="connsiteY4" fmla="*/ 368030 h 524395"/>
                  <a:gd name="connsiteX5" fmla="*/ 676911 w 1232669"/>
                  <a:gd name="connsiteY5" fmla="*/ 512205 h 524395"/>
                  <a:gd name="connsiteX6" fmla="*/ 1232293 w 1232669"/>
                  <a:gd name="connsiteY6" fmla="*/ 491910 h 524395"/>
                  <a:gd name="connsiteX7" fmla="*/ 1016473 w 1232669"/>
                  <a:gd name="connsiteY7" fmla="*/ 5108 h 524395"/>
                  <a:gd name="connsiteX8" fmla="*/ 426699 w 1232669"/>
                  <a:gd name="connsiteY8" fmla="*/ 111417 h 524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2669" h="524395">
                    <a:moveTo>
                      <a:pt x="426699" y="111417"/>
                    </a:moveTo>
                    <a:cubicBezTo>
                      <a:pt x="262911" y="123131"/>
                      <a:pt x="75831" y="41816"/>
                      <a:pt x="42120" y="54006"/>
                    </a:cubicBezTo>
                    <a:cubicBezTo>
                      <a:pt x="3097" y="68103"/>
                      <a:pt x="1871" y="126672"/>
                      <a:pt x="7659" y="168011"/>
                    </a:cubicBezTo>
                    <a:cubicBezTo>
                      <a:pt x="8749" y="175979"/>
                      <a:pt x="10179" y="183198"/>
                      <a:pt x="11541" y="189395"/>
                    </a:cubicBezTo>
                    <a:cubicBezTo>
                      <a:pt x="26320" y="255183"/>
                      <a:pt x="95649" y="326759"/>
                      <a:pt x="150745" y="368030"/>
                    </a:cubicBezTo>
                    <a:cubicBezTo>
                      <a:pt x="296622" y="477404"/>
                      <a:pt x="501613" y="497358"/>
                      <a:pt x="676911" y="512205"/>
                    </a:cubicBezTo>
                    <a:cubicBezTo>
                      <a:pt x="863650" y="528005"/>
                      <a:pt x="1049912" y="519560"/>
                      <a:pt x="1232293" y="491910"/>
                    </a:cubicBezTo>
                    <a:cubicBezTo>
                      <a:pt x="1128503" y="347599"/>
                      <a:pt x="1040514" y="175570"/>
                      <a:pt x="1016473" y="5108"/>
                    </a:cubicBezTo>
                    <a:cubicBezTo>
                      <a:pt x="826942" y="64630"/>
                      <a:pt x="625697" y="97184"/>
                      <a:pt x="426699" y="111417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968339D3-D340-4AE6-A66A-733B93569AD2}"/>
                  </a:ext>
                </a:extLst>
              </p:cNvPr>
              <p:cNvSpPr/>
              <p:nvPr/>
            </p:nvSpPr>
            <p:spPr>
              <a:xfrm>
                <a:off x="4874939" y="5258750"/>
                <a:ext cx="203144" cy="101572"/>
              </a:xfrm>
              <a:custGeom>
                <a:avLst/>
                <a:gdLst>
                  <a:gd name="connsiteX0" fmla="*/ 5925 w 354137"/>
                  <a:gd name="connsiteY0" fmla="*/ 8104 h 177068"/>
                  <a:gd name="connsiteX1" fmla="*/ 5108 w 354137"/>
                  <a:gd name="connsiteY1" fmla="*/ 40453 h 177068"/>
                  <a:gd name="connsiteX2" fmla="*/ 348348 w 354137"/>
                  <a:gd name="connsiteY2" fmla="*/ 172642 h 177068"/>
                  <a:gd name="connsiteX3" fmla="*/ 350664 w 354137"/>
                  <a:gd name="connsiteY3" fmla="*/ 134844 h 177068"/>
                  <a:gd name="connsiteX4" fmla="*/ 8922 w 354137"/>
                  <a:gd name="connsiteY4" fmla="*/ 5108 h 177068"/>
                  <a:gd name="connsiteX5" fmla="*/ 5925 w 354137"/>
                  <a:gd name="connsiteY5" fmla="*/ 8104 h 177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4137" h="177068">
                    <a:moveTo>
                      <a:pt x="5925" y="8104"/>
                    </a:moveTo>
                    <a:cubicBezTo>
                      <a:pt x="6265" y="21725"/>
                      <a:pt x="7559" y="26969"/>
                      <a:pt x="5108" y="40453"/>
                    </a:cubicBezTo>
                    <a:cubicBezTo>
                      <a:pt x="88262" y="105356"/>
                      <a:pt x="199202" y="154254"/>
                      <a:pt x="348348" y="172642"/>
                    </a:cubicBezTo>
                    <a:lnTo>
                      <a:pt x="350664" y="134844"/>
                    </a:lnTo>
                    <a:cubicBezTo>
                      <a:pt x="198453" y="116048"/>
                      <a:pt x="86628" y="73620"/>
                      <a:pt x="8922" y="5108"/>
                    </a:cubicBezTo>
                    <a:lnTo>
                      <a:pt x="5925" y="8104"/>
                    </a:ln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CB5EDC1D-AABB-4716-94B9-B5F747B3847D}"/>
                  </a:ext>
                </a:extLst>
              </p:cNvPr>
              <p:cNvSpPr/>
              <p:nvPr/>
            </p:nvSpPr>
            <p:spPr>
              <a:xfrm>
                <a:off x="4870056" y="5314733"/>
                <a:ext cx="214864" cy="105478"/>
              </a:xfrm>
              <a:custGeom>
                <a:avLst/>
                <a:gdLst>
                  <a:gd name="connsiteX0" fmla="*/ 24858 w 374568"/>
                  <a:gd name="connsiteY0" fmla="*/ 58092 h 183878"/>
                  <a:gd name="connsiteX1" fmla="*/ 373206 w 374568"/>
                  <a:gd name="connsiteY1" fmla="*/ 179248 h 183878"/>
                  <a:gd name="connsiteX2" fmla="*/ 374773 w 374568"/>
                  <a:gd name="connsiteY2" fmla="*/ 138045 h 183878"/>
                  <a:gd name="connsiteX3" fmla="*/ 5108 w 374568"/>
                  <a:gd name="connsiteY3" fmla="*/ 5108 h 183878"/>
                  <a:gd name="connsiteX4" fmla="*/ 24858 w 374568"/>
                  <a:gd name="connsiteY4" fmla="*/ 58092 h 183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4568" h="183878">
                    <a:moveTo>
                      <a:pt x="24858" y="58092"/>
                    </a:moveTo>
                    <a:cubicBezTo>
                      <a:pt x="109851" y="122995"/>
                      <a:pt x="216296" y="162835"/>
                      <a:pt x="373206" y="179248"/>
                    </a:cubicBezTo>
                    <a:lnTo>
                      <a:pt x="374773" y="138045"/>
                    </a:lnTo>
                    <a:cubicBezTo>
                      <a:pt x="212210" y="121087"/>
                      <a:pt x="83427" y="75322"/>
                      <a:pt x="5108" y="5108"/>
                    </a:cubicBezTo>
                    <a:cubicBezTo>
                      <a:pt x="11441" y="30238"/>
                      <a:pt x="11441" y="30238"/>
                      <a:pt x="24858" y="58092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FA7B298E-2739-4809-868C-846ABD55884D}"/>
                  </a:ext>
                </a:extLst>
              </p:cNvPr>
              <p:cNvSpPr/>
              <p:nvPr/>
            </p:nvSpPr>
            <p:spPr>
              <a:xfrm>
                <a:off x="4918927" y="5388333"/>
                <a:ext cx="207051" cy="82039"/>
              </a:xfrm>
              <a:custGeom>
                <a:avLst/>
                <a:gdLst>
                  <a:gd name="connsiteX0" fmla="*/ 192255 w 360947"/>
                  <a:gd name="connsiteY0" fmla="*/ 82609 h 143016"/>
                  <a:gd name="connsiteX1" fmla="*/ 5108 w 360947"/>
                  <a:gd name="connsiteY1" fmla="*/ 5108 h 143016"/>
                  <a:gd name="connsiteX2" fmla="*/ 90441 w 360947"/>
                  <a:gd name="connsiteY2" fmla="*/ 81656 h 143016"/>
                  <a:gd name="connsiteX3" fmla="*/ 167602 w 360947"/>
                  <a:gd name="connsiteY3" fmla="*/ 113392 h 143016"/>
                  <a:gd name="connsiteX4" fmla="*/ 359381 w 360947"/>
                  <a:gd name="connsiteY4" fmla="*/ 136751 h 143016"/>
                  <a:gd name="connsiteX5" fmla="*/ 358904 w 360947"/>
                  <a:gd name="connsiteY5" fmla="*/ 98000 h 143016"/>
                  <a:gd name="connsiteX6" fmla="*/ 192255 w 360947"/>
                  <a:gd name="connsiteY6" fmla="*/ 82609 h 14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0947" h="143016">
                    <a:moveTo>
                      <a:pt x="192255" y="82609"/>
                    </a:moveTo>
                    <a:cubicBezTo>
                      <a:pt x="102155" y="57275"/>
                      <a:pt x="16754" y="18796"/>
                      <a:pt x="5108" y="5108"/>
                    </a:cubicBezTo>
                    <a:cubicBezTo>
                      <a:pt x="21861" y="36707"/>
                      <a:pt x="60203" y="65243"/>
                      <a:pt x="90441" y="81656"/>
                    </a:cubicBezTo>
                    <a:cubicBezTo>
                      <a:pt x="116729" y="95889"/>
                      <a:pt x="144856" y="106650"/>
                      <a:pt x="167602" y="113392"/>
                    </a:cubicBezTo>
                    <a:cubicBezTo>
                      <a:pt x="183879" y="118295"/>
                      <a:pt x="359517" y="147375"/>
                      <a:pt x="359381" y="136751"/>
                    </a:cubicBezTo>
                    <a:lnTo>
                      <a:pt x="358904" y="98000"/>
                    </a:lnTo>
                    <a:cubicBezTo>
                      <a:pt x="359040" y="104947"/>
                      <a:pt x="206149" y="86559"/>
                      <a:pt x="192255" y="82609"/>
                    </a:cubicBezTo>
                    <a:close/>
                  </a:path>
                </a:pathLst>
              </a:custGeom>
              <a:solidFill>
                <a:srgbClr val="6085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F71522EA-E0C9-478F-9141-CF3B97874BC2}"/>
                  </a:ext>
                </a:extLst>
              </p:cNvPr>
              <p:cNvSpPr/>
              <p:nvPr/>
            </p:nvSpPr>
            <p:spPr>
              <a:xfrm>
                <a:off x="5400808" y="5175032"/>
                <a:ext cx="210958" cy="320343"/>
              </a:xfrm>
              <a:custGeom>
                <a:avLst/>
                <a:gdLst>
                  <a:gd name="connsiteX0" fmla="*/ 185039 w 367757"/>
                  <a:gd name="connsiteY0" fmla="*/ 259133 h 558446"/>
                  <a:gd name="connsiteX1" fmla="*/ 117072 w 367757"/>
                  <a:gd name="connsiteY1" fmla="*/ 5108 h 558446"/>
                  <a:gd name="connsiteX2" fmla="*/ 27652 w 367757"/>
                  <a:gd name="connsiteY2" fmla="*/ 61429 h 558446"/>
                  <a:gd name="connsiteX3" fmla="*/ 51693 w 367757"/>
                  <a:gd name="connsiteY3" fmla="*/ 347804 h 558446"/>
                  <a:gd name="connsiteX4" fmla="*/ 210374 w 367757"/>
                  <a:gd name="connsiteY4" fmla="*/ 553544 h 558446"/>
                  <a:gd name="connsiteX5" fmla="*/ 367283 w 367757"/>
                  <a:gd name="connsiteY5" fmla="*/ 491978 h 558446"/>
                  <a:gd name="connsiteX6" fmla="*/ 185039 w 367757"/>
                  <a:gd name="connsiteY6" fmla="*/ 259133 h 55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7757" h="558446">
                    <a:moveTo>
                      <a:pt x="185039" y="259133"/>
                    </a:moveTo>
                    <a:cubicBezTo>
                      <a:pt x="149421" y="178635"/>
                      <a:pt x="124019" y="93302"/>
                      <a:pt x="117072" y="5108"/>
                    </a:cubicBezTo>
                    <a:cubicBezTo>
                      <a:pt x="81726" y="17843"/>
                      <a:pt x="47266" y="32349"/>
                      <a:pt x="27652" y="61429"/>
                    </a:cubicBezTo>
                    <a:cubicBezTo>
                      <a:pt x="-24446" y="139135"/>
                      <a:pt x="26699" y="274252"/>
                      <a:pt x="51693" y="347804"/>
                    </a:cubicBezTo>
                    <a:cubicBezTo>
                      <a:pt x="76278" y="420265"/>
                      <a:pt x="133689" y="526302"/>
                      <a:pt x="210374" y="553544"/>
                    </a:cubicBezTo>
                    <a:cubicBezTo>
                      <a:pt x="272484" y="575609"/>
                      <a:pt x="319202" y="532023"/>
                      <a:pt x="367283" y="491978"/>
                    </a:cubicBezTo>
                    <a:cubicBezTo>
                      <a:pt x="286241" y="436542"/>
                      <a:pt x="224266" y="347872"/>
                      <a:pt x="185039" y="259133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378" name="Rectangle 377">
            <a:extLst>
              <a:ext uri="{FF2B5EF4-FFF2-40B4-BE49-F238E27FC236}">
                <a16:creationId xmlns:a16="http://schemas.microsoft.com/office/drawing/2014/main" id="{13443A40-8909-46E0-8C39-97301FC5FD3A}"/>
              </a:ext>
            </a:extLst>
          </p:cNvPr>
          <p:cNvSpPr/>
          <p:nvPr/>
        </p:nvSpPr>
        <p:spPr>
          <a:xfrm>
            <a:off x="4392978" y="5872276"/>
            <a:ext cx="181965" cy="302659"/>
          </a:xfrm>
          <a:prstGeom prst="rect">
            <a:avLst/>
          </a:prstGeom>
          <a:solidFill>
            <a:srgbClr val="C2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860232EA-6CB9-4FBD-BB5F-9454521356E7}"/>
              </a:ext>
            </a:extLst>
          </p:cNvPr>
          <p:cNvSpPr/>
          <p:nvPr/>
        </p:nvSpPr>
        <p:spPr>
          <a:xfrm>
            <a:off x="3957877" y="5872276"/>
            <a:ext cx="181965" cy="302659"/>
          </a:xfrm>
          <a:prstGeom prst="rect">
            <a:avLst/>
          </a:prstGeom>
          <a:solidFill>
            <a:srgbClr val="C2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4" name="Graphic 3">
            <a:extLst>
              <a:ext uri="{FF2B5EF4-FFF2-40B4-BE49-F238E27FC236}">
                <a16:creationId xmlns:a16="http://schemas.microsoft.com/office/drawing/2014/main" id="{66342C10-3429-4AD1-8695-52D5D68E8BC1}"/>
              </a:ext>
            </a:extLst>
          </p:cNvPr>
          <p:cNvGrpSpPr/>
          <p:nvPr/>
        </p:nvGrpSpPr>
        <p:grpSpPr>
          <a:xfrm flipH="1">
            <a:off x="3873807" y="4182978"/>
            <a:ext cx="756089" cy="1843705"/>
            <a:chOff x="3786394" y="4565322"/>
            <a:chExt cx="692938" cy="1689713"/>
          </a:xfrm>
          <a:solidFill>
            <a:srgbClr val="83A0D9"/>
          </a:soli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77814C8B-EE54-4707-8B07-73F54D223B31}"/>
                </a:ext>
              </a:extLst>
            </p:cNvPr>
            <p:cNvSpPr/>
            <p:nvPr/>
          </p:nvSpPr>
          <p:spPr>
            <a:xfrm>
              <a:off x="3786394" y="5440071"/>
              <a:ext cx="305280" cy="814964"/>
            </a:xfrm>
            <a:custGeom>
              <a:avLst/>
              <a:gdLst>
                <a:gd name="connsiteX0" fmla="*/ 245369 w 286581"/>
                <a:gd name="connsiteY0" fmla="*/ 18070 h 824800"/>
                <a:gd name="connsiteX1" fmla="*/ 7733 w 286581"/>
                <a:gd name="connsiteY1" fmla="*/ 48451 h 824800"/>
                <a:gd name="connsiteX2" fmla="*/ 3412 w 286581"/>
                <a:gd name="connsiteY2" fmla="*/ 792803 h 824800"/>
                <a:gd name="connsiteX3" fmla="*/ 237135 w 286581"/>
                <a:gd name="connsiteY3" fmla="*/ 808470 h 824800"/>
                <a:gd name="connsiteX4" fmla="*/ 281351 w 286581"/>
                <a:gd name="connsiteY4" fmla="*/ 162597 h 824800"/>
                <a:gd name="connsiteX5" fmla="*/ 245369 w 286581"/>
                <a:gd name="connsiteY5" fmla="*/ 18070 h 824800"/>
                <a:gd name="connsiteX0" fmla="*/ 253658 w 294633"/>
                <a:gd name="connsiteY0" fmla="*/ 14962 h 838394"/>
                <a:gd name="connsiteX1" fmla="*/ 16022 w 294633"/>
                <a:gd name="connsiteY1" fmla="*/ 45343 h 838394"/>
                <a:gd name="connsiteX2" fmla="*/ 11701 w 294633"/>
                <a:gd name="connsiteY2" fmla="*/ 789695 h 838394"/>
                <a:gd name="connsiteX3" fmla="*/ 255584 w 294633"/>
                <a:gd name="connsiteY3" fmla="*/ 739322 h 838394"/>
                <a:gd name="connsiteX4" fmla="*/ 289640 w 294633"/>
                <a:gd name="connsiteY4" fmla="*/ 159489 h 838394"/>
                <a:gd name="connsiteX5" fmla="*/ 253658 w 294633"/>
                <a:gd name="connsiteY5" fmla="*/ 14962 h 838394"/>
                <a:gd name="connsiteX0" fmla="*/ 264304 w 305279"/>
                <a:gd name="connsiteY0" fmla="*/ 40158 h 814963"/>
                <a:gd name="connsiteX1" fmla="*/ 26668 w 305279"/>
                <a:gd name="connsiteY1" fmla="*/ 70539 h 814963"/>
                <a:gd name="connsiteX2" fmla="*/ 32507 w 305279"/>
                <a:gd name="connsiteY2" fmla="*/ 743771 h 814963"/>
                <a:gd name="connsiteX3" fmla="*/ 266230 w 305279"/>
                <a:gd name="connsiteY3" fmla="*/ 764518 h 814963"/>
                <a:gd name="connsiteX4" fmla="*/ 300286 w 305279"/>
                <a:gd name="connsiteY4" fmla="*/ 184685 h 814963"/>
                <a:gd name="connsiteX5" fmla="*/ 264304 w 305279"/>
                <a:gd name="connsiteY5" fmla="*/ 40158 h 81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5279" h="814963">
                  <a:moveTo>
                    <a:pt x="264304" y="40158"/>
                  </a:moveTo>
                  <a:cubicBezTo>
                    <a:pt x="215767" y="11062"/>
                    <a:pt x="65301" y="-46730"/>
                    <a:pt x="26668" y="70539"/>
                  </a:cubicBezTo>
                  <a:cubicBezTo>
                    <a:pt x="-11965" y="187808"/>
                    <a:pt x="-7420" y="628108"/>
                    <a:pt x="32507" y="743771"/>
                  </a:cubicBezTo>
                  <a:cubicBezTo>
                    <a:pt x="72434" y="859434"/>
                    <a:pt x="216056" y="809778"/>
                    <a:pt x="266230" y="764518"/>
                  </a:cubicBezTo>
                  <a:cubicBezTo>
                    <a:pt x="319589" y="716356"/>
                    <a:pt x="304016" y="283246"/>
                    <a:pt x="300286" y="184685"/>
                  </a:cubicBezTo>
                  <a:cubicBezTo>
                    <a:pt x="298603" y="140170"/>
                    <a:pt x="316252" y="71285"/>
                    <a:pt x="264304" y="401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41DC30E-2D08-4386-9650-2E45BFA34CC6}"/>
                </a:ext>
              </a:extLst>
            </p:cNvPr>
            <p:cNvSpPr/>
            <p:nvPr/>
          </p:nvSpPr>
          <p:spPr>
            <a:xfrm>
              <a:off x="4125321" y="5307039"/>
              <a:ext cx="350306" cy="940347"/>
            </a:xfrm>
            <a:custGeom>
              <a:avLst/>
              <a:gdLst>
                <a:gd name="connsiteX0" fmla="*/ 250782 w 341168"/>
                <a:gd name="connsiteY0" fmla="*/ 59143 h 899405"/>
                <a:gd name="connsiteX1" fmla="*/ 250782 w 341168"/>
                <a:gd name="connsiteY1" fmla="*/ 27062 h 899405"/>
                <a:gd name="connsiteX2" fmla="*/ 3412 w 341168"/>
                <a:gd name="connsiteY2" fmla="*/ 29964 h 899405"/>
                <a:gd name="connsiteX3" fmla="*/ 65004 w 341168"/>
                <a:gd name="connsiteY3" fmla="*/ 401994 h 899405"/>
                <a:gd name="connsiteX4" fmla="*/ 72464 w 341168"/>
                <a:gd name="connsiteY4" fmla="*/ 884441 h 899405"/>
                <a:gd name="connsiteX5" fmla="*/ 334345 w 341168"/>
                <a:gd name="connsiteY5" fmla="*/ 841501 h 899405"/>
                <a:gd name="connsiteX6" fmla="*/ 250782 w 341168"/>
                <a:gd name="connsiteY6" fmla="*/ 59143 h 899405"/>
                <a:gd name="connsiteX0" fmla="*/ 285470 w 347044"/>
                <a:gd name="connsiteY0" fmla="*/ 640 h 897274"/>
                <a:gd name="connsiteX1" fmla="*/ 247370 w 347044"/>
                <a:gd name="connsiteY1" fmla="*/ 24439 h 897274"/>
                <a:gd name="connsiteX2" fmla="*/ 0 w 347044"/>
                <a:gd name="connsiteY2" fmla="*/ 27341 h 897274"/>
                <a:gd name="connsiteX3" fmla="*/ 61592 w 347044"/>
                <a:gd name="connsiteY3" fmla="*/ 399371 h 897274"/>
                <a:gd name="connsiteX4" fmla="*/ 69052 w 347044"/>
                <a:gd name="connsiteY4" fmla="*/ 881818 h 897274"/>
                <a:gd name="connsiteX5" fmla="*/ 330933 w 347044"/>
                <a:gd name="connsiteY5" fmla="*/ 838878 h 897274"/>
                <a:gd name="connsiteX6" fmla="*/ 285470 w 347044"/>
                <a:gd name="connsiteY6" fmla="*/ 640 h 897274"/>
                <a:gd name="connsiteX0" fmla="*/ 292728 w 354302"/>
                <a:gd name="connsiteY0" fmla="*/ 159172 h 1055806"/>
                <a:gd name="connsiteX1" fmla="*/ 262248 w 354302"/>
                <a:gd name="connsiteY1" fmla="*/ 91 h 1055806"/>
                <a:gd name="connsiteX2" fmla="*/ 7258 w 354302"/>
                <a:gd name="connsiteY2" fmla="*/ 185873 h 1055806"/>
                <a:gd name="connsiteX3" fmla="*/ 68850 w 354302"/>
                <a:gd name="connsiteY3" fmla="*/ 557903 h 1055806"/>
                <a:gd name="connsiteX4" fmla="*/ 76310 w 354302"/>
                <a:gd name="connsiteY4" fmla="*/ 1040350 h 1055806"/>
                <a:gd name="connsiteX5" fmla="*/ 338191 w 354302"/>
                <a:gd name="connsiteY5" fmla="*/ 997410 h 1055806"/>
                <a:gd name="connsiteX6" fmla="*/ 292728 w 354302"/>
                <a:gd name="connsiteY6" fmla="*/ 159172 h 1055806"/>
                <a:gd name="connsiteX0" fmla="*/ 292728 w 354302"/>
                <a:gd name="connsiteY0" fmla="*/ 159172 h 1022365"/>
                <a:gd name="connsiteX1" fmla="*/ 262248 w 354302"/>
                <a:gd name="connsiteY1" fmla="*/ 91 h 1022365"/>
                <a:gd name="connsiteX2" fmla="*/ 7258 w 354302"/>
                <a:gd name="connsiteY2" fmla="*/ 185873 h 1022365"/>
                <a:gd name="connsiteX3" fmla="*/ 68850 w 354302"/>
                <a:gd name="connsiteY3" fmla="*/ 557903 h 1022365"/>
                <a:gd name="connsiteX4" fmla="*/ 61070 w 354302"/>
                <a:gd name="connsiteY4" fmla="*/ 872710 h 1022365"/>
                <a:gd name="connsiteX5" fmla="*/ 338191 w 354302"/>
                <a:gd name="connsiteY5" fmla="*/ 997410 h 1022365"/>
                <a:gd name="connsiteX6" fmla="*/ 292728 w 354302"/>
                <a:gd name="connsiteY6" fmla="*/ 159172 h 1022365"/>
                <a:gd name="connsiteX0" fmla="*/ 292728 w 350305"/>
                <a:gd name="connsiteY0" fmla="*/ 159172 h 928111"/>
                <a:gd name="connsiteX1" fmla="*/ 262248 w 350305"/>
                <a:gd name="connsiteY1" fmla="*/ 91 h 928111"/>
                <a:gd name="connsiteX2" fmla="*/ 7258 w 350305"/>
                <a:gd name="connsiteY2" fmla="*/ 185873 h 928111"/>
                <a:gd name="connsiteX3" fmla="*/ 68850 w 350305"/>
                <a:gd name="connsiteY3" fmla="*/ 557903 h 928111"/>
                <a:gd name="connsiteX4" fmla="*/ 61070 w 350305"/>
                <a:gd name="connsiteY4" fmla="*/ 872710 h 928111"/>
                <a:gd name="connsiteX5" fmla="*/ 330571 w 350305"/>
                <a:gd name="connsiteY5" fmla="*/ 888190 h 928111"/>
                <a:gd name="connsiteX6" fmla="*/ 292728 w 350305"/>
                <a:gd name="connsiteY6" fmla="*/ 159172 h 928111"/>
                <a:gd name="connsiteX0" fmla="*/ 292728 w 350305"/>
                <a:gd name="connsiteY0" fmla="*/ 159172 h 940346"/>
                <a:gd name="connsiteX1" fmla="*/ 262248 w 350305"/>
                <a:gd name="connsiteY1" fmla="*/ 91 h 940346"/>
                <a:gd name="connsiteX2" fmla="*/ 7258 w 350305"/>
                <a:gd name="connsiteY2" fmla="*/ 185873 h 940346"/>
                <a:gd name="connsiteX3" fmla="*/ 68850 w 350305"/>
                <a:gd name="connsiteY3" fmla="*/ 557903 h 940346"/>
                <a:gd name="connsiteX4" fmla="*/ 66150 w 350305"/>
                <a:gd name="connsiteY4" fmla="*/ 915890 h 940346"/>
                <a:gd name="connsiteX5" fmla="*/ 330571 w 350305"/>
                <a:gd name="connsiteY5" fmla="*/ 888190 h 940346"/>
                <a:gd name="connsiteX6" fmla="*/ 292728 w 350305"/>
                <a:gd name="connsiteY6" fmla="*/ 159172 h 94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0305" h="940346">
                  <a:moveTo>
                    <a:pt x="292728" y="159172"/>
                  </a:moveTo>
                  <a:cubicBezTo>
                    <a:pt x="290271" y="154322"/>
                    <a:pt x="309826" y="-4359"/>
                    <a:pt x="262248" y="91"/>
                  </a:cubicBezTo>
                  <a:cubicBezTo>
                    <a:pt x="214670" y="4541"/>
                    <a:pt x="39491" y="92904"/>
                    <a:pt x="7258" y="185873"/>
                  </a:cubicBezTo>
                  <a:cubicBezTo>
                    <a:pt x="-24975" y="278842"/>
                    <a:pt x="60071" y="506923"/>
                    <a:pt x="68850" y="557903"/>
                  </a:cubicBezTo>
                  <a:cubicBezTo>
                    <a:pt x="79404" y="618955"/>
                    <a:pt x="66150" y="915890"/>
                    <a:pt x="66150" y="915890"/>
                  </a:cubicBezTo>
                  <a:cubicBezTo>
                    <a:pt x="66150" y="915890"/>
                    <a:pt x="303369" y="986296"/>
                    <a:pt x="330571" y="888190"/>
                  </a:cubicBezTo>
                  <a:cubicBezTo>
                    <a:pt x="343718" y="840858"/>
                    <a:pt x="382660" y="335820"/>
                    <a:pt x="292728" y="159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3B6A609-9FC7-44C3-BBFF-DDC67647E39E}"/>
                </a:ext>
              </a:extLst>
            </p:cNvPr>
            <p:cNvSpPr/>
            <p:nvPr/>
          </p:nvSpPr>
          <p:spPr>
            <a:xfrm>
              <a:off x="3811956" y="4565322"/>
              <a:ext cx="667376" cy="1200290"/>
            </a:xfrm>
            <a:custGeom>
              <a:avLst/>
              <a:gdLst>
                <a:gd name="connsiteX0" fmla="*/ 669843 w 673239"/>
                <a:gd name="connsiteY0" fmla="*/ 231442 h 1206115"/>
                <a:gd name="connsiteX1" fmla="*/ 662838 w 673239"/>
                <a:gd name="connsiteY1" fmla="*/ 77092 h 1206115"/>
                <a:gd name="connsiteX2" fmla="*/ 611844 w 673239"/>
                <a:gd name="connsiteY2" fmla="*/ 87288 h 1206115"/>
                <a:gd name="connsiteX3" fmla="*/ 447719 w 673239"/>
                <a:gd name="connsiteY3" fmla="*/ 102209 h 1206115"/>
                <a:gd name="connsiteX4" fmla="*/ 344641 w 673239"/>
                <a:gd name="connsiteY4" fmla="*/ 98562 h 1206115"/>
                <a:gd name="connsiteX5" fmla="*/ 336635 w 673239"/>
                <a:gd name="connsiteY5" fmla="*/ 84677 h 1206115"/>
                <a:gd name="connsiteX6" fmla="*/ 268992 w 673239"/>
                <a:gd name="connsiteY6" fmla="*/ 23335 h 1206115"/>
                <a:gd name="connsiteX7" fmla="*/ 255892 w 673239"/>
                <a:gd name="connsiteY7" fmla="*/ 7295 h 1206115"/>
                <a:gd name="connsiteX8" fmla="*/ 34814 w 673239"/>
                <a:gd name="connsiteY8" fmla="*/ 3109 h 1206115"/>
                <a:gd name="connsiteX9" fmla="*/ 39363 w 673239"/>
                <a:gd name="connsiteY9" fmla="*/ 63166 h 1206115"/>
                <a:gd name="connsiteX10" fmla="*/ 4109 w 673239"/>
                <a:gd name="connsiteY10" fmla="*/ 944791 h 1206115"/>
                <a:gd name="connsiteX11" fmla="*/ 140031 w 673239"/>
                <a:gd name="connsiteY11" fmla="*/ 1000620 h 1206115"/>
                <a:gd name="connsiteX12" fmla="*/ 255391 w 673239"/>
                <a:gd name="connsiteY12" fmla="*/ 1054377 h 1206115"/>
                <a:gd name="connsiteX13" fmla="*/ 303428 w 673239"/>
                <a:gd name="connsiteY13" fmla="*/ 874703 h 1206115"/>
                <a:gd name="connsiteX14" fmla="*/ 366749 w 673239"/>
                <a:gd name="connsiteY14" fmla="*/ 1199857 h 1206115"/>
                <a:gd name="connsiteX15" fmla="*/ 496939 w 673239"/>
                <a:gd name="connsiteY15" fmla="*/ 1008868 h 1206115"/>
                <a:gd name="connsiteX16" fmla="*/ 575999 w 673239"/>
                <a:gd name="connsiteY16" fmla="*/ 1034690 h 1206115"/>
                <a:gd name="connsiteX17" fmla="*/ 589873 w 673239"/>
                <a:gd name="connsiteY17" fmla="*/ 876444 h 1206115"/>
                <a:gd name="connsiteX18" fmla="*/ 623399 w 673239"/>
                <a:gd name="connsiteY18" fmla="*/ 724623 h 1206115"/>
                <a:gd name="connsiteX19" fmla="*/ 658107 w 673239"/>
                <a:gd name="connsiteY19" fmla="*/ 462469 h 1206115"/>
                <a:gd name="connsiteX20" fmla="*/ 669843 w 673239"/>
                <a:gd name="connsiteY20" fmla="*/ 231442 h 1206115"/>
                <a:gd name="connsiteX0" fmla="*/ 666432 w 667375"/>
                <a:gd name="connsiteY0" fmla="*/ 228333 h 1200289"/>
                <a:gd name="connsiteX1" fmla="*/ 659427 w 667375"/>
                <a:gd name="connsiteY1" fmla="*/ 73983 h 1200289"/>
                <a:gd name="connsiteX2" fmla="*/ 608433 w 667375"/>
                <a:gd name="connsiteY2" fmla="*/ 84179 h 1200289"/>
                <a:gd name="connsiteX3" fmla="*/ 444308 w 667375"/>
                <a:gd name="connsiteY3" fmla="*/ 99100 h 1200289"/>
                <a:gd name="connsiteX4" fmla="*/ 341230 w 667375"/>
                <a:gd name="connsiteY4" fmla="*/ 95453 h 1200289"/>
                <a:gd name="connsiteX5" fmla="*/ 333224 w 667375"/>
                <a:gd name="connsiteY5" fmla="*/ 81568 h 1200289"/>
                <a:gd name="connsiteX6" fmla="*/ 265581 w 667375"/>
                <a:gd name="connsiteY6" fmla="*/ 20226 h 1200289"/>
                <a:gd name="connsiteX7" fmla="*/ 252481 w 667375"/>
                <a:gd name="connsiteY7" fmla="*/ 4186 h 1200289"/>
                <a:gd name="connsiteX8" fmla="*/ 31403 w 667375"/>
                <a:gd name="connsiteY8" fmla="*/ 0 h 1200289"/>
                <a:gd name="connsiteX9" fmla="*/ 35952 w 667375"/>
                <a:gd name="connsiteY9" fmla="*/ 60057 h 1200289"/>
                <a:gd name="connsiteX10" fmla="*/ 698 w 667375"/>
                <a:gd name="connsiteY10" fmla="*/ 941682 h 1200289"/>
                <a:gd name="connsiteX11" fmla="*/ 136620 w 667375"/>
                <a:gd name="connsiteY11" fmla="*/ 997511 h 1200289"/>
                <a:gd name="connsiteX12" fmla="*/ 251980 w 667375"/>
                <a:gd name="connsiteY12" fmla="*/ 1051268 h 1200289"/>
                <a:gd name="connsiteX13" fmla="*/ 300017 w 667375"/>
                <a:gd name="connsiteY13" fmla="*/ 871594 h 1200289"/>
                <a:gd name="connsiteX14" fmla="*/ 363338 w 667375"/>
                <a:gd name="connsiteY14" fmla="*/ 1196748 h 1200289"/>
                <a:gd name="connsiteX15" fmla="*/ 493528 w 667375"/>
                <a:gd name="connsiteY15" fmla="*/ 1005759 h 1200289"/>
                <a:gd name="connsiteX16" fmla="*/ 572588 w 667375"/>
                <a:gd name="connsiteY16" fmla="*/ 1031581 h 1200289"/>
                <a:gd name="connsiteX17" fmla="*/ 642342 w 667375"/>
                <a:gd name="connsiteY17" fmla="*/ 1061295 h 1200289"/>
                <a:gd name="connsiteX18" fmla="*/ 619988 w 667375"/>
                <a:gd name="connsiteY18" fmla="*/ 721514 h 1200289"/>
                <a:gd name="connsiteX19" fmla="*/ 654696 w 667375"/>
                <a:gd name="connsiteY19" fmla="*/ 459360 h 1200289"/>
                <a:gd name="connsiteX20" fmla="*/ 666432 w 667375"/>
                <a:gd name="connsiteY20" fmla="*/ 228333 h 1200289"/>
                <a:gd name="connsiteX0" fmla="*/ 666432 w 667375"/>
                <a:gd name="connsiteY0" fmla="*/ 228333 h 1200289"/>
                <a:gd name="connsiteX1" fmla="*/ 659427 w 667375"/>
                <a:gd name="connsiteY1" fmla="*/ 73983 h 1200289"/>
                <a:gd name="connsiteX2" fmla="*/ 608433 w 667375"/>
                <a:gd name="connsiteY2" fmla="*/ 84179 h 1200289"/>
                <a:gd name="connsiteX3" fmla="*/ 444308 w 667375"/>
                <a:gd name="connsiteY3" fmla="*/ 99100 h 1200289"/>
                <a:gd name="connsiteX4" fmla="*/ 341230 w 667375"/>
                <a:gd name="connsiteY4" fmla="*/ 95453 h 1200289"/>
                <a:gd name="connsiteX5" fmla="*/ 333224 w 667375"/>
                <a:gd name="connsiteY5" fmla="*/ 81568 h 1200289"/>
                <a:gd name="connsiteX6" fmla="*/ 265581 w 667375"/>
                <a:gd name="connsiteY6" fmla="*/ 20226 h 1200289"/>
                <a:gd name="connsiteX7" fmla="*/ 252481 w 667375"/>
                <a:gd name="connsiteY7" fmla="*/ 4186 h 1200289"/>
                <a:gd name="connsiteX8" fmla="*/ 31403 w 667375"/>
                <a:gd name="connsiteY8" fmla="*/ 0 h 1200289"/>
                <a:gd name="connsiteX9" fmla="*/ 35952 w 667375"/>
                <a:gd name="connsiteY9" fmla="*/ 60057 h 1200289"/>
                <a:gd name="connsiteX10" fmla="*/ 698 w 667375"/>
                <a:gd name="connsiteY10" fmla="*/ 941682 h 1200289"/>
                <a:gd name="connsiteX11" fmla="*/ 136620 w 667375"/>
                <a:gd name="connsiteY11" fmla="*/ 997511 h 1200289"/>
                <a:gd name="connsiteX12" fmla="*/ 251980 w 667375"/>
                <a:gd name="connsiteY12" fmla="*/ 1051268 h 1200289"/>
                <a:gd name="connsiteX13" fmla="*/ 300017 w 667375"/>
                <a:gd name="connsiteY13" fmla="*/ 871594 h 1200289"/>
                <a:gd name="connsiteX14" fmla="*/ 363338 w 667375"/>
                <a:gd name="connsiteY14" fmla="*/ 1196748 h 1200289"/>
                <a:gd name="connsiteX15" fmla="*/ 493528 w 667375"/>
                <a:gd name="connsiteY15" fmla="*/ 1005759 h 1200289"/>
                <a:gd name="connsiteX16" fmla="*/ 572588 w 667375"/>
                <a:gd name="connsiteY16" fmla="*/ 1031581 h 1200289"/>
                <a:gd name="connsiteX17" fmla="*/ 642342 w 667375"/>
                <a:gd name="connsiteY17" fmla="*/ 1061295 h 1200289"/>
                <a:gd name="connsiteX18" fmla="*/ 635228 w 667375"/>
                <a:gd name="connsiteY18" fmla="*/ 724054 h 1200289"/>
                <a:gd name="connsiteX19" fmla="*/ 654696 w 667375"/>
                <a:gd name="connsiteY19" fmla="*/ 459360 h 1200289"/>
                <a:gd name="connsiteX20" fmla="*/ 666432 w 667375"/>
                <a:gd name="connsiteY20" fmla="*/ 228333 h 1200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67375" h="1200289">
                  <a:moveTo>
                    <a:pt x="666432" y="228333"/>
                  </a:moveTo>
                  <a:cubicBezTo>
                    <a:pt x="663976" y="177104"/>
                    <a:pt x="661656" y="125129"/>
                    <a:pt x="659427" y="73983"/>
                  </a:cubicBezTo>
                  <a:cubicBezTo>
                    <a:pt x="642414" y="78003"/>
                    <a:pt x="625219" y="81236"/>
                    <a:pt x="608433" y="84179"/>
                  </a:cubicBezTo>
                  <a:cubicBezTo>
                    <a:pt x="554301" y="93587"/>
                    <a:pt x="499305" y="97815"/>
                    <a:pt x="444308" y="99100"/>
                  </a:cubicBezTo>
                  <a:cubicBezTo>
                    <a:pt x="410010" y="99929"/>
                    <a:pt x="375392" y="99059"/>
                    <a:pt x="341230" y="95453"/>
                  </a:cubicBezTo>
                  <a:cubicBezTo>
                    <a:pt x="338728" y="90686"/>
                    <a:pt x="336044" y="86086"/>
                    <a:pt x="333224" y="81568"/>
                  </a:cubicBezTo>
                  <a:cubicBezTo>
                    <a:pt x="316984" y="55663"/>
                    <a:pt x="287325" y="41240"/>
                    <a:pt x="265581" y="20226"/>
                  </a:cubicBezTo>
                  <a:cubicBezTo>
                    <a:pt x="261169" y="15915"/>
                    <a:pt x="256893" y="10154"/>
                    <a:pt x="252481" y="4186"/>
                  </a:cubicBezTo>
                  <a:cubicBezTo>
                    <a:pt x="178106" y="5844"/>
                    <a:pt x="103640" y="15418"/>
                    <a:pt x="31403" y="0"/>
                  </a:cubicBezTo>
                  <a:cubicBezTo>
                    <a:pt x="31858" y="20475"/>
                    <a:pt x="34542" y="39416"/>
                    <a:pt x="35952" y="60057"/>
                  </a:cubicBezTo>
                  <a:cubicBezTo>
                    <a:pt x="38863" y="102664"/>
                    <a:pt x="-6080" y="864258"/>
                    <a:pt x="698" y="941682"/>
                  </a:cubicBezTo>
                  <a:cubicBezTo>
                    <a:pt x="5838" y="1000495"/>
                    <a:pt x="81578" y="966674"/>
                    <a:pt x="136620" y="997511"/>
                  </a:cubicBezTo>
                  <a:cubicBezTo>
                    <a:pt x="169144" y="1015748"/>
                    <a:pt x="219273" y="1065360"/>
                    <a:pt x="251980" y="1051268"/>
                  </a:cubicBezTo>
                  <a:cubicBezTo>
                    <a:pt x="290191" y="1034814"/>
                    <a:pt x="288644" y="945619"/>
                    <a:pt x="300017" y="871594"/>
                  </a:cubicBezTo>
                  <a:cubicBezTo>
                    <a:pt x="320942" y="1018774"/>
                    <a:pt x="343368" y="1144608"/>
                    <a:pt x="363338" y="1196748"/>
                  </a:cubicBezTo>
                  <a:cubicBezTo>
                    <a:pt x="376621" y="1231523"/>
                    <a:pt x="456272" y="998547"/>
                    <a:pt x="493528" y="1005759"/>
                  </a:cubicBezTo>
                  <a:cubicBezTo>
                    <a:pt x="521367" y="1011189"/>
                    <a:pt x="543657" y="1030255"/>
                    <a:pt x="572588" y="1031581"/>
                  </a:cubicBezTo>
                  <a:cubicBezTo>
                    <a:pt x="565583" y="979482"/>
                    <a:pt x="631902" y="1112549"/>
                    <a:pt x="642342" y="1061295"/>
                  </a:cubicBezTo>
                  <a:cubicBezTo>
                    <a:pt x="652782" y="1010041"/>
                    <a:pt x="625084" y="774868"/>
                    <a:pt x="635228" y="724054"/>
                  </a:cubicBezTo>
                  <a:cubicBezTo>
                    <a:pt x="652104" y="639294"/>
                    <a:pt x="646098" y="545694"/>
                    <a:pt x="654696" y="459360"/>
                  </a:cubicBezTo>
                  <a:cubicBezTo>
                    <a:pt x="662338" y="381729"/>
                    <a:pt x="670117" y="305963"/>
                    <a:pt x="666432" y="2283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737938E8-AB6A-42BF-ACCA-E75CE6B69E5B}"/>
              </a:ext>
            </a:extLst>
          </p:cNvPr>
          <p:cNvGrpSpPr/>
          <p:nvPr/>
        </p:nvGrpSpPr>
        <p:grpSpPr>
          <a:xfrm rot="2378703" flipH="1">
            <a:off x="4350705" y="3124031"/>
            <a:ext cx="1062857" cy="1132523"/>
            <a:chOff x="4953559" y="3360985"/>
            <a:chExt cx="1228920" cy="1152835"/>
          </a:xfrm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E4451AC-2D6D-4948-B0FF-771C67C132BB}"/>
                </a:ext>
              </a:extLst>
            </p:cNvPr>
            <p:cNvSpPr/>
            <p:nvPr/>
          </p:nvSpPr>
          <p:spPr>
            <a:xfrm>
              <a:off x="4953559" y="3360985"/>
              <a:ext cx="309325" cy="567096"/>
            </a:xfrm>
            <a:custGeom>
              <a:avLst/>
              <a:gdLst>
                <a:gd name="connsiteX0" fmla="*/ 362814 w 362598"/>
                <a:gd name="connsiteY0" fmla="*/ 542645 h 664763"/>
                <a:gd name="connsiteX1" fmla="*/ 221493 w 362598"/>
                <a:gd name="connsiteY1" fmla="*/ 232298 h 664763"/>
                <a:gd name="connsiteX2" fmla="*/ 198529 w 362598"/>
                <a:gd name="connsiteY2" fmla="*/ 18133 h 664763"/>
                <a:gd name="connsiteX3" fmla="*/ 126334 w 362598"/>
                <a:gd name="connsiteY3" fmla="*/ 9021 h 664763"/>
                <a:gd name="connsiteX4" fmla="*/ 114341 w 362598"/>
                <a:gd name="connsiteY4" fmla="*/ 12926 h 664763"/>
                <a:gd name="connsiteX5" fmla="*/ 29735 w 362598"/>
                <a:gd name="connsiteY5" fmla="*/ 103762 h 664763"/>
                <a:gd name="connsiteX6" fmla="*/ 22529 w 362598"/>
                <a:gd name="connsiteY6" fmla="*/ 402301 h 664763"/>
                <a:gd name="connsiteX7" fmla="*/ 113504 w 362598"/>
                <a:gd name="connsiteY7" fmla="*/ 662070 h 664763"/>
                <a:gd name="connsiteX8" fmla="*/ 362814 w 362598"/>
                <a:gd name="connsiteY8" fmla="*/ 542645 h 66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2598" h="664763">
                  <a:moveTo>
                    <a:pt x="362814" y="542645"/>
                  </a:moveTo>
                  <a:cubicBezTo>
                    <a:pt x="300940" y="445859"/>
                    <a:pt x="259148" y="339125"/>
                    <a:pt x="221493" y="232298"/>
                  </a:cubicBezTo>
                  <a:cubicBezTo>
                    <a:pt x="190440" y="144112"/>
                    <a:pt x="210662" y="35426"/>
                    <a:pt x="198529" y="18133"/>
                  </a:cubicBezTo>
                  <a:cubicBezTo>
                    <a:pt x="184443" y="-1903"/>
                    <a:pt x="149810" y="2374"/>
                    <a:pt x="126334" y="9021"/>
                  </a:cubicBezTo>
                  <a:cubicBezTo>
                    <a:pt x="121825" y="10276"/>
                    <a:pt x="117734" y="11671"/>
                    <a:pt x="114341" y="12926"/>
                  </a:cubicBezTo>
                  <a:cubicBezTo>
                    <a:pt x="77849" y="26501"/>
                    <a:pt x="45912" y="70291"/>
                    <a:pt x="29735" y="103762"/>
                  </a:cubicBezTo>
                  <a:cubicBezTo>
                    <a:pt x="-13033" y="192366"/>
                    <a:pt x="5422" y="305655"/>
                    <a:pt x="22529" y="402301"/>
                  </a:cubicBezTo>
                  <a:cubicBezTo>
                    <a:pt x="38242" y="491045"/>
                    <a:pt x="70318" y="578394"/>
                    <a:pt x="113504" y="662070"/>
                  </a:cubicBezTo>
                  <a:cubicBezTo>
                    <a:pt x="200574" y="628693"/>
                    <a:pt x="290712" y="594432"/>
                    <a:pt x="362814" y="542645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C6B001BA-5492-441B-A47C-2E043607C24A}"/>
                </a:ext>
              </a:extLst>
            </p:cNvPr>
            <p:cNvSpPr/>
            <p:nvPr/>
          </p:nvSpPr>
          <p:spPr>
            <a:xfrm>
              <a:off x="5125617" y="3500860"/>
              <a:ext cx="111039" cy="249840"/>
            </a:xfrm>
            <a:custGeom>
              <a:avLst/>
              <a:gdLst>
                <a:gd name="connsiteX0" fmla="*/ 48207 w 130163"/>
                <a:gd name="connsiteY0" fmla="*/ 34074 h 292867"/>
                <a:gd name="connsiteX1" fmla="*/ 18130 w 130163"/>
                <a:gd name="connsiteY1" fmla="*/ 81630 h 292867"/>
                <a:gd name="connsiteX2" fmla="*/ 3487 w 130163"/>
                <a:gd name="connsiteY2" fmla="*/ 58061 h 292867"/>
                <a:gd name="connsiteX3" fmla="*/ 77680 w 130163"/>
                <a:gd name="connsiteY3" fmla="*/ 290961 h 292867"/>
                <a:gd name="connsiteX4" fmla="*/ 78609 w 130163"/>
                <a:gd name="connsiteY4" fmla="*/ 129883 h 292867"/>
                <a:gd name="connsiteX5" fmla="*/ 97297 w 130163"/>
                <a:gd name="connsiteY5" fmla="*/ 71775 h 292867"/>
                <a:gd name="connsiteX6" fmla="*/ 130582 w 130163"/>
                <a:gd name="connsiteY6" fmla="*/ 8273 h 292867"/>
                <a:gd name="connsiteX7" fmla="*/ 48207 w 130163"/>
                <a:gd name="connsiteY7" fmla="*/ 34074 h 29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163" h="292867">
                  <a:moveTo>
                    <a:pt x="48207" y="34074"/>
                  </a:moveTo>
                  <a:cubicBezTo>
                    <a:pt x="36399" y="48857"/>
                    <a:pt x="29333" y="66243"/>
                    <a:pt x="18130" y="81630"/>
                  </a:cubicBezTo>
                  <a:cubicBezTo>
                    <a:pt x="11947" y="74610"/>
                    <a:pt x="7159" y="66661"/>
                    <a:pt x="3487" y="58061"/>
                  </a:cubicBezTo>
                  <a:cubicBezTo>
                    <a:pt x="9158" y="141040"/>
                    <a:pt x="53832" y="215698"/>
                    <a:pt x="77680" y="290961"/>
                  </a:cubicBezTo>
                  <a:cubicBezTo>
                    <a:pt x="65640" y="238198"/>
                    <a:pt x="64570" y="184087"/>
                    <a:pt x="78609" y="129883"/>
                  </a:cubicBezTo>
                  <a:cubicBezTo>
                    <a:pt x="83677" y="110126"/>
                    <a:pt x="90092" y="90788"/>
                    <a:pt x="97297" y="71775"/>
                  </a:cubicBezTo>
                  <a:cubicBezTo>
                    <a:pt x="105990" y="48903"/>
                    <a:pt x="119053" y="29332"/>
                    <a:pt x="130582" y="8273"/>
                  </a:cubicBezTo>
                  <a:cubicBezTo>
                    <a:pt x="101992" y="-5533"/>
                    <a:pt x="65175" y="12829"/>
                    <a:pt x="48207" y="3407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E331EE9-6E68-4904-9FEE-A015C3B02605}"/>
                </a:ext>
              </a:extLst>
            </p:cNvPr>
            <p:cNvSpPr/>
            <p:nvPr/>
          </p:nvSpPr>
          <p:spPr>
            <a:xfrm>
              <a:off x="5064524" y="3362931"/>
              <a:ext cx="47588" cy="174491"/>
            </a:xfrm>
            <a:custGeom>
              <a:avLst/>
              <a:gdLst>
                <a:gd name="connsiteX0" fmla="*/ 35075 w 55784"/>
                <a:gd name="connsiteY0" fmla="*/ 5811 h 204542"/>
                <a:gd name="connsiteX1" fmla="*/ 7508 w 55784"/>
                <a:gd name="connsiteY1" fmla="*/ 204729 h 204542"/>
                <a:gd name="connsiteX2" fmla="*/ 30147 w 55784"/>
                <a:gd name="connsiteY2" fmla="*/ 202776 h 204542"/>
                <a:gd name="connsiteX3" fmla="*/ 56412 w 55784"/>
                <a:gd name="connsiteY3" fmla="*/ 4881 h 204542"/>
                <a:gd name="connsiteX4" fmla="*/ 54228 w 55784"/>
                <a:gd name="connsiteY4" fmla="*/ 3487 h 204542"/>
                <a:gd name="connsiteX5" fmla="*/ 35075 w 55784"/>
                <a:gd name="connsiteY5" fmla="*/ 5811 h 20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84" h="204542">
                  <a:moveTo>
                    <a:pt x="35075" y="5811"/>
                  </a:moveTo>
                  <a:cubicBezTo>
                    <a:pt x="9042" y="56807"/>
                    <a:pt x="-3556" y="121610"/>
                    <a:pt x="7508" y="204729"/>
                  </a:cubicBezTo>
                  <a:lnTo>
                    <a:pt x="30147" y="202776"/>
                  </a:lnTo>
                  <a:cubicBezTo>
                    <a:pt x="18851" y="117984"/>
                    <a:pt x="27451" y="53228"/>
                    <a:pt x="56412" y="4881"/>
                  </a:cubicBezTo>
                  <a:lnTo>
                    <a:pt x="54228" y="3487"/>
                  </a:lnTo>
                  <a:cubicBezTo>
                    <a:pt x="46278" y="4788"/>
                    <a:pt x="43350" y="5950"/>
                    <a:pt x="35075" y="5811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851E131D-BE28-4CCC-971E-A17F3B593BCD}"/>
                </a:ext>
              </a:extLst>
            </p:cNvPr>
            <p:cNvSpPr/>
            <p:nvPr/>
          </p:nvSpPr>
          <p:spPr>
            <a:xfrm>
              <a:off x="5012079" y="3365469"/>
              <a:ext cx="51554" cy="186389"/>
            </a:xfrm>
            <a:custGeom>
              <a:avLst/>
              <a:gdLst>
                <a:gd name="connsiteX0" fmla="*/ 30169 w 60433"/>
                <a:gd name="connsiteY0" fmla="*/ 18827 h 218488"/>
                <a:gd name="connsiteX1" fmla="*/ 9901 w 60433"/>
                <a:gd name="connsiteY1" fmla="*/ 219558 h 218488"/>
                <a:gd name="connsiteX2" fmla="*/ 34446 w 60433"/>
                <a:gd name="connsiteY2" fmla="*/ 216862 h 218488"/>
                <a:gd name="connsiteX3" fmla="*/ 58526 w 60433"/>
                <a:gd name="connsiteY3" fmla="*/ 3487 h 218488"/>
                <a:gd name="connsiteX4" fmla="*/ 30169 w 60433"/>
                <a:gd name="connsiteY4" fmla="*/ 18827 h 21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433" h="218488">
                  <a:moveTo>
                    <a:pt x="30169" y="18827"/>
                  </a:moveTo>
                  <a:cubicBezTo>
                    <a:pt x="4369" y="70800"/>
                    <a:pt x="-3441" y="132395"/>
                    <a:pt x="9901" y="219558"/>
                  </a:cubicBezTo>
                  <a:lnTo>
                    <a:pt x="34446" y="216862"/>
                  </a:lnTo>
                  <a:cubicBezTo>
                    <a:pt x="20593" y="126630"/>
                    <a:pt x="28635" y="52298"/>
                    <a:pt x="58526" y="3487"/>
                  </a:cubicBezTo>
                  <a:cubicBezTo>
                    <a:pt x="44627" y="9065"/>
                    <a:pt x="44627" y="9065"/>
                    <a:pt x="30169" y="1882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9C29ECC3-FD1B-4F40-86D4-AB2A8EAEC355}"/>
                </a:ext>
              </a:extLst>
            </p:cNvPr>
            <p:cNvSpPr/>
            <p:nvPr/>
          </p:nvSpPr>
          <p:spPr>
            <a:xfrm>
              <a:off x="4967092" y="3412265"/>
              <a:ext cx="39657" cy="178457"/>
            </a:xfrm>
            <a:custGeom>
              <a:avLst/>
              <a:gdLst>
                <a:gd name="connsiteX0" fmla="*/ 3505 w 46486"/>
                <a:gd name="connsiteY0" fmla="*/ 101667 h 209191"/>
                <a:gd name="connsiteX1" fmla="*/ 17962 w 46486"/>
                <a:gd name="connsiteY1" fmla="*/ 208448 h 209191"/>
                <a:gd name="connsiteX2" fmla="*/ 40787 w 46486"/>
                <a:gd name="connsiteY2" fmla="*/ 204868 h 209191"/>
                <a:gd name="connsiteX3" fmla="*/ 25307 w 46486"/>
                <a:gd name="connsiteY3" fmla="*/ 112452 h 209191"/>
                <a:gd name="connsiteX4" fmla="*/ 43530 w 46486"/>
                <a:gd name="connsiteY4" fmla="*/ 3487 h 209191"/>
                <a:gd name="connsiteX5" fmla="*/ 10896 w 46486"/>
                <a:gd name="connsiteY5" fmla="*/ 56668 h 209191"/>
                <a:gd name="connsiteX6" fmla="*/ 3505 w 46486"/>
                <a:gd name="connsiteY6" fmla="*/ 101667 h 20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486" h="209191">
                  <a:moveTo>
                    <a:pt x="3505" y="101667"/>
                  </a:moveTo>
                  <a:cubicBezTo>
                    <a:pt x="3040" y="110964"/>
                    <a:pt x="11686" y="209424"/>
                    <a:pt x="17962" y="208448"/>
                  </a:cubicBezTo>
                  <a:lnTo>
                    <a:pt x="40787" y="204868"/>
                  </a:lnTo>
                  <a:cubicBezTo>
                    <a:pt x="36696" y="205519"/>
                    <a:pt x="25028" y="120401"/>
                    <a:pt x="25307" y="112452"/>
                  </a:cubicBezTo>
                  <a:cubicBezTo>
                    <a:pt x="27027" y="61037"/>
                    <a:pt x="37115" y="11017"/>
                    <a:pt x="43530" y="3487"/>
                  </a:cubicBezTo>
                  <a:cubicBezTo>
                    <a:pt x="27352" y="15387"/>
                    <a:pt x="16195" y="38724"/>
                    <a:pt x="10896" y="56668"/>
                  </a:cubicBezTo>
                  <a:cubicBezTo>
                    <a:pt x="6387" y="72334"/>
                    <a:pt x="4155" y="88604"/>
                    <a:pt x="3505" y="10166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79D713E6-B00E-476B-BF82-85F2A9BE6A53}"/>
                </a:ext>
              </a:extLst>
            </p:cNvPr>
            <p:cNvSpPr/>
            <p:nvPr/>
          </p:nvSpPr>
          <p:spPr>
            <a:xfrm>
              <a:off x="4962317" y="3655124"/>
              <a:ext cx="1220162" cy="858696"/>
            </a:xfrm>
            <a:custGeom>
              <a:avLst/>
              <a:gdLst>
                <a:gd name="connsiteX0" fmla="*/ 1299580 w 1436446"/>
                <a:gd name="connsiteY0" fmla="*/ 478397 h 1013415"/>
                <a:gd name="connsiteX1" fmla="*/ 1265133 w 1436446"/>
                <a:gd name="connsiteY1" fmla="*/ 346932 h 1013415"/>
                <a:gd name="connsiteX2" fmla="*/ 906021 w 1436446"/>
                <a:gd name="connsiteY2" fmla="*/ 366317 h 1013415"/>
                <a:gd name="connsiteX3" fmla="*/ 449612 w 1436446"/>
                <a:gd name="connsiteY3" fmla="*/ 210679 h 1013415"/>
                <a:gd name="connsiteX4" fmla="*/ 308431 w 1436446"/>
                <a:gd name="connsiteY4" fmla="*/ 3487 h 1013415"/>
                <a:gd name="connsiteX5" fmla="*/ 4686 w 1436446"/>
                <a:gd name="connsiteY5" fmla="*/ 189946 h 1013415"/>
                <a:gd name="connsiteX6" fmla="*/ 415491 w 1436446"/>
                <a:gd name="connsiteY6" fmla="*/ 813987 h 1013415"/>
                <a:gd name="connsiteX7" fmla="*/ 1324404 w 1436446"/>
                <a:gd name="connsiteY7" fmla="*/ 988964 h 1013415"/>
                <a:gd name="connsiteX8" fmla="*/ 1433788 w 1436446"/>
                <a:gd name="connsiteY8" fmla="*/ 962419 h 1013415"/>
                <a:gd name="connsiteX9" fmla="*/ 1336026 w 1436446"/>
                <a:gd name="connsiteY9" fmla="*/ 640637 h 1013415"/>
                <a:gd name="connsiteX10" fmla="*/ 1299580 w 1436446"/>
                <a:gd name="connsiteY10" fmla="*/ 478397 h 1013415"/>
                <a:gd name="connsiteX0" fmla="*/ 1296094 w 1430302"/>
                <a:gd name="connsiteY0" fmla="*/ 474910 h 1006584"/>
                <a:gd name="connsiteX1" fmla="*/ 1251931 w 1430302"/>
                <a:gd name="connsiteY1" fmla="*/ 407207 h 1006584"/>
                <a:gd name="connsiteX2" fmla="*/ 902535 w 1430302"/>
                <a:gd name="connsiteY2" fmla="*/ 362830 h 1006584"/>
                <a:gd name="connsiteX3" fmla="*/ 446126 w 1430302"/>
                <a:gd name="connsiteY3" fmla="*/ 207192 h 1006584"/>
                <a:gd name="connsiteX4" fmla="*/ 304945 w 1430302"/>
                <a:gd name="connsiteY4" fmla="*/ 0 h 1006584"/>
                <a:gd name="connsiteX5" fmla="*/ 1200 w 1430302"/>
                <a:gd name="connsiteY5" fmla="*/ 186459 h 1006584"/>
                <a:gd name="connsiteX6" fmla="*/ 412005 w 1430302"/>
                <a:gd name="connsiteY6" fmla="*/ 810500 h 1006584"/>
                <a:gd name="connsiteX7" fmla="*/ 1320918 w 1430302"/>
                <a:gd name="connsiteY7" fmla="*/ 985477 h 1006584"/>
                <a:gd name="connsiteX8" fmla="*/ 1430302 w 1430302"/>
                <a:gd name="connsiteY8" fmla="*/ 958932 h 1006584"/>
                <a:gd name="connsiteX9" fmla="*/ 1332540 w 1430302"/>
                <a:gd name="connsiteY9" fmla="*/ 637150 h 1006584"/>
                <a:gd name="connsiteX10" fmla="*/ 1296094 w 1430302"/>
                <a:gd name="connsiteY10" fmla="*/ 474910 h 1006584"/>
                <a:gd name="connsiteX0" fmla="*/ 1296094 w 1430302"/>
                <a:gd name="connsiteY0" fmla="*/ 474910 h 1006583"/>
                <a:gd name="connsiteX1" fmla="*/ 1267665 w 1430302"/>
                <a:gd name="connsiteY1" fmla="*/ 365550 h 1006583"/>
                <a:gd name="connsiteX2" fmla="*/ 902535 w 1430302"/>
                <a:gd name="connsiteY2" fmla="*/ 362830 h 1006583"/>
                <a:gd name="connsiteX3" fmla="*/ 446126 w 1430302"/>
                <a:gd name="connsiteY3" fmla="*/ 207192 h 1006583"/>
                <a:gd name="connsiteX4" fmla="*/ 304945 w 1430302"/>
                <a:gd name="connsiteY4" fmla="*/ 0 h 1006583"/>
                <a:gd name="connsiteX5" fmla="*/ 1200 w 1430302"/>
                <a:gd name="connsiteY5" fmla="*/ 186459 h 1006583"/>
                <a:gd name="connsiteX6" fmla="*/ 412005 w 1430302"/>
                <a:gd name="connsiteY6" fmla="*/ 810500 h 1006583"/>
                <a:gd name="connsiteX7" fmla="*/ 1320918 w 1430302"/>
                <a:gd name="connsiteY7" fmla="*/ 985477 h 1006583"/>
                <a:gd name="connsiteX8" fmla="*/ 1430302 w 1430302"/>
                <a:gd name="connsiteY8" fmla="*/ 958932 h 1006583"/>
                <a:gd name="connsiteX9" fmla="*/ 1332540 w 1430302"/>
                <a:gd name="connsiteY9" fmla="*/ 637150 h 1006583"/>
                <a:gd name="connsiteX10" fmla="*/ 1296094 w 1430302"/>
                <a:gd name="connsiteY10" fmla="*/ 474910 h 1006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0302" h="1006583">
                  <a:moveTo>
                    <a:pt x="1296094" y="474910"/>
                  </a:moveTo>
                  <a:cubicBezTo>
                    <a:pt x="1285960" y="431305"/>
                    <a:pt x="1281053" y="409899"/>
                    <a:pt x="1267665" y="365550"/>
                  </a:cubicBezTo>
                  <a:cubicBezTo>
                    <a:pt x="1169066" y="396836"/>
                    <a:pt x="1039458" y="389223"/>
                    <a:pt x="902535" y="362830"/>
                  </a:cubicBezTo>
                  <a:cubicBezTo>
                    <a:pt x="765612" y="336437"/>
                    <a:pt x="575360" y="310858"/>
                    <a:pt x="446126" y="207192"/>
                  </a:cubicBezTo>
                  <a:cubicBezTo>
                    <a:pt x="429066" y="193525"/>
                    <a:pt x="278262" y="8971"/>
                    <a:pt x="304945" y="0"/>
                  </a:cubicBezTo>
                  <a:cubicBezTo>
                    <a:pt x="201977" y="34493"/>
                    <a:pt x="11427" y="54761"/>
                    <a:pt x="1200" y="186459"/>
                  </a:cubicBezTo>
                  <a:cubicBezTo>
                    <a:pt x="-18511" y="440091"/>
                    <a:pt x="208438" y="696281"/>
                    <a:pt x="412005" y="810500"/>
                  </a:cubicBezTo>
                  <a:cubicBezTo>
                    <a:pt x="684930" y="963628"/>
                    <a:pt x="1007875" y="1048792"/>
                    <a:pt x="1320918" y="985477"/>
                  </a:cubicBezTo>
                  <a:cubicBezTo>
                    <a:pt x="1357317" y="978131"/>
                    <a:pt x="1393856" y="969253"/>
                    <a:pt x="1430302" y="958932"/>
                  </a:cubicBezTo>
                  <a:cubicBezTo>
                    <a:pt x="1424026" y="960699"/>
                    <a:pt x="1339048" y="664995"/>
                    <a:pt x="1332540" y="637150"/>
                  </a:cubicBezTo>
                  <a:cubicBezTo>
                    <a:pt x="1319616" y="581923"/>
                    <a:pt x="1308506" y="528370"/>
                    <a:pt x="1296094" y="474910"/>
                  </a:cubicBezTo>
                  <a:close/>
                </a:path>
              </a:pathLst>
            </a:custGeom>
            <a:solidFill>
              <a:srgbClr val="3965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D6D70B08-B8F1-4FE4-A6EE-29C7C6CB4C38}"/>
              </a:ext>
            </a:extLst>
          </p:cNvPr>
          <p:cNvGrpSpPr/>
          <p:nvPr/>
        </p:nvGrpSpPr>
        <p:grpSpPr>
          <a:xfrm>
            <a:off x="3771180" y="2582720"/>
            <a:ext cx="859853" cy="2129058"/>
            <a:chOff x="2130425" y="2625815"/>
            <a:chExt cx="713386" cy="1766396"/>
          </a:xfrm>
        </p:grpSpPr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D825DB19-C42A-4B75-BA19-AF2615BD0716}"/>
                </a:ext>
              </a:extLst>
            </p:cNvPr>
            <p:cNvSpPr/>
            <p:nvPr/>
          </p:nvSpPr>
          <p:spPr>
            <a:xfrm flipH="1">
              <a:off x="2197095" y="4005808"/>
              <a:ext cx="646716" cy="386403"/>
            </a:xfrm>
            <a:custGeom>
              <a:avLst/>
              <a:gdLst>
                <a:gd name="connsiteX0" fmla="*/ 144090 w 713877"/>
                <a:gd name="connsiteY0" fmla="*/ 417371 h 426530"/>
                <a:gd name="connsiteX1" fmla="*/ 522355 w 713877"/>
                <a:gd name="connsiteY1" fmla="*/ 406326 h 426530"/>
                <a:gd name="connsiteX2" fmla="*/ 712991 w 713877"/>
                <a:gd name="connsiteY2" fmla="*/ 227677 h 426530"/>
                <a:gd name="connsiteX3" fmla="*/ 360498 w 713877"/>
                <a:gd name="connsiteY3" fmla="*/ 91861 h 426530"/>
                <a:gd name="connsiteX4" fmla="*/ 49086 w 713877"/>
                <a:gd name="connsiteY4" fmla="*/ 3367 h 426530"/>
                <a:gd name="connsiteX5" fmla="*/ 72343 w 713877"/>
                <a:gd name="connsiteY5" fmla="*/ 393036 h 426530"/>
                <a:gd name="connsiteX6" fmla="*/ 144090 w 713877"/>
                <a:gd name="connsiteY6" fmla="*/ 417371 h 426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877" h="426530">
                  <a:moveTo>
                    <a:pt x="144090" y="417371"/>
                  </a:moveTo>
                  <a:cubicBezTo>
                    <a:pt x="262441" y="441481"/>
                    <a:pt x="418686" y="413330"/>
                    <a:pt x="522355" y="406326"/>
                  </a:cubicBezTo>
                  <a:cubicBezTo>
                    <a:pt x="597694" y="401208"/>
                    <a:pt x="724844" y="336465"/>
                    <a:pt x="712991" y="227677"/>
                  </a:cubicBezTo>
                  <a:cubicBezTo>
                    <a:pt x="697187" y="82522"/>
                    <a:pt x="461383" y="91861"/>
                    <a:pt x="360498" y="91861"/>
                  </a:cubicBezTo>
                  <a:cubicBezTo>
                    <a:pt x="250992" y="91861"/>
                    <a:pt x="108980" y="106273"/>
                    <a:pt x="49086" y="3367"/>
                  </a:cubicBezTo>
                  <a:cubicBezTo>
                    <a:pt x="32069" y="115971"/>
                    <a:pt x="-57008" y="325510"/>
                    <a:pt x="72343" y="393036"/>
                  </a:cubicBezTo>
                  <a:cubicBezTo>
                    <a:pt x="93759" y="404216"/>
                    <a:pt x="118004" y="412073"/>
                    <a:pt x="144090" y="417371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C59A413E-F7D4-4E3D-9CE8-1B044C3617BB}"/>
                </a:ext>
              </a:extLst>
            </p:cNvPr>
            <p:cNvGrpSpPr/>
            <p:nvPr/>
          </p:nvGrpSpPr>
          <p:grpSpPr>
            <a:xfrm>
              <a:off x="2130425" y="2625815"/>
              <a:ext cx="703659" cy="1665760"/>
              <a:chOff x="2130425" y="2625815"/>
              <a:chExt cx="703659" cy="1665760"/>
            </a:xfrm>
          </p:grpSpPr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34BE35CA-3565-428C-A91D-2FBA66A47CD3}"/>
                  </a:ext>
                </a:extLst>
              </p:cNvPr>
              <p:cNvSpPr/>
              <p:nvPr/>
            </p:nvSpPr>
            <p:spPr>
              <a:xfrm flipH="1">
                <a:off x="2351275" y="3012498"/>
                <a:ext cx="341662" cy="406740"/>
              </a:xfrm>
              <a:custGeom>
                <a:avLst/>
                <a:gdLst>
                  <a:gd name="connsiteX0" fmla="*/ 312889 w 377142"/>
                  <a:gd name="connsiteY0" fmla="*/ 74587 h 448979"/>
                  <a:gd name="connsiteX1" fmla="*/ 238313 w 377142"/>
                  <a:gd name="connsiteY1" fmla="*/ 6387 h 448979"/>
                  <a:gd name="connsiteX2" fmla="*/ 64783 w 377142"/>
                  <a:gd name="connsiteY2" fmla="*/ 88146 h 448979"/>
                  <a:gd name="connsiteX3" fmla="*/ 77848 w 377142"/>
                  <a:gd name="connsiteY3" fmla="*/ 188672 h 448979"/>
                  <a:gd name="connsiteX4" fmla="*/ 86109 w 377142"/>
                  <a:gd name="connsiteY4" fmla="*/ 267603 h 448979"/>
                  <a:gd name="connsiteX5" fmla="*/ 4440 w 377142"/>
                  <a:gd name="connsiteY5" fmla="*/ 387166 h 448979"/>
                  <a:gd name="connsiteX6" fmla="*/ 163064 w 377142"/>
                  <a:gd name="connsiteY6" fmla="*/ 438888 h 448979"/>
                  <a:gd name="connsiteX7" fmla="*/ 254701 w 377142"/>
                  <a:gd name="connsiteY7" fmla="*/ 383978 h 448979"/>
                  <a:gd name="connsiteX8" fmla="*/ 369505 w 377142"/>
                  <a:gd name="connsiteY8" fmla="*/ 297864 h 448979"/>
                  <a:gd name="connsiteX9" fmla="*/ 334350 w 377142"/>
                  <a:gd name="connsiteY9" fmla="*/ 215476 h 448979"/>
                  <a:gd name="connsiteX10" fmla="*/ 314460 w 377142"/>
                  <a:gd name="connsiteY10" fmla="*/ 81501 h 448979"/>
                  <a:gd name="connsiteX11" fmla="*/ 312889 w 377142"/>
                  <a:gd name="connsiteY11" fmla="*/ 74587 h 448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7142" h="448979">
                    <a:moveTo>
                      <a:pt x="312889" y="74587"/>
                    </a:moveTo>
                    <a:cubicBezTo>
                      <a:pt x="299240" y="17656"/>
                      <a:pt x="298970" y="11550"/>
                      <a:pt x="238313" y="6387"/>
                    </a:cubicBezTo>
                    <a:cubicBezTo>
                      <a:pt x="187983" y="2077"/>
                      <a:pt x="19975" y="-10944"/>
                      <a:pt x="64783" y="88146"/>
                    </a:cubicBezTo>
                    <a:cubicBezTo>
                      <a:pt x="78926" y="119395"/>
                      <a:pt x="77264" y="155178"/>
                      <a:pt x="77848" y="188672"/>
                    </a:cubicBezTo>
                    <a:cubicBezTo>
                      <a:pt x="78297" y="214578"/>
                      <a:pt x="87097" y="242370"/>
                      <a:pt x="86109" y="267603"/>
                    </a:cubicBezTo>
                    <a:cubicBezTo>
                      <a:pt x="84179" y="316587"/>
                      <a:pt x="-7503" y="338586"/>
                      <a:pt x="4440" y="387166"/>
                    </a:cubicBezTo>
                    <a:cubicBezTo>
                      <a:pt x="19211" y="447150"/>
                      <a:pt x="113856" y="458284"/>
                      <a:pt x="163064" y="438888"/>
                    </a:cubicBezTo>
                    <a:cubicBezTo>
                      <a:pt x="196603" y="425644"/>
                      <a:pt x="224260" y="402611"/>
                      <a:pt x="254701" y="383978"/>
                    </a:cubicBezTo>
                    <a:cubicBezTo>
                      <a:pt x="282493" y="366962"/>
                      <a:pt x="412113" y="344962"/>
                      <a:pt x="369505" y="297864"/>
                    </a:cubicBezTo>
                    <a:cubicBezTo>
                      <a:pt x="350019" y="276358"/>
                      <a:pt x="335742" y="245378"/>
                      <a:pt x="334350" y="215476"/>
                    </a:cubicBezTo>
                    <a:cubicBezTo>
                      <a:pt x="332330" y="170713"/>
                      <a:pt x="324383" y="125097"/>
                      <a:pt x="314460" y="81501"/>
                    </a:cubicBezTo>
                    <a:cubicBezTo>
                      <a:pt x="313966" y="79211"/>
                      <a:pt x="313428" y="76877"/>
                      <a:pt x="312889" y="74587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5D072C66-F1A3-49C2-BFA7-E1116CC9A892}"/>
                  </a:ext>
                </a:extLst>
              </p:cNvPr>
              <p:cNvSpPr/>
              <p:nvPr/>
            </p:nvSpPr>
            <p:spPr>
              <a:xfrm flipH="1">
                <a:off x="2130425" y="3286927"/>
                <a:ext cx="703659" cy="1004648"/>
              </a:xfrm>
              <a:custGeom>
                <a:avLst/>
                <a:gdLst>
                  <a:gd name="connsiteX0" fmla="*/ 719675 w 776734"/>
                  <a:gd name="connsiteY0" fmla="*/ 97393 h 1108978"/>
                  <a:gd name="connsiteX1" fmla="*/ 560467 w 776734"/>
                  <a:gd name="connsiteY1" fmla="*/ 10964 h 1108978"/>
                  <a:gd name="connsiteX2" fmla="*/ 447100 w 776734"/>
                  <a:gd name="connsiteY2" fmla="*/ 40552 h 1108978"/>
                  <a:gd name="connsiteX3" fmla="*/ 332296 w 776734"/>
                  <a:gd name="connsiteY3" fmla="*/ 73507 h 1108978"/>
                  <a:gd name="connsiteX4" fmla="*/ 321834 w 776734"/>
                  <a:gd name="connsiteY4" fmla="*/ 71262 h 1108978"/>
                  <a:gd name="connsiteX5" fmla="*/ 294222 w 776734"/>
                  <a:gd name="connsiteY5" fmla="*/ 77817 h 1108978"/>
                  <a:gd name="connsiteX6" fmla="*/ 261492 w 776734"/>
                  <a:gd name="connsiteY6" fmla="*/ 73911 h 1108978"/>
                  <a:gd name="connsiteX7" fmla="*/ 220814 w 776734"/>
                  <a:gd name="connsiteY7" fmla="*/ 49711 h 1108978"/>
                  <a:gd name="connsiteX8" fmla="*/ 202810 w 776734"/>
                  <a:gd name="connsiteY8" fmla="*/ 12221 h 1108978"/>
                  <a:gd name="connsiteX9" fmla="*/ 148933 w 776734"/>
                  <a:gd name="connsiteY9" fmla="*/ 23087 h 1108978"/>
                  <a:gd name="connsiteX10" fmla="*/ 39157 w 776734"/>
                  <a:gd name="connsiteY10" fmla="*/ 83385 h 1108978"/>
                  <a:gd name="connsiteX11" fmla="*/ 23398 w 776734"/>
                  <a:gd name="connsiteY11" fmla="*/ 226699 h 1108978"/>
                  <a:gd name="connsiteX12" fmla="*/ 3688 w 776734"/>
                  <a:gd name="connsiteY12" fmla="*/ 414148 h 1108978"/>
                  <a:gd name="connsiteX13" fmla="*/ 27888 w 776734"/>
                  <a:gd name="connsiteY13" fmla="*/ 784600 h 1108978"/>
                  <a:gd name="connsiteX14" fmla="*/ 261402 w 776734"/>
                  <a:gd name="connsiteY14" fmla="*/ 1032661 h 1108978"/>
                  <a:gd name="connsiteX15" fmla="*/ 567247 w 776734"/>
                  <a:gd name="connsiteY15" fmla="*/ 1108269 h 1108978"/>
                  <a:gd name="connsiteX16" fmla="*/ 739340 w 776734"/>
                  <a:gd name="connsiteY16" fmla="*/ 554947 h 1108978"/>
                  <a:gd name="connsiteX17" fmla="*/ 719675 w 776734"/>
                  <a:gd name="connsiteY17" fmla="*/ 97393 h 1108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76734" h="1108978">
                    <a:moveTo>
                      <a:pt x="719675" y="97393"/>
                    </a:moveTo>
                    <a:cubicBezTo>
                      <a:pt x="677426" y="61519"/>
                      <a:pt x="613177" y="27936"/>
                      <a:pt x="560467" y="10964"/>
                    </a:cubicBezTo>
                    <a:cubicBezTo>
                      <a:pt x="500124" y="-8432"/>
                      <a:pt x="503402" y="12176"/>
                      <a:pt x="447100" y="40552"/>
                    </a:cubicBezTo>
                    <a:cubicBezTo>
                      <a:pt x="403549" y="62552"/>
                      <a:pt x="384826" y="94923"/>
                      <a:pt x="332296" y="73507"/>
                    </a:cubicBezTo>
                    <a:cubicBezTo>
                      <a:pt x="328749" y="72923"/>
                      <a:pt x="325292" y="72160"/>
                      <a:pt x="321834" y="71262"/>
                    </a:cubicBezTo>
                    <a:cubicBezTo>
                      <a:pt x="313439" y="75393"/>
                      <a:pt x="304100" y="77817"/>
                      <a:pt x="294222" y="77817"/>
                    </a:cubicBezTo>
                    <a:cubicBezTo>
                      <a:pt x="283402" y="77817"/>
                      <a:pt x="271684" y="77413"/>
                      <a:pt x="261492" y="73911"/>
                    </a:cubicBezTo>
                    <a:cubicBezTo>
                      <a:pt x="245194" y="68344"/>
                      <a:pt x="233386" y="61564"/>
                      <a:pt x="220814" y="49711"/>
                    </a:cubicBezTo>
                    <a:cubicBezTo>
                      <a:pt x="210084" y="39564"/>
                      <a:pt x="204202" y="26140"/>
                      <a:pt x="202810" y="12221"/>
                    </a:cubicBezTo>
                    <a:cubicBezTo>
                      <a:pt x="184896" y="13927"/>
                      <a:pt x="164961" y="19674"/>
                      <a:pt x="148933" y="23087"/>
                    </a:cubicBezTo>
                    <a:cubicBezTo>
                      <a:pt x="106908" y="32066"/>
                      <a:pt x="57924" y="39654"/>
                      <a:pt x="39157" y="83385"/>
                    </a:cubicBezTo>
                    <a:cubicBezTo>
                      <a:pt x="15720" y="137891"/>
                      <a:pt x="23263" y="172462"/>
                      <a:pt x="23398" y="226699"/>
                    </a:cubicBezTo>
                    <a:cubicBezTo>
                      <a:pt x="23533" y="287984"/>
                      <a:pt x="4990" y="351739"/>
                      <a:pt x="3688" y="414148"/>
                    </a:cubicBezTo>
                    <a:cubicBezTo>
                      <a:pt x="1084" y="538111"/>
                      <a:pt x="14822" y="661580"/>
                      <a:pt x="27888" y="784600"/>
                    </a:cubicBezTo>
                    <a:cubicBezTo>
                      <a:pt x="41357" y="911706"/>
                      <a:pt x="148843" y="994094"/>
                      <a:pt x="261402" y="1032661"/>
                    </a:cubicBezTo>
                    <a:cubicBezTo>
                      <a:pt x="350120" y="1063102"/>
                      <a:pt x="471300" y="1119763"/>
                      <a:pt x="567247" y="1108269"/>
                    </a:cubicBezTo>
                    <a:cubicBezTo>
                      <a:pt x="797169" y="1080702"/>
                      <a:pt x="739251" y="710204"/>
                      <a:pt x="739340" y="554947"/>
                    </a:cubicBezTo>
                    <a:cubicBezTo>
                      <a:pt x="739385" y="429727"/>
                      <a:pt x="832459" y="193160"/>
                      <a:pt x="719675" y="97393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8E4F0725-EBE3-4DA1-8CD4-72437049A51B}"/>
                  </a:ext>
                </a:extLst>
              </p:cNvPr>
              <p:cNvSpPr/>
              <p:nvPr/>
            </p:nvSpPr>
            <p:spPr>
              <a:xfrm flipH="1">
                <a:off x="2343656" y="3270820"/>
                <a:ext cx="313189" cy="101685"/>
              </a:xfrm>
              <a:custGeom>
                <a:avLst/>
                <a:gdLst>
                  <a:gd name="connsiteX0" fmla="*/ 303401 w 345714"/>
                  <a:gd name="connsiteY0" fmla="*/ 18148 h 112244"/>
                  <a:gd name="connsiteX1" fmla="*/ 288540 w 345714"/>
                  <a:gd name="connsiteY1" fmla="*/ 27532 h 112244"/>
                  <a:gd name="connsiteX2" fmla="*/ 116985 w 345714"/>
                  <a:gd name="connsiteY2" fmla="*/ 70454 h 112244"/>
                  <a:gd name="connsiteX3" fmla="*/ 30332 w 345714"/>
                  <a:gd name="connsiteY3" fmla="*/ 25916 h 112244"/>
                  <a:gd name="connsiteX4" fmla="*/ 3617 w 345714"/>
                  <a:gd name="connsiteY4" fmla="*/ 33503 h 112244"/>
                  <a:gd name="connsiteX5" fmla="*/ 115234 w 345714"/>
                  <a:gd name="connsiteY5" fmla="*/ 107854 h 112244"/>
                  <a:gd name="connsiteX6" fmla="*/ 277585 w 345714"/>
                  <a:gd name="connsiteY6" fmla="*/ 79389 h 112244"/>
                  <a:gd name="connsiteX7" fmla="*/ 338691 w 345714"/>
                  <a:gd name="connsiteY7" fmla="*/ 31034 h 112244"/>
                  <a:gd name="connsiteX8" fmla="*/ 303401 w 345714"/>
                  <a:gd name="connsiteY8" fmla="*/ 18148 h 112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5714" h="112244">
                    <a:moveTo>
                      <a:pt x="303401" y="18148"/>
                    </a:moveTo>
                    <a:cubicBezTo>
                      <a:pt x="298642" y="21336"/>
                      <a:pt x="293703" y="24479"/>
                      <a:pt x="288540" y="27532"/>
                    </a:cubicBezTo>
                    <a:cubicBezTo>
                      <a:pt x="240544" y="55907"/>
                      <a:pt x="176654" y="76471"/>
                      <a:pt x="116985" y="70454"/>
                    </a:cubicBezTo>
                    <a:cubicBezTo>
                      <a:pt x="90899" y="67850"/>
                      <a:pt x="27728" y="57524"/>
                      <a:pt x="30332" y="25916"/>
                    </a:cubicBezTo>
                    <a:cubicBezTo>
                      <a:pt x="30377" y="25422"/>
                      <a:pt x="340" y="22324"/>
                      <a:pt x="3617" y="33503"/>
                    </a:cubicBezTo>
                    <a:cubicBezTo>
                      <a:pt x="5772" y="40822"/>
                      <a:pt x="12462" y="97483"/>
                      <a:pt x="115234" y="107854"/>
                    </a:cubicBezTo>
                    <a:cubicBezTo>
                      <a:pt x="164442" y="112793"/>
                      <a:pt x="232642" y="100760"/>
                      <a:pt x="277585" y="79389"/>
                    </a:cubicBezTo>
                    <a:cubicBezTo>
                      <a:pt x="297878" y="69736"/>
                      <a:pt x="329352" y="48858"/>
                      <a:pt x="338691" y="31034"/>
                    </a:cubicBezTo>
                    <a:cubicBezTo>
                      <a:pt x="357323" y="-4525"/>
                      <a:pt x="333886" y="-2370"/>
                      <a:pt x="303401" y="18148"/>
                    </a:cubicBezTo>
                    <a:close/>
                  </a:path>
                </a:pathLst>
              </a:custGeom>
              <a:solidFill>
                <a:srgbClr val="A3B8E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0A1C4EA7-E6AF-4FAF-8B7A-48E45AD17720}"/>
                  </a:ext>
                </a:extLst>
              </p:cNvPr>
              <p:cNvSpPr/>
              <p:nvPr/>
            </p:nvSpPr>
            <p:spPr>
              <a:xfrm flipH="1">
                <a:off x="2311731" y="2663593"/>
                <a:ext cx="423009" cy="549099"/>
              </a:xfrm>
              <a:custGeom>
                <a:avLst/>
                <a:gdLst>
                  <a:gd name="connsiteX0" fmla="*/ 361547 w 466938"/>
                  <a:gd name="connsiteY0" fmla="*/ 48056 h 606121"/>
                  <a:gd name="connsiteX1" fmla="*/ 255678 w 466938"/>
                  <a:gd name="connsiteY1" fmla="*/ 3428 h 606121"/>
                  <a:gd name="connsiteX2" fmla="*/ 95213 w 466938"/>
                  <a:gd name="connsiteY2" fmla="*/ 56542 h 606121"/>
                  <a:gd name="connsiteX3" fmla="*/ 17225 w 466938"/>
                  <a:gd name="connsiteY3" fmla="*/ 152489 h 606121"/>
                  <a:gd name="connsiteX4" fmla="*/ 69352 w 466938"/>
                  <a:gd name="connsiteY4" fmla="*/ 540811 h 606121"/>
                  <a:gd name="connsiteX5" fmla="*/ 199645 w 466938"/>
                  <a:gd name="connsiteY5" fmla="*/ 602635 h 606121"/>
                  <a:gd name="connsiteX6" fmla="*/ 297882 w 466938"/>
                  <a:gd name="connsiteY6" fmla="*/ 560791 h 606121"/>
                  <a:gd name="connsiteX7" fmla="*/ 358629 w 466938"/>
                  <a:gd name="connsiteY7" fmla="*/ 523121 h 606121"/>
                  <a:gd name="connsiteX8" fmla="*/ 397645 w 466938"/>
                  <a:gd name="connsiteY8" fmla="*/ 491962 h 606121"/>
                  <a:gd name="connsiteX9" fmla="*/ 460502 w 466938"/>
                  <a:gd name="connsiteY9" fmla="*/ 368134 h 606121"/>
                  <a:gd name="connsiteX10" fmla="*/ 463555 w 466938"/>
                  <a:gd name="connsiteY10" fmla="*/ 349770 h 606121"/>
                  <a:gd name="connsiteX11" fmla="*/ 422698 w 466938"/>
                  <a:gd name="connsiteY11" fmla="*/ 180730 h 606121"/>
                  <a:gd name="connsiteX12" fmla="*/ 361547 w 466938"/>
                  <a:gd name="connsiteY12" fmla="*/ 48056 h 606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6938" h="606121">
                    <a:moveTo>
                      <a:pt x="361547" y="48056"/>
                    </a:moveTo>
                    <a:cubicBezTo>
                      <a:pt x="338604" y="16807"/>
                      <a:pt x="293706" y="2305"/>
                      <a:pt x="255678" y="3428"/>
                    </a:cubicBezTo>
                    <a:cubicBezTo>
                      <a:pt x="202788" y="4999"/>
                      <a:pt x="146262" y="42579"/>
                      <a:pt x="95213" y="56542"/>
                    </a:cubicBezTo>
                    <a:cubicBezTo>
                      <a:pt x="42637" y="70864"/>
                      <a:pt x="28809" y="100991"/>
                      <a:pt x="17225" y="152489"/>
                    </a:cubicBezTo>
                    <a:cubicBezTo>
                      <a:pt x="-18783" y="312640"/>
                      <a:pt x="21356" y="484509"/>
                      <a:pt x="69352" y="540811"/>
                    </a:cubicBezTo>
                    <a:cubicBezTo>
                      <a:pt x="105000" y="582656"/>
                      <a:pt x="142086" y="613635"/>
                      <a:pt x="199645" y="602635"/>
                    </a:cubicBezTo>
                    <a:cubicBezTo>
                      <a:pt x="234666" y="595991"/>
                      <a:pt x="266813" y="576325"/>
                      <a:pt x="297882" y="560791"/>
                    </a:cubicBezTo>
                    <a:cubicBezTo>
                      <a:pt x="319702" y="549880"/>
                      <a:pt x="339143" y="537444"/>
                      <a:pt x="358629" y="523121"/>
                    </a:cubicBezTo>
                    <a:cubicBezTo>
                      <a:pt x="371739" y="513468"/>
                      <a:pt x="385657" y="502738"/>
                      <a:pt x="397645" y="491962"/>
                    </a:cubicBezTo>
                    <a:cubicBezTo>
                      <a:pt x="426380" y="466011"/>
                      <a:pt x="451298" y="410876"/>
                      <a:pt x="460502" y="368134"/>
                    </a:cubicBezTo>
                    <a:cubicBezTo>
                      <a:pt x="461894" y="361668"/>
                      <a:pt x="462927" y="355517"/>
                      <a:pt x="463555" y="349770"/>
                    </a:cubicBezTo>
                    <a:cubicBezTo>
                      <a:pt x="469976" y="291313"/>
                      <a:pt x="427996" y="237930"/>
                      <a:pt x="422698" y="180730"/>
                    </a:cubicBezTo>
                    <a:cubicBezTo>
                      <a:pt x="417670" y="126179"/>
                      <a:pt x="393559" y="91607"/>
                      <a:pt x="361547" y="48056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5BFC2F34-455C-46E5-BEED-C50A5D35AAE3}"/>
                  </a:ext>
                </a:extLst>
              </p:cNvPr>
              <p:cNvSpPr/>
              <p:nvPr/>
            </p:nvSpPr>
            <p:spPr>
              <a:xfrm flipH="1">
                <a:off x="2442443" y="2980430"/>
                <a:ext cx="65079" cy="48809"/>
              </a:xfrm>
              <a:custGeom>
                <a:avLst/>
                <a:gdLst>
                  <a:gd name="connsiteX0" fmla="*/ 68260 w 71836"/>
                  <a:gd name="connsiteY0" fmla="*/ 20414 h 53877"/>
                  <a:gd name="connsiteX1" fmla="*/ 68799 w 71836"/>
                  <a:gd name="connsiteY1" fmla="*/ 21941 h 53877"/>
                  <a:gd name="connsiteX2" fmla="*/ 4191 w 71836"/>
                  <a:gd name="connsiteY2" fmla="*/ 34018 h 53877"/>
                  <a:gd name="connsiteX3" fmla="*/ 68799 w 71836"/>
                  <a:gd name="connsiteY3" fmla="*/ 21941 h 53877"/>
                  <a:gd name="connsiteX4" fmla="*/ 68260 w 71836"/>
                  <a:gd name="connsiteY4" fmla="*/ 20414 h 53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836" h="53877">
                    <a:moveTo>
                      <a:pt x="68260" y="20414"/>
                    </a:moveTo>
                    <a:cubicBezTo>
                      <a:pt x="68484" y="20953"/>
                      <a:pt x="68619" y="21447"/>
                      <a:pt x="68799" y="21941"/>
                    </a:cubicBezTo>
                    <a:cubicBezTo>
                      <a:pt x="63187" y="-2439"/>
                      <a:pt x="-4834" y="-7018"/>
                      <a:pt x="4191" y="34018"/>
                    </a:cubicBezTo>
                    <a:cubicBezTo>
                      <a:pt x="11374" y="66390"/>
                      <a:pt x="81550" y="57545"/>
                      <a:pt x="68799" y="21941"/>
                    </a:cubicBezTo>
                    <a:cubicBezTo>
                      <a:pt x="69697" y="25802"/>
                      <a:pt x="68260" y="20414"/>
                      <a:pt x="68260" y="20414"/>
                    </a:cubicBezTo>
                    <a:close/>
                  </a:path>
                </a:pathLst>
              </a:custGeom>
              <a:solidFill>
                <a:srgbClr val="EC65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8B39B828-AB1F-448B-AE77-D1ED40A6A983}"/>
                  </a:ext>
                </a:extLst>
              </p:cNvPr>
              <p:cNvSpPr/>
              <p:nvPr/>
            </p:nvSpPr>
            <p:spPr>
              <a:xfrm flipH="1">
                <a:off x="2566818" y="2932381"/>
                <a:ext cx="56943" cy="85416"/>
              </a:xfrm>
              <a:custGeom>
                <a:avLst/>
                <a:gdLst>
                  <a:gd name="connsiteX0" fmla="*/ 46073 w 62857"/>
                  <a:gd name="connsiteY0" fmla="*/ 3367 h 94285"/>
                  <a:gd name="connsiteX1" fmla="*/ 43873 w 62857"/>
                  <a:gd name="connsiteY1" fmla="*/ 6959 h 94285"/>
                  <a:gd name="connsiteX2" fmla="*/ 33546 w 62857"/>
                  <a:gd name="connsiteY2" fmla="*/ 26041 h 94285"/>
                  <a:gd name="connsiteX3" fmla="*/ 3689 w 62857"/>
                  <a:gd name="connsiteY3" fmla="*/ 68245 h 94285"/>
                  <a:gd name="connsiteX4" fmla="*/ 31301 w 62857"/>
                  <a:gd name="connsiteY4" fmla="*/ 93702 h 94285"/>
                  <a:gd name="connsiteX5" fmla="*/ 58824 w 62857"/>
                  <a:gd name="connsiteY5" fmla="*/ 28555 h 94285"/>
                  <a:gd name="connsiteX6" fmla="*/ 46073 w 62857"/>
                  <a:gd name="connsiteY6" fmla="*/ 3367 h 94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857" h="94285">
                    <a:moveTo>
                      <a:pt x="46073" y="3367"/>
                    </a:moveTo>
                    <a:cubicBezTo>
                      <a:pt x="45310" y="4535"/>
                      <a:pt x="44591" y="5747"/>
                      <a:pt x="43873" y="6959"/>
                    </a:cubicBezTo>
                    <a:cubicBezTo>
                      <a:pt x="40416" y="13290"/>
                      <a:pt x="38305" y="20025"/>
                      <a:pt x="33546" y="26041"/>
                    </a:cubicBezTo>
                    <a:cubicBezTo>
                      <a:pt x="23085" y="39196"/>
                      <a:pt x="6293" y="50241"/>
                      <a:pt x="3689" y="68245"/>
                    </a:cubicBezTo>
                    <a:cubicBezTo>
                      <a:pt x="1085" y="85890"/>
                      <a:pt x="14644" y="96216"/>
                      <a:pt x="31301" y="93702"/>
                    </a:cubicBezTo>
                    <a:cubicBezTo>
                      <a:pt x="55861" y="89931"/>
                      <a:pt x="61742" y="48041"/>
                      <a:pt x="58824" y="28555"/>
                    </a:cubicBezTo>
                    <a:cubicBezTo>
                      <a:pt x="57881" y="22045"/>
                      <a:pt x="53750" y="3323"/>
                      <a:pt x="46073" y="3367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8C1F55B8-BA21-4741-A59A-ACB5EFA7B41F}"/>
                  </a:ext>
                </a:extLst>
              </p:cNvPr>
              <p:cNvSpPr/>
              <p:nvPr/>
            </p:nvSpPr>
            <p:spPr>
              <a:xfrm flipH="1">
                <a:off x="2529187" y="3055705"/>
                <a:ext cx="122022" cy="77281"/>
              </a:xfrm>
              <a:custGeom>
                <a:avLst/>
                <a:gdLst>
                  <a:gd name="connsiteX0" fmla="*/ 132359 w 134693"/>
                  <a:gd name="connsiteY0" fmla="*/ 3367 h 85306"/>
                  <a:gd name="connsiteX1" fmla="*/ 3367 w 134693"/>
                  <a:gd name="connsiteY1" fmla="*/ 11224 h 85306"/>
                  <a:gd name="connsiteX2" fmla="*/ 78886 w 134693"/>
                  <a:gd name="connsiteY2" fmla="*/ 83061 h 85306"/>
                  <a:gd name="connsiteX3" fmla="*/ 134290 w 134693"/>
                  <a:gd name="connsiteY3" fmla="*/ 3547 h 85306"/>
                  <a:gd name="connsiteX4" fmla="*/ 132359 w 134693"/>
                  <a:gd name="connsiteY4" fmla="*/ 3367 h 85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693" h="85306">
                    <a:moveTo>
                      <a:pt x="132359" y="3367"/>
                    </a:moveTo>
                    <a:cubicBezTo>
                      <a:pt x="113502" y="9204"/>
                      <a:pt x="9114" y="15265"/>
                      <a:pt x="3367" y="11224"/>
                    </a:cubicBezTo>
                    <a:cubicBezTo>
                      <a:pt x="18588" y="71926"/>
                      <a:pt x="44988" y="86473"/>
                      <a:pt x="78886" y="83061"/>
                    </a:cubicBezTo>
                    <a:cubicBezTo>
                      <a:pt x="125310" y="78437"/>
                      <a:pt x="140126" y="42698"/>
                      <a:pt x="134290" y="3547"/>
                    </a:cubicBezTo>
                    <a:cubicBezTo>
                      <a:pt x="133616" y="3502"/>
                      <a:pt x="132988" y="3412"/>
                      <a:pt x="132359" y="33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60770CD1-6D88-4E0B-9626-D91AB54E8B0A}"/>
                  </a:ext>
                </a:extLst>
              </p:cNvPr>
              <p:cNvSpPr/>
              <p:nvPr/>
            </p:nvSpPr>
            <p:spPr>
              <a:xfrm flipH="1">
                <a:off x="2375765" y="2925710"/>
                <a:ext cx="4068" cy="4068"/>
              </a:xfrm>
              <a:custGeom>
                <a:avLst/>
                <a:gdLst>
                  <a:gd name="connsiteX0" fmla="*/ 3367 w 4489"/>
                  <a:gd name="connsiteY0" fmla="*/ 4220 h 4489"/>
                  <a:gd name="connsiteX1" fmla="*/ 3592 w 4489"/>
                  <a:gd name="connsiteY1" fmla="*/ 3367 h 4489"/>
                  <a:gd name="connsiteX2" fmla="*/ 3367 w 4489"/>
                  <a:gd name="connsiteY2" fmla="*/ 4220 h 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89" h="4489">
                    <a:moveTo>
                      <a:pt x="3367" y="4220"/>
                    </a:moveTo>
                    <a:cubicBezTo>
                      <a:pt x="3502" y="3996"/>
                      <a:pt x="3547" y="3727"/>
                      <a:pt x="3592" y="3367"/>
                    </a:cubicBezTo>
                    <a:lnTo>
                      <a:pt x="3367" y="4220"/>
                    </a:lnTo>
                    <a:close/>
                  </a:path>
                </a:pathLst>
              </a:custGeom>
              <a:solidFill>
                <a:srgbClr val="EAC6B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5359F9DF-BBBF-4837-A728-4E15D8128B58}"/>
                  </a:ext>
                </a:extLst>
              </p:cNvPr>
              <p:cNvSpPr/>
              <p:nvPr/>
            </p:nvSpPr>
            <p:spPr>
              <a:xfrm flipH="1">
                <a:off x="2296267" y="2625815"/>
                <a:ext cx="524694" cy="406740"/>
              </a:xfrm>
              <a:custGeom>
                <a:avLst/>
                <a:gdLst>
                  <a:gd name="connsiteX0" fmla="*/ 519850 w 579183"/>
                  <a:gd name="connsiteY0" fmla="*/ 48811 h 448979"/>
                  <a:gd name="connsiteX1" fmla="*/ 334017 w 579183"/>
                  <a:gd name="connsiteY1" fmla="*/ 40235 h 448979"/>
                  <a:gd name="connsiteX2" fmla="*/ 211850 w 579183"/>
                  <a:gd name="connsiteY2" fmla="*/ 17741 h 448979"/>
                  <a:gd name="connsiteX3" fmla="*/ 135658 w 579183"/>
                  <a:gd name="connsiteY3" fmla="*/ 47688 h 448979"/>
                  <a:gd name="connsiteX4" fmla="*/ 58613 w 579183"/>
                  <a:gd name="connsiteY4" fmla="*/ 28517 h 448979"/>
                  <a:gd name="connsiteX5" fmla="*/ 58613 w 579183"/>
                  <a:gd name="connsiteY5" fmla="*/ 49754 h 448979"/>
                  <a:gd name="connsiteX6" fmla="*/ 68626 w 579183"/>
                  <a:gd name="connsiteY6" fmla="*/ 89982 h 448979"/>
                  <a:gd name="connsiteX7" fmla="*/ 9360 w 579183"/>
                  <a:gd name="connsiteY7" fmla="*/ 85941 h 448979"/>
                  <a:gd name="connsiteX8" fmla="*/ 51924 w 579183"/>
                  <a:gd name="connsiteY8" fmla="*/ 190419 h 448979"/>
                  <a:gd name="connsiteX9" fmla="*/ 189311 w 579183"/>
                  <a:gd name="connsiteY9" fmla="*/ 227684 h 448979"/>
                  <a:gd name="connsiteX10" fmla="*/ 279107 w 579183"/>
                  <a:gd name="connsiteY10" fmla="*/ 201149 h 448979"/>
                  <a:gd name="connsiteX11" fmla="*/ 318887 w 579183"/>
                  <a:gd name="connsiteY11" fmla="*/ 168464 h 448979"/>
                  <a:gd name="connsiteX12" fmla="*/ 429515 w 579183"/>
                  <a:gd name="connsiteY12" fmla="*/ 167566 h 448979"/>
                  <a:gd name="connsiteX13" fmla="*/ 463683 w 579183"/>
                  <a:gd name="connsiteY13" fmla="*/ 220321 h 448979"/>
                  <a:gd name="connsiteX14" fmla="*/ 491070 w 579183"/>
                  <a:gd name="connsiteY14" fmla="*/ 446427 h 448979"/>
                  <a:gd name="connsiteX15" fmla="*/ 530042 w 579183"/>
                  <a:gd name="connsiteY15" fmla="*/ 370055 h 448979"/>
                  <a:gd name="connsiteX16" fmla="*/ 567352 w 579183"/>
                  <a:gd name="connsiteY16" fmla="*/ 333508 h 448979"/>
                  <a:gd name="connsiteX17" fmla="*/ 573144 w 579183"/>
                  <a:gd name="connsiteY17" fmla="*/ 279272 h 448979"/>
                  <a:gd name="connsiteX18" fmla="*/ 519850 w 579183"/>
                  <a:gd name="connsiteY18" fmla="*/ 48811 h 448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9183" h="448979">
                    <a:moveTo>
                      <a:pt x="519850" y="48811"/>
                    </a:moveTo>
                    <a:cubicBezTo>
                      <a:pt x="466421" y="11186"/>
                      <a:pt x="393148" y="31031"/>
                      <a:pt x="334017" y="40235"/>
                    </a:cubicBezTo>
                    <a:cubicBezTo>
                      <a:pt x="287144" y="47554"/>
                      <a:pt x="255581" y="30133"/>
                      <a:pt x="211850" y="17741"/>
                    </a:cubicBezTo>
                    <a:cubicBezTo>
                      <a:pt x="177862" y="8088"/>
                      <a:pt x="105936" y="-20916"/>
                      <a:pt x="135658" y="47688"/>
                    </a:cubicBezTo>
                    <a:cubicBezTo>
                      <a:pt x="122189" y="40145"/>
                      <a:pt x="69748" y="10603"/>
                      <a:pt x="58613" y="28517"/>
                    </a:cubicBezTo>
                    <a:cubicBezTo>
                      <a:pt x="55246" y="33905"/>
                      <a:pt x="56234" y="41492"/>
                      <a:pt x="58613" y="49754"/>
                    </a:cubicBezTo>
                    <a:cubicBezTo>
                      <a:pt x="62564" y="63537"/>
                      <a:pt x="70377" y="79207"/>
                      <a:pt x="68626" y="89982"/>
                    </a:cubicBezTo>
                    <a:cubicBezTo>
                      <a:pt x="47119" y="94517"/>
                      <a:pt x="21977" y="71843"/>
                      <a:pt x="9360" y="85941"/>
                    </a:cubicBezTo>
                    <a:cubicBezTo>
                      <a:pt x="-12774" y="110725"/>
                      <a:pt x="32079" y="174839"/>
                      <a:pt x="51924" y="190419"/>
                    </a:cubicBezTo>
                    <a:cubicBezTo>
                      <a:pt x="88919" y="219513"/>
                      <a:pt x="143515" y="228178"/>
                      <a:pt x="189311" y="227684"/>
                    </a:cubicBezTo>
                    <a:cubicBezTo>
                      <a:pt x="218989" y="227325"/>
                      <a:pt x="253785" y="216909"/>
                      <a:pt x="279107" y="201149"/>
                    </a:cubicBezTo>
                    <a:cubicBezTo>
                      <a:pt x="294552" y="191586"/>
                      <a:pt x="301332" y="176051"/>
                      <a:pt x="318887" y="168464"/>
                    </a:cubicBezTo>
                    <a:cubicBezTo>
                      <a:pt x="350585" y="154725"/>
                      <a:pt x="396919" y="158002"/>
                      <a:pt x="429515" y="167566"/>
                    </a:cubicBezTo>
                    <a:cubicBezTo>
                      <a:pt x="460585" y="176770"/>
                      <a:pt x="455736" y="187590"/>
                      <a:pt x="463683" y="220321"/>
                    </a:cubicBezTo>
                    <a:cubicBezTo>
                      <a:pt x="481507" y="293729"/>
                      <a:pt x="471495" y="374725"/>
                      <a:pt x="491070" y="446427"/>
                    </a:cubicBezTo>
                    <a:cubicBezTo>
                      <a:pt x="530984" y="449166"/>
                      <a:pt x="513160" y="390439"/>
                      <a:pt x="530042" y="370055"/>
                    </a:cubicBezTo>
                    <a:cubicBezTo>
                      <a:pt x="543556" y="353757"/>
                      <a:pt x="559450" y="360402"/>
                      <a:pt x="567352" y="333508"/>
                    </a:cubicBezTo>
                    <a:cubicBezTo>
                      <a:pt x="572425" y="316178"/>
                      <a:pt x="569013" y="296917"/>
                      <a:pt x="573144" y="279272"/>
                    </a:cubicBezTo>
                    <a:cubicBezTo>
                      <a:pt x="588589" y="213002"/>
                      <a:pt x="581540" y="92272"/>
                      <a:pt x="519850" y="48811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E8A173AD-E48C-4913-A9A6-557FB2298720}"/>
                  </a:ext>
                </a:extLst>
              </p:cNvPr>
              <p:cNvSpPr/>
              <p:nvPr/>
            </p:nvSpPr>
            <p:spPr>
              <a:xfrm flipH="1">
                <a:off x="2295759" y="2741783"/>
                <a:ext cx="516560" cy="296920"/>
              </a:xfrm>
              <a:custGeom>
                <a:avLst/>
                <a:gdLst>
                  <a:gd name="connsiteX0" fmla="*/ 488624 w 570203"/>
                  <a:gd name="connsiteY0" fmla="*/ 132179 h 327754"/>
                  <a:gd name="connsiteX1" fmla="*/ 475424 w 570203"/>
                  <a:gd name="connsiteY1" fmla="*/ 56841 h 327754"/>
                  <a:gd name="connsiteX2" fmla="*/ 320661 w 570203"/>
                  <a:gd name="connsiteY2" fmla="*/ 24784 h 327754"/>
                  <a:gd name="connsiteX3" fmla="*/ 237555 w 570203"/>
                  <a:gd name="connsiteY3" fmla="*/ 63037 h 327754"/>
                  <a:gd name="connsiteX4" fmla="*/ 109506 w 570203"/>
                  <a:gd name="connsiteY4" fmla="*/ 61914 h 327754"/>
                  <a:gd name="connsiteX5" fmla="*/ 3367 w 570203"/>
                  <a:gd name="connsiteY5" fmla="*/ 3367 h 327754"/>
                  <a:gd name="connsiteX6" fmla="*/ 277784 w 570203"/>
                  <a:gd name="connsiteY6" fmla="*/ 86428 h 327754"/>
                  <a:gd name="connsiteX7" fmla="*/ 322816 w 570203"/>
                  <a:gd name="connsiteY7" fmla="*/ 41082 h 327754"/>
                  <a:gd name="connsiteX8" fmla="*/ 399098 w 570203"/>
                  <a:gd name="connsiteY8" fmla="*/ 38478 h 327754"/>
                  <a:gd name="connsiteX9" fmla="*/ 434432 w 570203"/>
                  <a:gd name="connsiteY9" fmla="*/ 52351 h 327754"/>
                  <a:gd name="connsiteX10" fmla="*/ 450506 w 570203"/>
                  <a:gd name="connsiteY10" fmla="*/ 84363 h 327754"/>
                  <a:gd name="connsiteX11" fmla="*/ 471069 w 570203"/>
                  <a:gd name="connsiteY11" fmla="*/ 325016 h 327754"/>
                  <a:gd name="connsiteX12" fmla="*/ 514665 w 570203"/>
                  <a:gd name="connsiteY12" fmla="*/ 252326 h 327754"/>
                  <a:gd name="connsiteX13" fmla="*/ 549551 w 570203"/>
                  <a:gd name="connsiteY13" fmla="*/ 225073 h 327754"/>
                  <a:gd name="connsiteX14" fmla="*/ 568138 w 570203"/>
                  <a:gd name="connsiteY14" fmla="*/ 120731 h 327754"/>
                  <a:gd name="connsiteX15" fmla="*/ 488624 w 570203"/>
                  <a:gd name="connsiteY15" fmla="*/ 132179 h 32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70203" h="327754">
                    <a:moveTo>
                      <a:pt x="488624" y="132179"/>
                    </a:moveTo>
                    <a:cubicBezTo>
                      <a:pt x="487681" y="106139"/>
                      <a:pt x="487547" y="81220"/>
                      <a:pt x="475424" y="56841"/>
                    </a:cubicBezTo>
                    <a:cubicBezTo>
                      <a:pt x="453783" y="13200"/>
                      <a:pt x="360800" y="5747"/>
                      <a:pt x="320661" y="24784"/>
                    </a:cubicBezTo>
                    <a:cubicBezTo>
                      <a:pt x="291747" y="38522"/>
                      <a:pt x="269657" y="56841"/>
                      <a:pt x="237555" y="63037"/>
                    </a:cubicBezTo>
                    <a:cubicBezTo>
                      <a:pt x="195845" y="71073"/>
                      <a:pt x="151171" y="71657"/>
                      <a:pt x="109506" y="61914"/>
                    </a:cubicBezTo>
                    <a:cubicBezTo>
                      <a:pt x="69727" y="52620"/>
                      <a:pt x="32641" y="33898"/>
                      <a:pt x="3367" y="3367"/>
                    </a:cubicBezTo>
                    <a:cubicBezTo>
                      <a:pt x="11045" y="117004"/>
                      <a:pt x="202265" y="132763"/>
                      <a:pt x="277784" y="86428"/>
                    </a:cubicBezTo>
                    <a:cubicBezTo>
                      <a:pt x="296281" y="75069"/>
                      <a:pt x="302432" y="51678"/>
                      <a:pt x="322816" y="41082"/>
                    </a:cubicBezTo>
                    <a:cubicBezTo>
                      <a:pt x="345894" y="29094"/>
                      <a:pt x="374673" y="33853"/>
                      <a:pt x="399098" y="38478"/>
                    </a:cubicBezTo>
                    <a:cubicBezTo>
                      <a:pt x="411490" y="40812"/>
                      <a:pt x="424510" y="44314"/>
                      <a:pt x="434432" y="52351"/>
                    </a:cubicBezTo>
                    <a:cubicBezTo>
                      <a:pt x="445343" y="61196"/>
                      <a:pt x="448710" y="70849"/>
                      <a:pt x="450506" y="84363"/>
                    </a:cubicBezTo>
                    <a:cubicBezTo>
                      <a:pt x="461102" y="163788"/>
                      <a:pt x="474571" y="244918"/>
                      <a:pt x="471069" y="325016"/>
                    </a:cubicBezTo>
                    <a:cubicBezTo>
                      <a:pt x="519289" y="320257"/>
                      <a:pt x="501375" y="283979"/>
                      <a:pt x="514665" y="252326"/>
                    </a:cubicBezTo>
                    <a:cubicBezTo>
                      <a:pt x="521849" y="235220"/>
                      <a:pt x="539583" y="237465"/>
                      <a:pt x="549551" y="225073"/>
                    </a:cubicBezTo>
                    <a:cubicBezTo>
                      <a:pt x="567196" y="203073"/>
                      <a:pt x="566926" y="147759"/>
                      <a:pt x="568138" y="120731"/>
                    </a:cubicBezTo>
                    <a:cubicBezTo>
                      <a:pt x="550808" y="132988"/>
                      <a:pt x="490555" y="185069"/>
                      <a:pt x="488624" y="132179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57146276-9E8B-4E8A-BD8A-434E588EEEAB}"/>
                  </a:ext>
                </a:extLst>
              </p:cNvPr>
              <p:cNvSpPr/>
              <p:nvPr/>
            </p:nvSpPr>
            <p:spPr>
              <a:xfrm flipH="1">
                <a:off x="2274812" y="2953159"/>
                <a:ext cx="89482" cy="97618"/>
              </a:xfrm>
              <a:custGeom>
                <a:avLst/>
                <a:gdLst>
                  <a:gd name="connsiteX0" fmla="*/ 70714 w 98775"/>
                  <a:gd name="connsiteY0" fmla="*/ 4766 h 107755"/>
                  <a:gd name="connsiteX1" fmla="*/ 39106 w 98775"/>
                  <a:gd name="connsiteY1" fmla="*/ 8223 h 107755"/>
                  <a:gd name="connsiteX2" fmla="*/ 26759 w 98775"/>
                  <a:gd name="connsiteY2" fmla="*/ 22501 h 107755"/>
                  <a:gd name="connsiteX3" fmla="*/ 28735 w 98775"/>
                  <a:gd name="connsiteY3" fmla="*/ 61831 h 107755"/>
                  <a:gd name="connsiteX4" fmla="*/ 3367 w 98775"/>
                  <a:gd name="connsiteY4" fmla="*/ 105562 h 107755"/>
                  <a:gd name="connsiteX5" fmla="*/ 69098 w 98775"/>
                  <a:gd name="connsiteY5" fmla="*/ 90925 h 107755"/>
                  <a:gd name="connsiteX6" fmla="*/ 93792 w 98775"/>
                  <a:gd name="connsiteY6" fmla="*/ 33456 h 107755"/>
                  <a:gd name="connsiteX7" fmla="*/ 70714 w 98775"/>
                  <a:gd name="connsiteY7" fmla="*/ 4766 h 107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775" h="107755">
                    <a:moveTo>
                      <a:pt x="70714" y="4766"/>
                    </a:moveTo>
                    <a:cubicBezTo>
                      <a:pt x="61780" y="1937"/>
                      <a:pt x="48669" y="3554"/>
                      <a:pt x="39106" y="8223"/>
                    </a:cubicBezTo>
                    <a:cubicBezTo>
                      <a:pt x="32147" y="11546"/>
                      <a:pt x="27029" y="16529"/>
                      <a:pt x="26759" y="22501"/>
                    </a:cubicBezTo>
                    <a:cubicBezTo>
                      <a:pt x="26086" y="36239"/>
                      <a:pt x="30800" y="47958"/>
                      <a:pt x="28735" y="61831"/>
                    </a:cubicBezTo>
                    <a:cubicBezTo>
                      <a:pt x="27837" y="67758"/>
                      <a:pt x="5882" y="106774"/>
                      <a:pt x="3367" y="105562"/>
                    </a:cubicBezTo>
                    <a:cubicBezTo>
                      <a:pt x="22539" y="114856"/>
                      <a:pt x="54910" y="100713"/>
                      <a:pt x="69098" y="90925"/>
                    </a:cubicBezTo>
                    <a:cubicBezTo>
                      <a:pt x="90245" y="76378"/>
                      <a:pt x="99494" y="55366"/>
                      <a:pt x="93792" y="33456"/>
                    </a:cubicBezTo>
                    <a:cubicBezTo>
                      <a:pt x="91143" y="23039"/>
                      <a:pt x="84408" y="9121"/>
                      <a:pt x="70714" y="4766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D9C5701F-737E-40A1-A920-319BD5604814}"/>
                  </a:ext>
                </a:extLst>
              </p:cNvPr>
              <p:cNvSpPr/>
              <p:nvPr/>
            </p:nvSpPr>
            <p:spPr>
              <a:xfrm flipH="1">
                <a:off x="2306781" y="2986311"/>
                <a:ext cx="24405" cy="36606"/>
              </a:xfrm>
              <a:custGeom>
                <a:avLst/>
                <a:gdLst>
                  <a:gd name="connsiteX0" fmla="*/ 10731 w 26938"/>
                  <a:gd name="connsiteY0" fmla="*/ 4314 h 40408"/>
                  <a:gd name="connsiteX1" fmla="*/ 3367 w 26938"/>
                  <a:gd name="connsiteY1" fmla="*/ 40547 h 40408"/>
                  <a:gd name="connsiteX2" fmla="*/ 10731 w 26938"/>
                  <a:gd name="connsiteY2" fmla="*/ 4314 h 40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938" h="40408">
                    <a:moveTo>
                      <a:pt x="10731" y="4314"/>
                    </a:moveTo>
                    <a:cubicBezTo>
                      <a:pt x="9473" y="16481"/>
                      <a:pt x="7094" y="29098"/>
                      <a:pt x="3367" y="40547"/>
                    </a:cubicBezTo>
                    <a:cubicBezTo>
                      <a:pt x="31877" y="46832"/>
                      <a:pt x="34571" y="-4127"/>
                      <a:pt x="10731" y="4314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9684ECC2-AFBF-4F73-B8D0-091E795BAE0E}"/>
                  </a:ext>
                </a:extLst>
              </p:cNvPr>
              <p:cNvSpPr/>
              <p:nvPr/>
            </p:nvSpPr>
            <p:spPr>
              <a:xfrm flipH="1">
                <a:off x="2461545" y="2921275"/>
                <a:ext cx="32539" cy="32539"/>
              </a:xfrm>
              <a:custGeom>
                <a:avLst/>
                <a:gdLst>
                  <a:gd name="connsiteX0" fmla="*/ 13917 w 35918"/>
                  <a:gd name="connsiteY0" fmla="*/ 3954 h 35918"/>
                  <a:gd name="connsiteX1" fmla="*/ 3949 w 35918"/>
                  <a:gd name="connsiteY1" fmla="*/ 23125 h 35918"/>
                  <a:gd name="connsiteX2" fmla="*/ 22178 w 35918"/>
                  <a:gd name="connsiteY2" fmla="*/ 33856 h 35918"/>
                  <a:gd name="connsiteX3" fmla="*/ 32145 w 35918"/>
                  <a:gd name="connsiteY3" fmla="*/ 14774 h 35918"/>
                  <a:gd name="connsiteX4" fmla="*/ 13917 w 35918"/>
                  <a:gd name="connsiteY4" fmla="*/ 3954 h 35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18" h="35918">
                    <a:moveTo>
                      <a:pt x="13917" y="3954"/>
                    </a:moveTo>
                    <a:cubicBezTo>
                      <a:pt x="6149" y="6288"/>
                      <a:pt x="1704" y="14864"/>
                      <a:pt x="3949" y="23125"/>
                    </a:cubicBezTo>
                    <a:cubicBezTo>
                      <a:pt x="6239" y="31386"/>
                      <a:pt x="14411" y="36190"/>
                      <a:pt x="22178" y="33856"/>
                    </a:cubicBezTo>
                    <a:cubicBezTo>
                      <a:pt x="29990" y="31611"/>
                      <a:pt x="34435" y="22990"/>
                      <a:pt x="32145" y="14774"/>
                    </a:cubicBezTo>
                    <a:cubicBezTo>
                      <a:pt x="29855" y="6468"/>
                      <a:pt x="21684" y="1619"/>
                      <a:pt x="13917" y="3954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DB3CA665-9B1C-431D-BA15-A9C608EAEA76}"/>
                  </a:ext>
                </a:extLst>
              </p:cNvPr>
              <p:cNvSpPr/>
              <p:nvPr/>
            </p:nvSpPr>
            <p:spPr>
              <a:xfrm flipH="1">
                <a:off x="2652407" y="2934277"/>
                <a:ext cx="28472" cy="24405"/>
              </a:xfrm>
              <a:custGeom>
                <a:avLst/>
                <a:gdLst>
                  <a:gd name="connsiteX0" fmla="*/ 21707 w 31428"/>
                  <a:gd name="connsiteY0" fmla="*/ 5585 h 26938"/>
                  <a:gd name="connsiteX1" fmla="*/ 4421 w 31428"/>
                  <a:gd name="connsiteY1" fmla="*/ 8548 h 26938"/>
                  <a:gd name="connsiteX2" fmla="*/ 11335 w 31428"/>
                  <a:gd name="connsiteY2" fmla="*/ 25430 h 26938"/>
                  <a:gd name="connsiteX3" fmla="*/ 28666 w 31428"/>
                  <a:gd name="connsiteY3" fmla="*/ 22422 h 26938"/>
                  <a:gd name="connsiteX4" fmla="*/ 21707 w 31428"/>
                  <a:gd name="connsiteY4" fmla="*/ 5585 h 26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28" h="26938">
                    <a:moveTo>
                      <a:pt x="21707" y="5585"/>
                    </a:moveTo>
                    <a:cubicBezTo>
                      <a:pt x="15017" y="1724"/>
                      <a:pt x="7295" y="3026"/>
                      <a:pt x="4421" y="8548"/>
                    </a:cubicBezTo>
                    <a:cubicBezTo>
                      <a:pt x="1593" y="13981"/>
                      <a:pt x="4646" y="21569"/>
                      <a:pt x="11335" y="25430"/>
                    </a:cubicBezTo>
                    <a:cubicBezTo>
                      <a:pt x="18025" y="29246"/>
                      <a:pt x="25793" y="27944"/>
                      <a:pt x="28666" y="22422"/>
                    </a:cubicBezTo>
                    <a:cubicBezTo>
                      <a:pt x="31495" y="16989"/>
                      <a:pt x="28397" y="9446"/>
                      <a:pt x="21707" y="5585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D860E173-ADAB-4CA9-AD0C-F6FF73A623AC}"/>
                  </a:ext>
                </a:extLst>
              </p:cNvPr>
              <p:cNvSpPr/>
              <p:nvPr/>
            </p:nvSpPr>
            <p:spPr>
              <a:xfrm flipH="1">
                <a:off x="2440969" y="2912222"/>
                <a:ext cx="85416" cy="56943"/>
              </a:xfrm>
              <a:custGeom>
                <a:avLst/>
                <a:gdLst>
                  <a:gd name="connsiteX0" fmla="*/ 72694 w 94285"/>
                  <a:gd name="connsiteY0" fmla="*/ 12555 h 62857"/>
                  <a:gd name="connsiteX1" fmla="*/ 22274 w 94285"/>
                  <a:gd name="connsiteY1" fmla="*/ 8649 h 62857"/>
                  <a:gd name="connsiteX2" fmla="*/ 4315 w 94285"/>
                  <a:gd name="connsiteY2" fmla="*/ 61000 h 62857"/>
                  <a:gd name="connsiteX3" fmla="*/ 19221 w 94285"/>
                  <a:gd name="connsiteY3" fmla="*/ 59069 h 62857"/>
                  <a:gd name="connsiteX4" fmla="*/ 30176 w 94285"/>
                  <a:gd name="connsiteY4" fmla="*/ 20951 h 62857"/>
                  <a:gd name="connsiteX5" fmla="*/ 64209 w 94285"/>
                  <a:gd name="connsiteY5" fmla="*/ 24453 h 62857"/>
                  <a:gd name="connsiteX6" fmla="*/ 79519 w 94285"/>
                  <a:gd name="connsiteY6" fmla="*/ 56869 h 62857"/>
                  <a:gd name="connsiteX7" fmla="*/ 94335 w 94285"/>
                  <a:gd name="connsiteY7" fmla="*/ 59473 h 62857"/>
                  <a:gd name="connsiteX8" fmla="*/ 72694 w 94285"/>
                  <a:gd name="connsiteY8" fmla="*/ 12555 h 62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4285" h="62857">
                    <a:moveTo>
                      <a:pt x="72694" y="12555"/>
                    </a:moveTo>
                    <a:cubicBezTo>
                      <a:pt x="56486" y="1914"/>
                      <a:pt x="36237" y="387"/>
                      <a:pt x="22274" y="8649"/>
                    </a:cubicBezTo>
                    <a:cubicBezTo>
                      <a:pt x="13564" y="13812"/>
                      <a:pt x="-399" y="27551"/>
                      <a:pt x="4315" y="61000"/>
                    </a:cubicBezTo>
                    <a:lnTo>
                      <a:pt x="19221" y="59069"/>
                    </a:lnTo>
                    <a:cubicBezTo>
                      <a:pt x="16572" y="40257"/>
                      <a:pt x="20433" y="26743"/>
                      <a:pt x="30176" y="20951"/>
                    </a:cubicBezTo>
                    <a:cubicBezTo>
                      <a:pt x="39201" y="15608"/>
                      <a:pt x="52850" y="17000"/>
                      <a:pt x="64209" y="24453"/>
                    </a:cubicBezTo>
                    <a:cubicBezTo>
                      <a:pt x="76107" y="32310"/>
                      <a:pt x="81809" y="44387"/>
                      <a:pt x="79519" y="56869"/>
                    </a:cubicBezTo>
                    <a:lnTo>
                      <a:pt x="94335" y="59473"/>
                    </a:lnTo>
                    <a:cubicBezTo>
                      <a:pt x="97747" y="41289"/>
                      <a:pt x="89666" y="23690"/>
                      <a:pt x="72694" y="12555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840D5254-8EB2-4A54-B0E6-5888BAF074B2}"/>
                  </a:ext>
                </a:extLst>
              </p:cNvPr>
              <p:cNvSpPr/>
              <p:nvPr/>
            </p:nvSpPr>
            <p:spPr>
              <a:xfrm flipH="1">
                <a:off x="2632500" y="2922740"/>
                <a:ext cx="77280" cy="48809"/>
              </a:xfrm>
              <a:custGeom>
                <a:avLst/>
                <a:gdLst>
                  <a:gd name="connsiteX0" fmla="*/ 63127 w 85306"/>
                  <a:gd name="connsiteY0" fmla="*/ 10643 h 53877"/>
                  <a:gd name="connsiteX1" fmla="*/ 18948 w 85306"/>
                  <a:gd name="connsiteY1" fmla="*/ 8577 h 53877"/>
                  <a:gd name="connsiteX2" fmla="*/ 4536 w 85306"/>
                  <a:gd name="connsiteY2" fmla="*/ 54777 h 53877"/>
                  <a:gd name="connsiteX3" fmla="*/ 17556 w 85306"/>
                  <a:gd name="connsiteY3" fmla="*/ 52712 h 53877"/>
                  <a:gd name="connsiteX4" fmla="*/ 26221 w 85306"/>
                  <a:gd name="connsiteY4" fmla="*/ 19128 h 53877"/>
                  <a:gd name="connsiteX5" fmla="*/ 56078 w 85306"/>
                  <a:gd name="connsiteY5" fmla="*/ 21284 h 53877"/>
                  <a:gd name="connsiteX6" fmla="*/ 70221 w 85306"/>
                  <a:gd name="connsiteY6" fmla="*/ 49210 h 53877"/>
                  <a:gd name="connsiteX7" fmla="*/ 83242 w 85306"/>
                  <a:gd name="connsiteY7" fmla="*/ 51096 h 53877"/>
                  <a:gd name="connsiteX8" fmla="*/ 63127 w 85306"/>
                  <a:gd name="connsiteY8" fmla="*/ 10643 h 53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306" h="53877">
                    <a:moveTo>
                      <a:pt x="63127" y="10643"/>
                    </a:moveTo>
                    <a:cubicBezTo>
                      <a:pt x="48715" y="1753"/>
                      <a:pt x="30980" y="945"/>
                      <a:pt x="18948" y="8577"/>
                    </a:cubicBezTo>
                    <a:cubicBezTo>
                      <a:pt x="11450" y="13337"/>
                      <a:pt x="-403" y="25684"/>
                      <a:pt x="4536" y="54777"/>
                    </a:cubicBezTo>
                    <a:lnTo>
                      <a:pt x="17556" y="52712"/>
                    </a:lnTo>
                    <a:cubicBezTo>
                      <a:pt x="14772" y="36369"/>
                      <a:pt x="17870" y="24426"/>
                      <a:pt x="26221" y="19128"/>
                    </a:cubicBezTo>
                    <a:cubicBezTo>
                      <a:pt x="33989" y="14235"/>
                      <a:pt x="45976" y="15088"/>
                      <a:pt x="56078" y="21284"/>
                    </a:cubicBezTo>
                    <a:cubicBezTo>
                      <a:pt x="66674" y="27794"/>
                      <a:pt x="71927" y="38210"/>
                      <a:pt x="70221" y="49210"/>
                    </a:cubicBezTo>
                    <a:lnTo>
                      <a:pt x="83242" y="51096"/>
                    </a:lnTo>
                    <a:cubicBezTo>
                      <a:pt x="85711" y="35067"/>
                      <a:pt x="78213" y="19937"/>
                      <a:pt x="63127" y="10643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B150F971-3161-44B4-A5BE-89EBBF4C90CE}"/>
                  </a:ext>
                </a:extLst>
              </p:cNvPr>
              <p:cNvSpPr/>
              <p:nvPr/>
            </p:nvSpPr>
            <p:spPr>
              <a:xfrm flipH="1">
                <a:off x="2653637" y="2992856"/>
                <a:ext cx="56943" cy="44742"/>
              </a:xfrm>
              <a:custGeom>
                <a:avLst/>
                <a:gdLst>
                  <a:gd name="connsiteX0" fmla="*/ 58892 w 62857"/>
                  <a:gd name="connsiteY0" fmla="*/ 17967 h 49387"/>
                  <a:gd name="connsiteX1" fmla="*/ 59341 w 62857"/>
                  <a:gd name="connsiteY1" fmla="*/ 19269 h 49387"/>
                  <a:gd name="connsiteX2" fmla="*/ 4072 w 62857"/>
                  <a:gd name="connsiteY2" fmla="*/ 29596 h 49387"/>
                  <a:gd name="connsiteX3" fmla="*/ 59341 w 62857"/>
                  <a:gd name="connsiteY3" fmla="*/ 19269 h 49387"/>
                  <a:gd name="connsiteX4" fmla="*/ 58892 w 62857"/>
                  <a:gd name="connsiteY4" fmla="*/ 17967 h 49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857" h="49387">
                    <a:moveTo>
                      <a:pt x="58892" y="17967"/>
                    </a:moveTo>
                    <a:cubicBezTo>
                      <a:pt x="59072" y="18416"/>
                      <a:pt x="59207" y="18865"/>
                      <a:pt x="59341" y="19269"/>
                    </a:cubicBezTo>
                    <a:cubicBezTo>
                      <a:pt x="54537" y="-1609"/>
                      <a:pt x="-3650" y="-5515"/>
                      <a:pt x="4072" y="29596"/>
                    </a:cubicBezTo>
                    <a:cubicBezTo>
                      <a:pt x="10223" y="57298"/>
                      <a:pt x="70252" y="49710"/>
                      <a:pt x="59341" y="19269"/>
                    </a:cubicBezTo>
                    <a:cubicBezTo>
                      <a:pt x="60105" y="22547"/>
                      <a:pt x="58892" y="17967"/>
                      <a:pt x="58892" y="17967"/>
                    </a:cubicBezTo>
                    <a:close/>
                  </a:path>
                </a:pathLst>
              </a:custGeom>
              <a:solidFill>
                <a:srgbClr val="EC65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DC8691E2-CF83-46DB-AC49-3E6966661630}"/>
              </a:ext>
            </a:extLst>
          </p:cNvPr>
          <p:cNvGrpSpPr/>
          <p:nvPr/>
        </p:nvGrpSpPr>
        <p:grpSpPr>
          <a:xfrm rot="2378703" flipH="1">
            <a:off x="3933255" y="3115783"/>
            <a:ext cx="1219459" cy="1119913"/>
            <a:chOff x="4953559" y="3360985"/>
            <a:chExt cx="1409989" cy="1139998"/>
          </a:xfrm>
        </p:grpSpPr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E890D39-9659-4CD2-BDD2-638F15378A0D}"/>
                </a:ext>
              </a:extLst>
            </p:cNvPr>
            <p:cNvSpPr/>
            <p:nvPr/>
          </p:nvSpPr>
          <p:spPr>
            <a:xfrm>
              <a:off x="4953559" y="3360985"/>
              <a:ext cx="309325" cy="567096"/>
            </a:xfrm>
            <a:custGeom>
              <a:avLst/>
              <a:gdLst>
                <a:gd name="connsiteX0" fmla="*/ 362814 w 362598"/>
                <a:gd name="connsiteY0" fmla="*/ 542645 h 664763"/>
                <a:gd name="connsiteX1" fmla="*/ 221493 w 362598"/>
                <a:gd name="connsiteY1" fmla="*/ 232298 h 664763"/>
                <a:gd name="connsiteX2" fmla="*/ 198529 w 362598"/>
                <a:gd name="connsiteY2" fmla="*/ 18133 h 664763"/>
                <a:gd name="connsiteX3" fmla="*/ 126334 w 362598"/>
                <a:gd name="connsiteY3" fmla="*/ 9021 h 664763"/>
                <a:gd name="connsiteX4" fmla="*/ 114341 w 362598"/>
                <a:gd name="connsiteY4" fmla="*/ 12926 h 664763"/>
                <a:gd name="connsiteX5" fmla="*/ 29735 w 362598"/>
                <a:gd name="connsiteY5" fmla="*/ 103762 h 664763"/>
                <a:gd name="connsiteX6" fmla="*/ 22529 w 362598"/>
                <a:gd name="connsiteY6" fmla="*/ 402301 h 664763"/>
                <a:gd name="connsiteX7" fmla="*/ 113504 w 362598"/>
                <a:gd name="connsiteY7" fmla="*/ 662070 h 664763"/>
                <a:gd name="connsiteX8" fmla="*/ 362814 w 362598"/>
                <a:gd name="connsiteY8" fmla="*/ 542645 h 66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2598" h="664763">
                  <a:moveTo>
                    <a:pt x="362814" y="542645"/>
                  </a:moveTo>
                  <a:cubicBezTo>
                    <a:pt x="300940" y="445859"/>
                    <a:pt x="259148" y="339125"/>
                    <a:pt x="221493" y="232298"/>
                  </a:cubicBezTo>
                  <a:cubicBezTo>
                    <a:pt x="190440" y="144112"/>
                    <a:pt x="210662" y="35426"/>
                    <a:pt x="198529" y="18133"/>
                  </a:cubicBezTo>
                  <a:cubicBezTo>
                    <a:pt x="184443" y="-1903"/>
                    <a:pt x="149810" y="2374"/>
                    <a:pt x="126334" y="9021"/>
                  </a:cubicBezTo>
                  <a:cubicBezTo>
                    <a:pt x="121825" y="10276"/>
                    <a:pt x="117734" y="11671"/>
                    <a:pt x="114341" y="12926"/>
                  </a:cubicBezTo>
                  <a:cubicBezTo>
                    <a:pt x="77849" y="26501"/>
                    <a:pt x="45912" y="70291"/>
                    <a:pt x="29735" y="103762"/>
                  </a:cubicBezTo>
                  <a:cubicBezTo>
                    <a:pt x="-13033" y="192366"/>
                    <a:pt x="5422" y="305655"/>
                    <a:pt x="22529" y="402301"/>
                  </a:cubicBezTo>
                  <a:cubicBezTo>
                    <a:pt x="38242" y="491045"/>
                    <a:pt x="70318" y="578394"/>
                    <a:pt x="113504" y="662070"/>
                  </a:cubicBezTo>
                  <a:cubicBezTo>
                    <a:pt x="200574" y="628693"/>
                    <a:pt x="290712" y="594432"/>
                    <a:pt x="362814" y="542645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CE1D2E97-C312-4288-87A3-7C9292106316}"/>
                </a:ext>
              </a:extLst>
            </p:cNvPr>
            <p:cNvSpPr/>
            <p:nvPr/>
          </p:nvSpPr>
          <p:spPr>
            <a:xfrm>
              <a:off x="5125617" y="3500860"/>
              <a:ext cx="111039" cy="249840"/>
            </a:xfrm>
            <a:custGeom>
              <a:avLst/>
              <a:gdLst>
                <a:gd name="connsiteX0" fmla="*/ 48207 w 130163"/>
                <a:gd name="connsiteY0" fmla="*/ 34074 h 292867"/>
                <a:gd name="connsiteX1" fmla="*/ 18130 w 130163"/>
                <a:gd name="connsiteY1" fmla="*/ 81630 h 292867"/>
                <a:gd name="connsiteX2" fmla="*/ 3487 w 130163"/>
                <a:gd name="connsiteY2" fmla="*/ 58061 h 292867"/>
                <a:gd name="connsiteX3" fmla="*/ 77680 w 130163"/>
                <a:gd name="connsiteY3" fmla="*/ 290961 h 292867"/>
                <a:gd name="connsiteX4" fmla="*/ 78609 w 130163"/>
                <a:gd name="connsiteY4" fmla="*/ 129883 h 292867"/>
                <a:gd name="connsiteX5" fmla="*/ 97297 w 130163"/>
                <a:gd name="connsiteY5" fmla="*/ 71775 h 292867"/>
                <a:gd name="connsiteX6" fmla="*/ 130582 w 130163"/>
                <a:gd name="connsiteY6" fmla="*/ 8273 h 292867"/>
                <a:gd name="connsiteX7" fmla="*/ 48207 w 130163"/>
                <a:gd name="connsiteY7" fmla="*/ 34074 h 29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163" h="292867">
                  <a:moveTo>
                    <a:pt x="48207" y="34074"/>
                  </a:moveTo>
                  <a:cubicBezTo>
                    <a:pt x="36399" y="48857"/>
                    <a:pt x="29333" y="66243"/>
                    <a:pt x="18130" y="81630"/>
                  </a:cubicBezTo>
                  <a:cubicBezTo>
                    <a:pt x="11947" y="74610"/>
                    <a:pt x="7159" y="66661"/>
                    <a:pt x="3487" y="58061"/>
                  </a:cubicBezTo>
                  <a:cubicBezTo>
                    <a:pt x="9158" y="141040"/>
                    <a:pt x="53832" y="215698"/>
                    <a:pt x="77680" y="290961"/>
                  </a:cubicBezTo>
                  <a:cubicBezTo>
                    <a:pt x="65640" y="238198"/>
                    <a:pt x="64570" y="184087"/>
                    <a:pt x="78609" y="129883"/>
                  </a:cubicBezTo>
                  <a:cubicBezTo>
                    <a:pt x="83677" y="110126"/>
                    <a:pt x="90092" y="90788"/>
                    <a:pt x="97297" y="71775"/>
                  </a:cubicBezTo>
                  <a:cubicBezTo>
                    <a:pt x="105990" y="48903"/>
                    <a:pt x="119053" y="29332"/>
                    <a:pt x="130582" y="8273"/>
                  </a:cubicBezTo>
                  <a:cubicBezTo>
                    <a:pt x="101992" y="-5533"/>
                    <a:pt x="65175" y="12829"/>
                    <a:pt x="48207" y="3407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ED0D982C-DFAF-456A-8D06-BA1B08D62118}"/>
                </a:ext>
              </a:extLst>
            </p:cNvPr>
            <p:cNvSpPr/>
            <p:nvPr/>
          </p:nvSpPr>
          <p:spPr>
            <a:xfrm>
              <a:off x="5064524" y="3362931"/>
              <a:ext cx="47588" cy="174491"/>
            </a:xfrm>
            <a:custGeom>
              <a:avLst/>
              <a:gdLst>
                <a:gd name="connsiteX0" fmla="*/ 35075 w 55784"/>
                <a:gd name="connsiteY0" fmla="*/ 5811 h 204542"/>
                <a:gd name="connsiteX1" fmla="*/ 7508 w 55784"/>
                <a:gd name="connsiteY1" fmla="*/ 204729 h 204542"/>
                <a:gd name="connsiteX2" fmla="*/ 30147 w 55784"/>
                <a:gd name="connsiteY2" fmla="*/ 202776 h 204542"/>
                <a:gd name="connsiteX3" fmla="*/ 56412 w 55784"/>
                <a:gd name="connsiteY3" fmla="*/ 4881 h 204542"/>
                <a:gd name="connsiteX4" fmla="*/ 54228 w 55784"/>
                <a:gd name="connsiteY4" fmla="*/ 3487 h 204542"/>
                <a:gd name="connsiteX5" fmla="*/ 35075 w 55784"/>
                <a:gd name="connsiteY5" fmla="*/ 5811 h 20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84" h="204542">
                  <a:moveTo>
                    <a:pt x="35075" y="5811"/>
                  </a:moveTo>
                  <a:cubicBezTo>
                    <a:pt x="9042" y="56807"/>
                    <a:pt x="-3556" y="121610"/>
                    <a:pt x="7508" y="204729"/>
                  </a:cubicBezTo>
                  <a:lnTo>
                    <a:pt x="30147" y="202776"/>
                  </a:lnTo>
                  <a:cubicBezTo>
                    <a:pt x="18851" y="117984"/>
                    <a:pt x="27451" y="53228"/>
                    <a:pt x="56412" y="4881"/>
                  </a:cubicBezTo>
                  <a:lnTo>
                    <a:pt x="54228" y="3487"/>
                  </a:lnTo>
                  <a:cubicBezTo>
                    <a:pt x="46278" y="4788"/>
                    <a:pt x="43350" y="5950"/>
                    <a:pt x="35075" y="5811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06165140-13DA-4082-BF2F-54267ADA67CA}"/>
                </a:ext>
              </a:extLst>
            </p:cNvPr>
            <p:cNvSpPr/>
            <p:nvPr/>
          </p:nvSpPr>
          <p:spPr>
            <a:xfrm>
              <a:off x="5012079" y="3365469"/>
              <a:ext cx="51554" cy="186389"/>
            </a:xfrm>
            <a:custGeom>
              <a:avLst/>
              <a:gdLst>
                <a:gd name="connsiteX0" fmla="*/ 30169 w 60433"/>
                <a:gd name="connsiteY0" fmla="*/ 18827 h 218488"/>
                <a:gd name="connsiteX1" fmla="*/ 9901 w 60433"/>
                <a:gd name="connsiteY1" fmla="*/ 219558 h 218488"/>
                <a:gd name="connsiteX2" fmla="*/ 34446 w 60433"/>
                <a:gd name="connsiteY2" fmla="*/ 216862 h 218488"/>
                <a:gd name="connsiteX3" fmla="*/ 58526 w 60433"/>
                <a:gd name="connsiteY3" fmla="*/ 3487 h 218488"/>
                <a:gd name="connsiteX4" fmla="*/ 30169 w 60433"/>
                <a:gd name="connsiteY4" fmla="*/ 18827 h 21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433" h="218488">
                  <a:moveTo>
                    <a:pt x="30169" y="18827"/>
                  </a:moveTo>
                  <a:cubicBezTo>
                    <a:pt x="4369" y="70800"/>
                    <a:pt x="-3441" y="132395"/>
                    <a:pt x="9901" y="219558"/>
                  </a:cubicBezTo>
                  <a:lnTo>
                    <a:pt x="34446" y="216862"/>
                  </a:lnTo>
                  <a:cubicBezTo>
                    <a:pt x="20593" y="126630"/>
                    <a:pt x="28635" y="52298"/>
                    <a:pt x="58526" y="3487"/>
                  </a:cubicBezTo>
                  <a:cubicBezTo>
                    <a:pt x="44627" y="9065"/>
                    <a:pt x="44627" y="9065"/>
                    <a:pt x="30169" y="1882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582BB043-67F9-4B9D-8628-30A282BED2F6}"/>
                </a:ext>
              </a:extLst>
            </p:cNvPr>
            <p:cNvSpPr/>
            <p:nvPr/>
          </p:nvSpPr>
          <p:spPr>
            <a:xfrm>
              <a:off x="4967092" y="3412265"/>
              <a:ext cx="39657" cy="178457"/>
            </a:xfrm>
            <a:custGeom>
              <a:avLst/>
              <a:gdLst>
                <a:gd name="connsiteX0" fmla="*/ 3505 w 46486"/>
                <a:gd name="connsiteY0" fmla="*/ 101667 h 209191"/>
                <a:gd name="connsiteX1" fmla="*/ 17962 w 46486"/>
                <a:gd name="connsiteY1" fmla="*/ 208448 h 209191"/>
                <a:gd name="connsiteX2" fmla="*/ 40787 w 46486"/>
                <a:gd name="connsiteY2" fmla="*/ 204868 h 209191"/>
                <a:gd name="connsiteX3" fmla="*/ 25307 w 46486"/>
                <a:gd name="connsiteY3" fmla="*/ 112452 h 209191"/>
                <a:gd name="connsiteX4" fmla="*/ 43530 w 46486"/>
                <a:gd name="connsiteY4" fmla="*/ 3487 h 209191"/>
                <a:gd name="connsiteX5" fmla="*/ 10896 w 46486"/>
                <a:gd name="connsiteY5" fmla="*/ 56668 h 209191"/>
                <a:gd name="connsiteX6" fmla="*/ 3505 w 46486"/>
                <a:gd name="connsiteY6" fmla="*/ 101667 h 20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486" h="209191">
                  <a:moveTo>
                    <a:pt x="3505" y="101667"/>
                  </a:moveTo>
                  <a:cubicBezTo>
                    <a:pt x="3040" y="110964"/>
                    <a:pt x="11686" y="209424"/>
                    <a:pt x="17962" y="208448"/>
                  </a:cubicBezTo>
                  <a:lnTo>
                    <a:pt x="40787" y="204868"/>
                  </a:lnTo>
                  <a:cubicBezTo>
                    <a:pt x="36696" y="205519"/>
                    <a:pt x="25028" y="120401"/>
                    <a:pt x="25307" y="112452"/>
                  </a:cubicBezTo>
                  <a:cubicBezTo>
                    <a:pt x="27027" y="61037"/>
                    <a:pt x="37115" y="11017"/>
                    <a:pt x="43530" y="3487"/>
                  </a:cubicBezTo>
                  <a:cubicBezTo>
                    <a:pt x="27352" y="15387"/>
                    <a:pt x="16195" y="38724"/>
                    <a:pt x="10896" y="56668"/>
                  </a:cubicBezTo>
                  <a:cubicBezTo>
                    <a:pt x="6387" y="72334"/>
                    <a:pt x="4155" y="88604"/>
                    <a:pt x="3505" y="10166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DACDA8E0-61A1-47BA-AF6E-1A2815259FA6}"/>
                </a:ext>
              </a:extLst>
            </p:cNvPr>
            <p:cNvSpPr/>
            <p:nvPr/>
          </p:nvSpPr>
          <p:spPr>
            <a:xfrm>
              <a:off x="4962317" y="3655124"/>
              <a:ext cx="1401231" cy="845859"/>
            </a:xfrm>
            <a:custGeom>
              <a:avLst/>
              <a:gdLst>
                <a:gd name="connsiteX0" fmla="*/ 1299580 w 1436446"/>
                <a:gd name="connsiteY0" fmla="*/ 478397 h 1013415"/>
                <a:gd name="connsiteX1" fmla="*/ 1265133 w 1436446"/>
                <a:gd name="connsiteY1" fmla="*/ 346932 h 1013415"/>
                <a:gd name="connsiteX2" fmla="*/ 906021 w 1436446"/>
                <a:gd name="connsiteY2" fmla="*/ 366317 h 1013415"/>
                <a:gd name="connsiteX3" fmla="*/ 449612 w 1436446"/>
                <a:gd name="connsiteY3" fmla="*/ 210679 h 1013415"/>
                <a:gd name="connsiteX4" fmla="*/ 308431 w 1436446"/>
                <a:gd name="connsiteY4" fmla="*/ 3487 h 1013415"/>
                <a:gd name="connsiteX5" fmla="*/ 4686 w 1436446"/>
                <a:gd name="connsiteY5" fmla="*/ 189946 h 1013415"/>
                <a:gd name="connsiteX6" fmla="*/ 415491 w 1436446"/>
                <a:gd name="connsiteY6" fmla="*/ 813987 h 1013415"/>
                <a:gd name="connsiteX7" fmla="*/ 1324404 w 1436446"/>
                <a:gd name="connsiteY7" fmla="*/ 988964 h 1013415"/>
                <a:gd name="connsiteX8" fmla="*/ 1433788 w 1436446"/>
                <a:gd name="connsiteY8" fmla="*/ 962419 h 1013415"/>
                <a:gd name="connsiteX9" fmla="*/ 1336026 w 1436446"/>
                <a:gd name="connsiteY9" fmla="*/ 640637 h 1013415"/>
                <a:gd name="connsiteX10" fmla="*/ 1299580 w 1436446"/>
                <a:gd name="connsiteY10" fmla="*/ 478397 h 1013415"/>
                <a:gd name="connsiteX0" fmla="*/ 1296094 w 1499038"/>
                <a:gd name="connsiteY0" fmla="*/ 474910 h 1006584"/>
                <a:gd name="connsiteX1" fmla="*/ 1261647 w 1499038"/>
                <a:gd name="connsiteY1" fmla="*/ 343445 h 1006584"/>
                <a:gd name="connsiteX2" fmla="*/ 902535 w 1499038"/>
                <a:gd name="connsiteY2" fmla="*/ 362830 h 1006584"/>
                <a:gd name="connsiteX3" fmla="*/ 446126 w 1499038"/>
                <a:gd name="connsiteY3" fmla="*/ 207192 h 1006584"/>
                <a:gd name="connsiteX4" fmla="*/ 304945 w 1499038"/>
                <a:gd name="connsiteY4" fmla="*/ 0 h 1006584"/>
                <a:gd name="connsiteX5" fmla="*/ 1200 w 1499038"/>
                <a:gd name="connsiteY5" fmla="*/ 186459 h 1006584"/>
                <a:gd name="connsiteX6" fmla="*/ 412005 w 1499038"/>
                <a:gd name="connsiteY6" fmla="*/ 810500 h 1006584"/>
                <a:gd name="connsiteX7" fmla="*/ 1320918 w 1499038"/>
                <a:gd name="connsiteY7" fmla="*/ 985477 h 1006584"/>
                <a:gd name="connsiteX8" fmla="*/ 1430302 w 1499038"/>
                <a:gd name="connsiteY8" fmla="*/ 958932 h 1006584"/>
                <a:gd name="connsiteX9" fmla="*/ 1498668 w 1499038"/>
                <a:gd name="connsiteY9" fmla="*/ 638777 h 1006584"/>
                <a:gd name="connsiteX10" fmla="*/ 1296094 w 1499038"/>
                <a:gd name="connsiteY10" fmla="*/ 474910 h 1006584"/>
                <a:gd name="connsiteX0" fmla="*/ 1412857 w 1499039"/>
                <a:gd name="connsiteY0" fmla="*/ 495142 h 1006583"/>
                <a:gd name="connsiteX1" fmla="*/ 1261647 w 1499039"/>
                <a:gd name="connsiteY1" fmla="*/ 343445 h 1006583"/>
                <a:gd name="connsiteX2" fmla="*/ 902535 w 1499039"/>
                <a:gd name="connsiteY2" fmla="*/ 362830 h 1006583"/>
                <a:gd name="connsiteX3" fmla="*/ 446126 w 1499039"/>
                <a:gd name="connsiteY3" fmla="*/ 207192 h 1006583"/>
                <a:gd name="connsiteX4" fmla="*/ 304945 w 1499039"/>
                <a:gd name="connsiteY4" fmla="*/ 0 h 1006583"/>
                <a:gd name="connsiteX5" fmla="*/ 1200 w 1499039"/>
                <a:gd name="connsiteY5" fmla="*/ 186459 h 1006583"/>
                <a:gd name="connsiteX6" fmla="*/ 412005 w 1499039"/>
                <a:gd name="connsiteY6" fmla="*/ 810500 h 1006583"/>
                <a:gd name="connsiteX7" fmla="*/ 1320918 w 1499039"/>
                <a:gd name="connsiteY7" fmla="*/ 985477 h 1006583"/>
                <a:gd name="connsiteX8" fmla="*/ 1430302 w 1499039"/>
                <a:gd name="connsiteY8" fmla="*/ 958932 h 1006583"/>
                <a:gd name="connsiteX9" fmla="*/ 1498668 w 1499039"/>
                <a:gd name="connsiteY9" fmla="*/ 638777 h 1006583"/>
                <a:gd name="connsiteX10" fmla="*/ 1412857 w 1499039"/>
                <a:gd name="connsiteY10" fmla="*/ 495142 h 1006583"/>
                <a:gd name="connsiteX0" fmla="*/ 1412857 w 1499039"/>
                <a:gd name="connsiteY0" fmla="*/ 495142 h 1006583"/>
                <a:gd name="connsiteX1" fmla="*/ 1255312 w 1499039"/>
                <a:gd name="connsiteY1" fmla="*/ 430338 h 1006583"/>
                <a:gd name="connsiteX2" fmla="*/ 902535 w 1499039"/>
                <a:gd name="connsiteY2" fmla="*/ 362830 h 1006583"/>
                <a:gd name="connsiteX3" fmla="*/ 446126 w 1499039"/>
                <a:gd name="connsiteY3" fmla="*/ 207192 h 1006583"/>
                <a:gd name="connsiteX4" fmla="*/ 304945 w 1499039"/>
                <a:gd name="connsiteY4" fmla="*/ 0 h 1006583"/>
                <a:gd name="connsiteX5" fmla="*/ 1200 w 1499039"/>
                <a:gd name="connsiteY5" fmla="*/ 186459 h 1006583"/>
                <a:gd name="connsiteX6" fmla="*/ 412005 w 1499039"/>
                <a:gd name="connsiteY6" fmla="*/ 810500 h 1006583"/>
                <a:gd name="connsiteX7" fmla="*/ 1320918 w 1499039"/>
                <a:gd name="connsiteY7" fmla="*/ 985477 h 1006583"/>
                <a:gd name="connsiteX8" fmla="*/ 1430302 w 1499039"/>
                <a:gd name="connsiteY8" fmla="*/ 958932 h 1006583"/>
                <a:gd name="connsiteX9" fmla="*/ 1498668 w 1499039"/>
                <a:gd name="connsiteY9" fmla="*/ 638777 h 1006583"/>
                <a:gd name="connsiteX10" fmla="*/ 1412857 w 1499039"/>
                <a:gd name="connsiteY10" fmla="*/ 495142 h 1006583"/>
                <a:gd name="connsiteX0" fmla="*/ 1412857 w 1499039"/>
                <a:gd name="connsiteY0" fmla="*/ 495142 h 1006583"/>
                <a:gd name="connsiteX1" fmla="*/ 1255312 w 1499039"/>
                <a:gd name="connsiteY1" fmla="*/ 430338 h 1006583"/>
                <a:gd name="connsiteX2" fmla="*/ 902535 w 1499039"/>
                <a:gd name="connsiteY2" fmla="*/ 362830 h 1006583"/>
                <a:gd name="connsiteX3" fmla="*/ 446126 w 1499039"/>
                <a:gd name="connsiteY3" fmla="*/ 207192 h 1006583"/>
                <a:gd name="connsiteX4" fmla="*/ 304945 w 1499039"/>
                <a:gd name="connsiteY4" fmla="*/ 0 h 1006583"/>
                <a:gd name="connsiteX5" fmla="*/ 1200 w 1499039"/>
                <a:gd name="connsiteY5" fmla="*/ 186459 h 1006583"/>
                <a:gd name="connsiteX6" fmla="*/ 412005 w 1499039"/>
                <a:gd name="connsiteY6" fmla="*/ 810500 h 1006583"/>
                <a:gd name="connsiteX7" fmla="*/ 1320918 w 1499039"/>
                <a:gd name="connsiteY7" fmla="*/ 985477 h 1006583"/>
                <a:gd name="connsiteX8" fmla="*/ 1430302 w 1499039"/>
                <a:gd name="connsiteY8" fmla="*/ 958932 h 1006583"/>
                <a:gd name="connsiteX9" fmla="*/ 1498668 w 1499039"/>
                <a:gd name="connsiteY9" fmla="*/ 638777 h 1006583"/>
                <a:gd name="connsiteX10" fmla="*/ 1412857 w 1499039"/>
                <a:gd name="connsiteY10" fmla="*/ 495142 h 1006583"/>
                <a:gd name="connsiteX0" fmla="*/ 1412857 w 1439208"/>
                <a:gd name="connsiteY0" fmla="*/ 495142 h 1006583"/>
                <a:gd name="connsiteX1" fmla="*/ 1255312 w 1439208"/>
                <a:gd name="connsiteY1" fmla="*/ 430338 h 1006583"/>
                <a:gd name="connsiteX2" fmla="*/ 902535 w 1439208"/>
                <a:gd name="connsiteY2" fmla="*/ 362830 h 1006583"/>
                <a:gd name="connsiteX3" fmla="*/ 446126 w 1439208"/>
                <a:gd name="connsiteY3" fmla="*/ 207192 h 1006583"/>
                <a:gd name="connsiteX4" fmla="*/ 304945 w 1439208"/>
                <a:gd name="connsiteY4" fmla="*/ 0 h 1006583"/>
                <a:gd name="connsiteX5" fmla="*/ 1200 w 1439208"/>
                <a:gd name="connsiteY5" fmla="*/ 186459 h 1006583"/>
                <a:gd name="connsiteX6" fmla="*/ 412005 w 1439208"/>
                <a:gd name="connsiteY6" fmla="*/ 810500 h 1006583"/>
                <a:gd name="connsiteX7" fmla="*/ 1320918 w 1439208"/>
                <a:gd name="connsiteY7" fmla="*/ 985477 h 1006583"/>
                <a:gd name="connsiteX8" fmla="*/ 1430302 w 1439208"/>
                <a:gd name="connsiteY8" fmla="*/ 958932 h 1006583"/>
                <a:gd name="connsiteX9" fmla="*/ 1412857 w 1439208"/>
                <a:gd name="connsiteY9" fmla="*/ 495142 h 1006583"/>
                <a:gd name="connsiteX0" fmla="*/ 1412857 w 1544165"/>
                <a:gd name="connsiteY0" fmla="*/ 495142 h 988401"/>
                <a:gd name="connsiteX1" fmla="*/ 1255312 w 1544165"/>
                <a:gd name="connsiteY1" fmla="*/ 430338 h 988401"/>
                <a:gd name="connsiteX2" fmla="*/ 902535 w 1544165"/>
                <a:gd name="connsiteY2" fmla="*/ 362830 h 988401"/>
                <a:gd name="connsiteX3" fmla="*/ 446126 w 1544165"/>
                <a:gd name="connsiteY3" fmla="*/ 207192 h 988401"/>
                <a:gd name="connsiteX4" fmla="*/ 304945 w 1544165"/>
                <a:gd name="connsiteY4" fmla="*/ 0 h 988401"/>
                <a:gd name="connsiteX5" fmla="*/ 1200 w 1544165"/>
                <a:gd name="connsiteY5" fmla="*/ 186459 h 988401"/>
                <a:gd name="connsiteX6" fmla="*/ 412005 w 1544165"/>
                <a:gd name="connsiteY6" fmla="*/ 810500 h 988401"/>
                <a:gd name="connsiteX7" fmla="*/ 1320918 w 1544165"/>
                <a:gd name="connsiteY7" fmla="*/ 985477 h 988401"/>
                <a:gd name="connsiteX8" fmla="*/ 1542780 w 1544165"/>
                <a:gd name="connsiteY8" fmla="*/ 723633 h 988401"/>
                <a:gd name="connsiteX9" fmla="*/ 1412857 w 1544165"/>
                <a:gd name="connsiteY9" fmla="*/ 495142 h 988401"/>
                <a:gd name="connsiteX0" fmla="*/ 1412857 w 1548821"/>
                <a:gd name="connsiteY0" fmla="*/ 495142 h 988402"/>
                <a:gd name="connsiteX1" fmla="*/ 1255312 w 1548821"/>
                <a:gd name="connsiteY1" fmla="*/ 430338 h 988402"/>
                <a:gd name="connsiteX2" fmla="*/ 902535 w 1548821"/>
                <a:gd name="connsiteY2" fmla="*/ 362830 h 988402"/>
                <a:gd name="connsiteX3" fmla="*/ 446126 w 1548821"/>
                <a:gd name="connsiteY3" fmla="*/ 207192 h 988402"/>
                <a:gd name="connsiteX4" fmla="*/ 304945 w 1548821"/>
                <a:gd name="connsiteY4" fmla="*/ 0 h 988402"/>
                <a:gd name="connsiteX5" fmla="*/ 1200 w 1548821"/>
                <a:gd name="connsiteY5" fmla="*/ 186459 h 988402"/>
                <a:gd name="connsiteX6" fmla="*/ 412005 w 1548821"/>
                <a:gd name="connsiteY6" fmla="*/ 810500 h 988402"/>
                <a:gd name="connsiteX7" fmla="*/ 1320918 w 1548821"/>
                <a:gd name="connsiteY7" fmla="*/ 985477 h 988402"/>
                <a:gd name="connsiteX8" fmla="*/ 1542780 w 1548821"/>
                <a:gd name="connsiteY8" fmla="*/ 723633 h 988402"/>
                <a:gd name="connsiteX9" fmla="*/ 1412857 w 1548821"/>
                <a:gd name="connsiteY9" fmla="*/ 495142 h 988402"/>
                <a:gd name="connsiteX0" fmla="*/ 1412857 w 1548821"/>
                <a:gd name="connsiteY0" fmla="*/ 495142 h 988402"/>
                <a:gd name="connsiteX1" fmla="*/ 1255312 w 1548821"/>
                <a:gd name="connsiteY1" fmla="*/ 430338 h 988402"/>
                <a:gd name="connsiteX2" fmla="*/ 902535 w 1548821"/>
                <a:gd name="connsiteY2" fmla="*/ 362830 h 988402"/>
                <a:gd name="connsiteX3" fmla="*/ 446126 w 1548821"/>
                <a:gd name="connsiteY3" fmla="*/ 207192 h 988402"/>
                <a:gd name="connsiteX4" fmla="*/ 304945 w 1548821"/>
                <a:gd name="connsiteY4" fmla="*/ 0 h 988402"/>
                <a:gd name="connsiteX5" fmla="*/ 1200 w 1548821"/>
                <a:gd name="connsiteY5" fmla="*/ 186459 h 988402"/>
                <a:gd name="connsiteX6" fmla="*/ 412005 w 1548821"/>
                <a:gd name="connsiteY6" fmla="*/ 810500 h 988402"/>
                <a:gd name="connsiteX7" fmla="*/ 1320918 w 1548821"/>
                <a:gd name="connsiteY7" fmla="*/ 985477 h 988402"/>
                <a:gd name="connsiteX8" fmla="*/ 1542780 w 1548821"/>
                <a:gd name="connsiteY8" fmla="*/ 723633 h 988402"/>
                <a:gd name="connsiteX9" fmla="*/ 1412857 w 1548821"/>
                <a:gd name="connsiteY9" fmla="*/ 495142 h 988402"/>
                <a:gd name="connsiteX0" fmla="*/ 1542780 w 1548821"/>
                <a:gd name="connsiteY0" fmla="*/ 723633 h 988402"/>
                <a:gd name="connsiteX1" fmla="*/ 1255312 w 1548821"/>
                <a:gd name="connsiteY1" fmla="*/ 430338 h 988402"/>
                <a:gd name="connsiteX2" fmla="*/ 902535 w 1548821"/>
                <a:gd name="connsiteY2" fmla="*/ 362830 h 988402"/>
                <a:gd name="connsiteX3" fmla="*/ 446126 w 1548821"/>
                <a:gd name="connsiteY3" fmla="*/ 207192 h 988402"/>
                <a:gd name="connsiteX4" fmla="*/ 304945 w 1548821"/>
                <a:gd name="connsiteY4" fmla="*/ 0 h 988402"/>
                <a:gd name="connsiteX5" fmla="*/ 1200 w 1548821"/>
                <a:gd name="connsiteY5" fmla="*/ 186459 h 988402"/>
                <a:gd name="connsiteX6" fmla="*/ 412005 w 1548821"/>
                <a:gd name="connsiteY6" fmla="*/ 810500 h 988402"/>
                <a:gd name="connsiteX7" fmla="*/ 1320918 w 1548821"/>
                <a:gd name="connsiteY7" fmla="*/ 985477 h 988402"/>
                <a:gd name="connsiteX8" fmla="*/ 1542780 w 1548821"/>
                <a:gd name="connsiteY8" fmla="*/ 723633 h 988402"/>
                <a:gd name="connsiteX0" fmla="*/ 1639294 w 1642561"/>
                <a:gd name="connsiteY0" fmla="*/ 665623 h 991534"/>
                <a:gd name="connsiteX1" fmla="*/ 1255312 w 1642561"/>
                <a:gd name="connsiteY1" fmla="*/ 430338 h 991534"/>
                <a:gd name="connsiteX2" fmla="*/ 902535 w 1642561"/>
                <a:gd name="connsiteY2" fmla="*/ 362830 h 991534"/>
                <a:gd name="connsiteX3" fmla="*/ 446126 w 1642561"/>
                <a:gd name="connsiteY3" fmla="*/ 207192 h 991534"/>
                <a:gd name="connsiteX4" fmla="*/ 304945 w 1642561"/>
                <a:gd name="connsiteY4" fmla="*/ 0 h 991534"/>
                <a:gd name="connsiteX5" fmla="*/ 1200 w 1642561"/>
                <a:gd name="connsiteY5" fmla="*/ 186459 h 991534"/>
                <a:gd name="connsiteX6" fmla="*/ 412005 w 1642561"/>
                <a:gd name="connsiteY6" fmla="*/ 810500 h 991534"/>
                <a:gd name="connsiteX7" fmla="*/ 1320918 w 1642561"/>
                <a:gd name="connsiteY7" fmla="*/ 985477 h 991534"/>
                <a:gd name="connsiteX8" fmla="*/ 1639294 w 1642561"/>
                <a:gd name="connsiteY8" fmla="*/ 665623 h 991534"/>
                <a:gd name="connsiteX0" fmla="*/ 1639294 w 1642561"/>
                <a:gd name="connsiteY0" fmla="*/ 665623 h 991534"/>
                <a:gd name="connsiteX1" fmla="*/ 1255312 w 1642561"/>
                <a:gd name="connsiteY1" fmla="*/ 430338 h 991534"/>
                <a:gd name="connsiteX2" fmla="*/ 902535 w 1642561"/>
                <a:gd name="connsiteY2" fmla="*/ 362830 h 991534"/>
                <a:gd name="connsiteX3" fmla="*/ 446126 w 1642561"/>
                <a:gd name="connsiteY3" fmla="*/ 207192 h 991534"/>
                <a:gd name="connsiteX4" fmla="*/ 304945 w 1642561"/>
                <a:gd name="connsiteY4" fmla="*/ 0 h 991534"/>
                <a:gd name="connsiteX5" fmla="*/ 1200 w 1642561"/>
                <a:gd name="connsiteY5" fmla="*/ 186459 h 991534"/>
                <a:gd name="connsiteX6" fmla="*/ 412005 w 1642561"/>
                <a:gd name="connsiteY6" fmla="*/ 810500 h 991534"/>
                <a:gd name="connsiteX7" fmla="*/ 1320918 w 1642561"/>
                <a:gd name="connsiteY7" fmla="*/ 985477 h 991534"/>
                <a:gd name="connsiteX8" fmla="*/ 1639294 w 1642561"/>
                <a:gd name="connsiteY8" fmla="*/ 665623 h 991534"/>
                <a:gd name="connsiteX0" fmla="*/ 1639294 w 1642561"/>
                <a:gd name="connsiteY0" fmla="*/ 665623 h 991534"/>
                <a:gd name="connsiteX1" fmla="*/ 1255312 w 1642561"/>
                <a:gd name="connsiteY1" fmla="*/ 430338 h 991534"/>
                <a:gd name="connsiteX2" fmla="*/ 902535 w 1642561"/>
                <a:gd name="connsiteY2" fmla="*/ 362830 h 991534"/>
                <a:gd name="connsiteX3" fmla="*/ 446126 w 1642561"/>
                <a:gd name="connsiteY3" fmla="*/ 207192 h 991534"/>
                <a:gd name="connsiteX4" fmla="*/ 304945 w 1642561"/>
                <a:gd name="connsiteY4" fmla="*/ 0 h 991534"/>
                <a:gd name="connsiteX5" fmla="*/ 1200 w 1642561"/>
                <a:gd name="connsiteY5" fmla="*/ 186459 h 991534"/>
                <a:gd name="connsiteX6" fmla="*/ 412005 w 1642561"/>
                <a:gd name="connsiteY6" fmla="*/ 810500 h 991534"/>
                <a:gd name="connsiteX7" fmla="*/ 1320918 w 1642561"/>
                <a:gd name="connsiteY7" fmla="*/ 985477 h 991534"/>
                <a:gd name="connsiteX8" fmla="*/ 1639294 w 1642561"/>
                <a:gd name="connsiteY8" fmla="*/ 665623 h 991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2561" h="991534">
                  <a:moveTo>
                    <a:pt x="1639294" y="665623"/>
                  </a:moveTo>
                  <a:cubicBezTo>
                    <a:pt x="1628360" y="573100"/>
                    <a:pt x="1517154" y="466371"/>
                    <a:pt x="1255312" y="430338"/>
                  </a:cubicBezTo>
                  <a:cubicBezTo>
                    <a:pt x="1137470" y="403411"/>
                    <a:pt x="1037399" y="400021"/>
                    <a:pt x="902535" y="362830"/>
                  </a:cubicBezTo>
                  <a:cubicBezTo>
                    <a:pt x="767671" y="325639"/>
                    <a:pt x="575360" y="310858"/>
                    <a:pt x="446126" y="207192"/>
                  </a:cubicBezTo>
                  <a:cubicBezTo>
                    <a:pt x="429066" y="193525"/>
                    <a:pt x="278262" y="8971"/>
                    <a:pt x="304945" y="0"/>
                  </a:cubicBezTo>
                  <a:cubicBezTo>
                    <a:pt x="201977" y="34493"/>
                    <a:pt x="11427" y="54761"/>
                    <a:pt x="1200" y="186459"/>
                  </a:cubicBezTo>
                  <a:cubicBezTo>
                    <a:pt x="-18511" y="440091"/>
                    <a:pt x="208438" y="696281"/>
                    <a:pt x="412005" y="810500"/>
                  </a:cubicBezTo>
                  <a:cubicBezTo>
                    <a:pt x="684930" y="963628"/>
                    <a:pt x="1116370" y="1009623"/>
                    <a:pt x="1320918" y="985477"/>
                  </a:cubicBezTo>
                  <a:cubicBezTo>
                    <a:pt x="1525466" y="961331"/>
                    <a:pt x="1666072" y="701400"/>
                    <a:pt x="1639294" y="665623"/>
                  </a:cubicBezTo>
                  <a:close/>
                </a:path>
              </a:pathLst>
            </a:custGeom>
            <a:solidFill>
              <a:srgbClr val="557CC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3738720E-047E-4BDA-A78D-6B9780C1789D}"/>
              </a:ext>
            </a:extLst>
          </p:cNvPr>
          <p:cNvGrpSpPr/>
          <p:nvPr/>
        </p:nvGrpSpPr>
        <p:grpSpPr>
          <a:xfrm rot="17318803" flipH="1">
            <a:off x="3922663" y="5983004"/>
            <a:ext cx="421351" cy="495768"/>
            <a:chOff x="2624989" y="5418962"/>
            <a:chExt cx="386158" cy="454360"/>
          </a:xfrm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053138DA-80ED-4BFF-97FB-1F272A098F82}"/>
                </a:ext>
              </a:extLst>
            </p:cNvPr>
            <p:cNvSpPr/>
            <p:nvPr/>
          </p:nvSpPr>
          <p:spPr>
            <a:xfrm>
              <a:off x="2876313" y="5500546"/>
              <a:ext cx="134834" cy="372776"/>
            </a:xfrm>
            <a:custGeom>
              <a:avLst/>
              <a:gdLst>
                <a:gd name="connsiteX0" fmla="*/ 8808 w 158055"/>
                <a:gd name="connsiteY0" fmla="*/ 22840 h 436977"/>
                <a:gd name="connsiteX1" fmla="*/ 36002 w 158055"/>
                <a:gd name="connsiteY1" fmla="*/ 91409 h 436977"/>
                <a:gd name="connsiteX2" fmla="*/ 59339 w 158055"/>
                <a:gd name="connsiteY2" fmla="*/ 231660 h 436977"/>
                <a:gd name="connsiteX3" fmla="*/ 6065 w 158055"/>
                <a:gd name="connsiteY3" fmla="*/ 361823 h 436977"/>
                <a:gd name="connsiteX4" fmla="*/ 155893 w 158055"/>
                <a:gd name="connsiteY4" fmla="*/ 342717 h 436977"/>
                <a:gd name="connsiteX5" fmla="*/ 118192 w 158055"/>
                <a:gd name="connsiteY5" fmla="*/ 76021 h 436977"/>
                <a:gd name="connsiteX6" fmla="*/ 8808 w 158055"/>
                <a:gd name="connsiteY6" fmla="*/ 22840 h 43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055" h="436977">
                  <a:moveTo>
                    <a:pt x="8808" y="22840"/>
                  </a:moveTo>
                  <a:cubicBezTo>
                    <a:pt x="-9834" y="55660"/>
                    <a:pt x="25682" y="69699"/>
                    <a:pt x="36002" y="91409"/>
                  </a:cubicBezTo>
                  <a:cubicBezTo>
                    <a:pt x="57851" y="137245"/>
                    <a:pt x="65894" y="180571"/>
                    <a:pt x="59339" y="231660"/>
                  </a:cubicBezTo>
                  <a:cubicBezTo>
                    <a:pt x="53063" y="280657"/>
                    <a:pt x="11132" y="317614"/>
                    <a:pt x="6065" y="361823"/>
                  </a:cubicBezTo>
                  <a:cubicBezTo>
                    <a:pt x="-7788" y="482550"/>
                    <a:pt x="141668" y="436993"/>
                    <a:pt x="155893" y="342717"/>
                  </a:cubicBezTo>
                  <a:cubicBezTo>
                    <a:pt x="168165" y="261179"/>
                    <a:pt x="138785" y="155375"/>
                    <a:pt x="118192" y="76021"/>
                  </a:cubicBezTo>
                  <a:cubicBezTo>
                    <a:pt x="108848" y="39808"/>
                    <a:pt x="39117" y="-30620"/>
                    <a:pt x="8808" y="2284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5A577381-5D7E-479F-A55E-F9BAB1439A7E}"/>
                </a:ext>
              </a:extLst>
            </p:cNvPr>
            <p:cNvSpPr/>
            <p:nvPr/>
          </p:nvSpPr>
          <p:spPr>
            <a:xfrm>
              <a:off x="2703109" y="5469547"/>
              <a:ext cx="281565" cy="400536"/>
            </a:xfrm>
            <a:custGeom>
              <a:avLst/>
              <a:gdLst>
                <a:gd name="connsiteX0" fmla="*/ 3487 w 330057"/>
                <a:gd name="connsiteY0" fmla="*/ 167400 h 469518"/>
                <a:gd name="connsiteX1" fmla="*/ 106130 w 330057"/>
                <a:gd name="connsiteY1" fmla="*/ 276597 h 469518"/>
                <a:gd name="connsiteX2" fmla="*/ 127886 w 330057"/>
                <a:gd name="connsiteY2" fmla="*/ 302770 h 469518"/>
                <a:gd name="connsiteX3" fmla="*/ 183019 w 330057"/>
                <a:gd name="connsiteY3" fmla="*/ 391931 h 469518"/>
                <a:gd name="connsiteX4" fmla="*/ 278317 w 330057"/>
                <a:gd name="connsiteY4" fmla="*/ 443253 h 469518"/>
                <a:gd name="connsiteX5" fmla="*/ 288126 w 330057"/>
                <a:gd name="connsiteY5" fmla="*/ 200963 h 469518"/>
                <a:gd name="connsiteX6" fmla="*/ 238431 w 330057"/>
                <a:gd name="connsiteY6" fmla="*/ 50671 h 469518"/>
                <a:gd name="connsiteX7" fmla="*/ 85071 w 330057"/>
                <a:gd name="connsiteY7" fmla="*/ 3487 h 469518"/>
                <a:gd name="connsiteX8" fmla="*/ 3487 w 330057"/>
                <a:gd name="connsiteY8" fmla="*/ 167400 h 46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057" h="469518">
                  <a:moveTo>
                    <a:pt x="3487" y="167400"/>
                  </a:moveTo>
                  <a:cubicBezTo>
                    <a:pt x="28822" y="211051"/>
                    <a:pt x="73403" y="238943"/>
                    <a:pt x="106130" y="276597"/>
                  </a:cubicBezTo>
                  <a:cubicBezTo>
                    <a:pt x="113614" y="285197"/>
                    <a:pt x="120866" y="293890"/>
                    <a:pt x="127886" y="302770"/>
                  </a:cubicBezTo>
                  <a:cubicBezTo>
                    <a:pt x="149595" y="330290"/>
                    <a:pt x="168794" y="359483"/>
                    <a:pt x="183019" y="391931"/>
                  </a:cubicBezTo>
                  <a:cubicBezTo>
                    <a:pt x="204775" y="441533"/>
                    <a:pt x="216862" y="498944"/>
                    <a:pt x="278317" y="443253"/>
                  </a:cubicBezTo>
                  <a:cubicBezTo>
                    <a:pt x="367851" y="362134"/>
                    <a:pt x="310394" y="297144"/>
                    <a:pt x="288126" y="200963"/>
                  </a:cubicBezTo>
                  <a:cubicBezTo>
                    <a:pt x="277202" y="153779"/>
                    <a:pt x="281339" y="83955"/>
                    <a:pt x="238431" y="50671"/>
                  </a:cubicBezTo>
                  <a:cubicBezTo>
                    <a:pt x="205751" y="25335"/>
                    <a:pt x="125608" y="9669"/>
                    <a:pt x="85071" y="3487"/>
                  </a:cubicBezTo>
                  <a:cubicBezTo>
                    <a:pt x="52949" y="54529"/>
                    <a:pt x="40676" y="121656"/>
                    <a:pt x="3487" y="16740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0DA6ACF1-86EA-4218-A92B-88634F3427A9}"/>
                </a:ext>
              </a:extLst>
            </p:cNvPr>
            <p:cNvSpPr/>
            <p:nvPr/>
          </p:nvSpPr>
          <p:spPr>
            <a:xfrm>
              <a:off x="2624989" y="5418962"/>
              <a:ext cx="186389" cy="245874"/>
            </a:xfrm>
            <a:custGeom>
              <a:avLst/>
              <a:gdLst>
                <a:gd name="connsiteX0" fmla="*/ 93852 w 218488"/>
                <a:gd name="connsiteY0" fmla="*/ 11369 h 288219"/>
                <a:gd name="connsiteX1" fmla="*/ 81766 w 218488"/>
                <a:gd name="connsiteY1" fmla="*/ 88862 h 288219"/>
                <a:gd name="connsiteX2" fmla="*/ 41369 w 218488"/>
                <a:gd name="connsiteY2" fmla="*/ 180721 h 288219"/>
                <a:gd name="connsiteX3" fmla="*/ 12872 w 218488"/>
                <a:gd name="connsiteY3" fmla="*/ 256401 h 288219"/>
                <a:gd name="connsiteX4" fmla="*/ 60103 w 218488"/>
                <a:gd name="connsiteY4" fmla="*/ 277088 h 288219"/>
                <a:gd name="connsiteX5" fmla="*/ 190034 w 218488"/>
                <a:gd name="connsiteY5" fmla="*/ 208799 h 288219"/>
                <a:gd name="connsiteX6" fmla="*/ 207699 w 218488"/>
                <a:gd name="connsiteY6" fmla="*/ 42793 h 288219"/>
                <a:gd name="connsiteX7" fmla="*/ 93852 w 218488"/>
                <a:gd name="connsiteY7" fmla="*/ 11369 h 28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488" h="288219">
                  <a:moveTo>
                    <a:pt x="93852" y="11369"/>
                  </a:moveTo>
                  <a:cubicBezTo>
                    <a:pt x="79906" y="26058"/>
                    <a:pt x="86508" y="69756"/>
                    <a:pt x="81766" y="88862"/>
                  </a:cubicBezTo>
                  <a:cubicBezTo>
                    <a:pt x="74746" y="117312"/>
                    <a:pt x="59452" y="157198"/>
                    <a:pt x="41369" y="180721"/>
                  </a:cubicBezTo>
                  <a:cubicBezTo>
                    <a:pt x="11570" y="219490"/>
                    <a:pt x="-9581" y="238783"/>
                    <a:pt x="12872" y="256401"/>
                  </a:cubicBezTo>
                  <a:cubicBezTo>
                    <a:pt x="21519" y="263188"/>
                    <a:pt x="36580" y="269743"/>
                    <a:pt x="60103" y="277088"/>
                  </a:cubicBezTo>
                  <a:cubicBezTo>
                    <a:pt x="128067" y="298286"/>
                    <a:pt x="160887" y="278622"/>
                    <a:pt x="190034" y="208799"/>
                  </a:cubicBezTo>
                  <a:cubicBezTo>
                    <a:pt x="206583" y="169052"/>
                    <a:pt x="235080" y="82819"/>
                    <a:pt x="207699" y="42793"/>
                  </a:cubicBezTo>
                  <a:cubicBezTo>
                    <a:pt x="192405" y="20480"/>
                    <a:pt x="115608" y="-11503"/>
                    <a:pt x="93852" y="11369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B0EDD34C-41C5-4CFB-90E0-DCBA4A87DB13}"/>
              </a:ext>
            </a:extLst>
          </p:cNvPr>
          <p:cNvGrpSpPr/>
          <p:nvPr/>
        </p:nvGrpSpPr>
        <p:grpSpPr>
          <a:xfrm rot="17318803" flipH="1">
            <a:off x="4339111" y="5983004"/>
            <a:ext cx="421351" cy="495768"/>
            <a:chOff x="2624989" y="5418962"/>
            <a:chExt cx="386158" cy="454360"/>
          </a:xfrm>
        </p:grpSpPr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41395B33-33C5-4155-BF42-196063C21C80}"/>
                </a:ext>
              </a:extLst>
            </p:cNvPr>
            <p:cNvSpPr/>
            <p:nvPr/>
          </p:nvSpPr>
          <p:spPr>
            <a:xfrm>
              <a:off x="2876313" y="5500546"/>
              <a:ext cx="134834" cy="372776"/>
            </a:xfrm>
            <a:custGeom>
              <a:avLst/>
              <a:gdLst>
                <a:gd name="connsiteX0" fmla="*/ 8808 w 158055"/>
                <a:gd name="connsiteY0" fmla="*/ 22840 h 436977"/>
                <a:gd name="connsiteX1" fmla="*/ 36002 w 158055"/>
                <a:gd name="connsiteY1" fmla="*/ 91409 h 436977"/>
                <a:gd name="connsiteX2" fmla="*/ 59339 w 158055"/>
                <a:gd name="connsiteY2" fmla="*/ 231660 h 436977"/>
                <a:gd name="connsiteX3" fmla="*/ 6065 w 158055"/>
                <a:gd name="connsiteY3" fmla="*/ 361823 h 436977"/>
                <a:gd name="connsiteX4" fmla="*/ 155893 w 158055"/>
                <a:gd name="connsiteY4" fmla="*/ 342717 h 436977"/>
                <a:gd name="connsiteX5" fmla="*/ 118192 w 158055"/>
                <a:gd name="connsiteY5" fmla="*/ 76021 h 436977"/>
                <a:gd name="connsiteX6" fmla="*/ 8808 w 158055"/>
                <a:gd name="connsiteY6" fmla="*/ 22840 h 43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055" h="436977">
                  <a:moveTo>
                    <a:pt x="8808" y="22840"/>
                  </a:moveTo>
                  <a:cubicBezTo>
                    <a:pt x="-9834" y="55660"/>
                    <a:pt x="25682" y="69699"/>
                    <a:pt x="36002" y="91409"/>
                  </a:cubicBezTo>
                  <a:cubicBezTo>
                    <a:pt x="57851" y="137245"/>
                    <a:pt x="65894" y="180571"/>
                    <a:pt x="59339" y="231660"/>
                  </a:cubicBezTo>
                  <a:cubicBezTo>
                    <a:pt x="53063" y="280657"/>
                    <a:pt x="11132" y="317614"/>
                    <a:pt x="6065" y="361823"/>
                  </a:cubicBezTo>
                  <a:cubicBezTo>
                    <a:pt x="-7788" y="482550"/>
                    <a:pt x="141668" y="436993"/>
                    <a:pt x="155893" y="342717"/>
                  </a:cubicBezTo>
                  <a:cubicBezTo>
                    <a:pt x="168165" y="261179"/>
                    <a:pt x="138785" y="155375"/>
                    <a:pt x="118192" y="76021"/>
                  </a:cubicBezTo>
                  <a:cubicBezTo>
                    <a:pt x="108848" y="39808"/>
                    <a:pt x="39117" y="-30620"/>
                    <a:pt x="8808" y="2284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49875C4-FCF7-41EB-9CDA-F0DCA1FD8E0D}"/>
                </a:ext>
              </a:extLst>
            </p:cNvPr>
            <p:cNvSpPr/>
            <p:nvPr/>
          </p:nvSpPr>
          <p:spPr>
            <a:xfrm>
              <a:off x="2703109" y="5469547"/>
              <a:ext cx="281565" cy="400536"/>
            </a:xfrm>
            <a:custGeom>
              <a:avLst/>
              <a:gdLst>
                <a:gd name="connsiteX0" fmla="*/ 3487 w 330057"/>
                <a:gd name="connsiteY0" fmla="*/ 167400 h 469518"/>
                <a:gd name="connsiteX1" fmla="*/ 106130 w 330057"/>
                <a:gd name="connsiteY1" fmla="*/ 276597 h 469518"/>
                <a:gd name="connsiteX2" fmla="*/ 127886 w 330057"/>
                <a:gd name="connsiteY2" fmla="*/ 302770 h 469518"/>
                <a:gd name="connsiteX3" fmla="*/ 183019 w 330057"/>
                <a:gd name="connsiteY3" fmla="*/ 391931 h 469518"/>
                <a:gd name="connsiteX4" fmla="*/ 278317 w 330057"/>
                <a:gd name="connsiteY4" fmla="*/ 443253 h 469518"/>
                <a:gd name="connsiteX5" fmla="*/ 288126 w 330057"/>
                <a:gd name="connsiteY5" fmla="*/ 200963 h 469518"/>
                <a:gd name="connsiteX6" fmla="*/ 238431 w 330057"/>
                <a:gd name="connsiteY6" fmla="*/ 50671 h 469518"/>
                <a:gd name="connsiteX7" fmla="*/ 85071 w 330057"/>
                <a:gd name="connsiteY7" fmla="*/ 3487 h 469518"/>
                <a:gd name="connsiteX8" fmla="*/ 3487 w 330057"/>
                <a:gd name="connsiteY8" fmla="*/ 167400 h 46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057" h="469518">
                  <a:moveTo>
                    <a:pt x="3487" y="167400"/>
                  </a:moveTo>
                  <a:cubicBezTo>
                    <a:pt x="28822" y="211051"/>
                    <a:pt x="73403" y="238943"/>
                    <a:pt x="106130" y="276597"/>
                  </a:cubicBezTo>
                  <a:cubicBezTo>
                    <a:pt x="113614" y="285197"/>
                    <a:pt x="120866" y="293890"/>
                    <a:pt x="127886" y="302770"/>
                  </a:cubicBezTo>
                  <a:cubicBezTo>
                    <a:pt x="149595" y="330290"/>
                    <a:pt x="168794" y="359483"/>
                    <a:pt x="183019" y="391931"/>
                  </a:cubicBezTo>
                  <a:cubicBezTo>
                    <a:pt x="204775" y="441533"/>
                    <a:pt x="216862" y="498944"/>
                    <a:pt x="278317" y="443253"/>
                  </a:cubicBezTo>
                  <a:cubicBezTo>
                    <a:pt x="367851" y="362134"/>
                    <a:pt x="310394" y="297144"/>
                    <a:pt x="288126" y="200963"/>
                  </a:cubicBezTo>
                  <a:cubicBezTo>
                    <a:pt x="277202" y="153779"/>
                    <a:pt x="281339" y="83955"/>
                    <a:pt x="238431" y="50671"/>
                  </a:cubicBezTo>
                  <a:cubicBezTo>
                    <a:pt x="205751" y="25335"/>
                    <a:pt x="125608" y="9669"/>
                    <a:pt x="85071" y="3487"/>
                  </a:cubicBezTo>
                  <a:cubicBezTo>
                    <a:pt x="52949" y="54529"/>
                    <a:pt x="40676" y="121656"/>
                    <a:pt x="3487" y="16740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F371A084-CA41-4026-B5A3-805DE8CDFFA0}"/>
                </a:ext>
              </a:extLst>
            </p:cNvPr>
            <p:cNvSpPr/>
            <p:nvPr/>
          </p:nvSpPr>
          <p:spPr>
            <a:xfrm>
              <a:off x="2624989" y="5418962"/>
              <a:ext cx="186389" cy="245874"/>
            </a:xfrm>
            <a:custGeom>
              <a:avLst/>
              <a:gdLst>
                <a:gd name="connsiteX0" fmla="*/ 93852 w 218488"/>
                <a:gd name="connsiteY0" fmla="*/ 11369 h 288219"/>
                <a:gd name="connsiteX1" fmla="*/ 81766 w 218488"/>
                <a:gd name="connsiteY1" fmla="*/ 88862 h 288219"/>
                <a:gd name="connsiteX2" fmla="*/ 41369 w 218488"/>
                <a:gd name="connsiteY2" fmla="*/ 180721 h 288219"/>
                <a:gd name="connsiteX3" fmla="*/ 12872 w 218488"/>
                <a:gd name="connsiteY3" fmla="*/ 256401 h 288219"/>
                <a:gd name="connsiteX4" fmla="*/ 60103 w 218488"/>
                <a:gd name="connsiteY4" fmla="*/ 277088 h 288219"/>
                <a:gd name="connsiteX5" fmla="*/ 190034 w 218488"/>
                <a:gd name="connsiteY5" fmla="*/ 208799 h 288219"/>
                <a:gd name="connsiteX6" fmla="*/ 207699 w 218488"/>
                <a:gd name="connsiteY6" fmla="*/ 42793 h 288219"/>
                <a:gd name="connsiteX7" fmla="*/ 93852 w 218488"/>
                <a:gd name="connsiteY7" fmla="*/ 11369 h 28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488" h="288219">
                  <a:moveTo>
                    <a:pt x="93852" y="11369"/>
                  </a:moveTo>
                  <a:cubicBezTo>
                    <a:pt x="79906" y="26058"/>
                    <a:pt x="86508" y="69756"/>
                    <a:pt x="81766" y="88862"/>
                  </a:cubicBezTo>
                  <a:cubicBezTo>
                    <a:pt x="74746" y="117312"/>
                    <a:pt x="59452" y="157198"/>
                    <a:pt x="41369" y="180721"/>
                  </a:cubicBezTo>
                  <a:cubicBezTo>
                    <a:pt x="11570" y="219490"/>
                    <a:pt x="-9581" y="238783"/>
                    <a:pt x="12872" y="256401"/>
                  </a:cubicBezTo>
                  <a:cubicBezTo>
                    <a:pt x="21519" y="263188"/>
                    <a:pt x="36580" y="269743"/>
                    <a:pt x="60103" y="277088"/>
                  </a:cubicBezTo>
                  <a:cubicBezTo>
                    <a:pt x="128067" y="298286"/>
                    <a:pt x="160887" y="278622"/>
                    <a:pt x="190034" y="208799"/>
                  </a:cubicBezTo>
                  <a:cubicBezTo>
                    <a:pt x="206583" y="169052"/>
                    <a:pt x="235080" y="82819"/>
                    <a:pt x="207699" y="42793"/>
                  </a:cubicBezTo>
                  <a:cubicBezTo>
                    <a:pt x="192405" y="20480"/>
                    <a:pt x="115608" y="-11503"/>
                    <a:pt x="93852" y="11369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A82C2FF-DF4F-40B2-B666-DB691650A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241" y="1035677"/>
            <a:ext cx="3127519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6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12">
        <p:fade/>
      </p:transition>
    </mc:Choice>
    <mc:Fallback xmlns="">
      <p:transition spd="med" advTm="24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856 L -0.00052 0.00162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034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0.00508 -0.01042 " pathEditMode="relative" rAng="0" ptsTypes="AA">
                                      <p:cBhvr>
                                        <p:cTn id="11" dur="1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53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13" dur="1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0.00508 -0.01042 " pathEditMode="relative" rAng="0" ptsTypes="AA">
                                      <p:cBhvr>
                                        <p:cTn id="15" dur="1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53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17" dur="1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7 L 0.00481 -0.00255 " pathEditMode="relative" rAng="0" ptsTypes="AA">
                                      <p:cBhvr>
                                        <p:cTn id="19" dur="1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-13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">
                                      <p:cBhvr>
                                        <p:cTn id="21" dur="1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7 L 0.00481 -0.00255 " pathEditMode="relative" rAng="0" ptsTypes="AA">
                                      <p:cBhvr>
                                        <p:cTn id="23" dur="1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-13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">
                                      <p:cBhvr>
                                        <p:cTn id="25" dur="1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Freeform: Shape 1147">
            <a:extLst>
              <a:ext uri="{FF2B5EF4-FFF2-40B4-BE49-F238E27FC236}">
                <a16:creationId xmlns:a16="http://schemas.microsoft.com/office/drawing/2014/main" id="{F34346C8-2137-4DD4-8FB3-912C72CF2092}"/>
              </a:ext>
            </a:extLst>
          </p:cNvPr>
          <p:cNvSpPr/>
          <p:nvPr/>
        </p:nvSpPr>
        <p:spPr>
          <a:xfrm>
            <a:off x="8088882" y="4275302"/>
            <a:ext cx="1274135" cy="2008352"/>
          </a:xfrm>
          <a:custGeom>
            <a:avLst/>
            <a:gdLst>
              <a:gd name="connsiteX0" fmla="*/ 1636229 w 1755086"/>
              <a:gd name="connsiteY0" fmla="*/ 178574 h 2620928"/>
              <a:gd name="connsiteX1" fmla="*/ 1499859 w 1755086"/>
              <a:gd name="connsiteY1" fmla="*/ 78066 h 2620928"/>
              <a:gd name="connsiteX2" fmla="*/ 1394729 w 1755086"/>
              <a:gd name="connsiteY2" fmla="*/ 44427 h 2620928"/>
              <a:gd name="connsiteX3" fmla="*/ 1392974 w 1755086"/>
              <a:gd name="connsiteY3" fmla="*/ 47645 h 2620928"/>
              <a:gd name="connsiteX4" fmla="*/ 1138545 w 1755086"/>
              <a:gd name="connsiteY4" fmla="*/ 154237 h 2620928"/>
              <a:gd name="connsiteX5" fmla="*/ 870660 w 1755086"/>
              <a:gd name="connsiteY5" fmla="*/ 124284 h 2620928"/>
              <a:gd name="connsiteX6" fmla="*/ 847727 w 1755086"/>
              <a:gd name="connsiteY6" fmla="*/ 86783 h 2620928"/>
              <a:gd name="connsiteX7" fmla="*/ 775184 w 1755086"/>
              <a:gd name="connsiteY7" fmla="*/ 5230 h 2620928"/>
              <a:gd name="connsiteX8" fmla="*/ 774131 w 1755086"/>
              <a:gd name="connsiteY8" fmla="*/ 4996 h 2620928"/>
              <a:gd name="connsiteX9" fmla="*/ 634133 w 1755086"/>
              <a:gd name="connsiteY9" fmla="*/ 47352 h 2620928"/>
              <a:gd name="connsiteX10" fmla="*/ 471203 w 1755086"/>
              <a:gd name="connsiteY10" fmla="*/ 103573 h 2620928"/>
              <a:gd name="connsiteX11" fmla="*/ 174827 w 1755086"/>
              <a:gd name="connsiteY11" fmla="*/ 239242 h 2620928"/>
              <a:gd name="connsiteX12" fmla="*/ 25235 w 1755086"/>
              <a:gd name="connsiteY12" fmla="*/ 336942 h 2620928"/>
              <a:gd name="connsiteX13" fmla="*/ 15641 w 1755086"/>
              <a:gd name="connsiteY13" fmla="*/ 629456 h 2620928"/>
              <a:gd name="connsiteX14" fmla="*/ 56768 w 1755086"/>
              <a:gd name="connsiteY14" fmla="*/ 1149663 h 2620928"/>
              <a:gd name="connsiteX15" fmla="*/ 90642 w 1755086"/>
              <a:gd name="connsiteY15" fmla="*/ 2034695 h 2620928"/>
              <a:gd name="connsiteX16" fmla="*/ 335359 w 1755086"/>
              <a:gd name="connsiteY16" fmla="*/ 2599891 h 2620928"/>
              <a:gd name="connsiteX17" fmla="*/ 860481 w 1755086"/>
              <a:gd name="connsiteY17" fmla="*/ 2616213 h 2620928"/>
              <a:gd name="connsiteX18" fmla="*/ 1215945 w 1755086"/>
              <a:gd name="connsiteY18" fmla="*/ 2589302 h 2620928"/>
              <a:gd name="connsiteX19" fmla="*/ 1624119 w 1755086"/>
              <a:gd name="connsiteY19" fmla="*/ 2504122 h 2620928"/>
              <a:gd name="connsiteX20" fmla="*/ 1700056 w 1755086"/>
              <a:gd name="connsiteY20" fmla="*/ 2342888 h 2620928"/>
              <a:gd name="connsiteX21" fmla="*/ 1719362 w 1755086"/>
              <a:gd name="connsiteY21" fmla="*/ 2081088 h 2620928"/>
              <a:gd name="connsiteX22" fmla="*/ 1750719 w 1755086"/>
              <a:gd name="connsiteY22" fmla="*/ 1497580 h 2620928"/>
              <a:gd name="connsiteX23" fmla="*/ 1712634 w 1755086"/>
              <a:gd name="connsiteY23" fmla="*/ 455351 h 2620928"/>
              <a:gd name="connsiteX24" fmla="*/ 1636229 w 1755086"/>
              <a:gd name="connsiteY24" fmla="*/ 178574 h 262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755086" h="2620928">
                <a:moveTo>
                  <a:pt x="1636229" y="178574"/>
                </a:moveTo>
                <a:cubicBezTo>
                  <a:pt x="1599255" y="123172"/>
                  <a:pt x="1563335" y="98835"/>
                  <a:pt x="1499859" y="78066"/>
                </a:cubicBezTo>
                <a:cubicBezTo>
                  <a:pt x="1461189" y="65430"/>
                  <a:pt x="1431820" y="45539"/>
                  <a:pt x="1394729" y="44427"/>
                </a:cubicBezTo>
                <a:cubicBezTo>
                  <a:pt x="1394144" y="45480"/>
                  <a:pt x="1393618" y="46533"/>
                  <a:pt x="1392974" y="47645"/>
                </a:cubicBezTo>
                <a:cubicBezTo>
                  <a:pt x="1342720" y="130251"/>
                  <a:pt x="1236596" y="165996"/>
                  <a:pt x="1138545" y="154237"/>
                </a:cubicBezTo>
                <a:cubicBezTo>
                  <a:pt x="1047749" y="162895"/>
                  <a:pt x="954729" y="164475"/>
                  <a:pt x="870660" y="124284"/>
                </a:cubicBezTo>
                <a:cubicBezTo>
                  <a:pt x="856269" y="117439"/>
                  <a:pt x="848663" y="102286"/>
                  <a:pt x="847727" y="86783"/>
                </a:cubicBezTo>
                <a:cubicBezTo>
                  <a:pt x="819236" y="64728"/>
                  <a:pt x="796420" y="36237"/>
                  <a:pt x="775184" y="5230"/>
                </a:cubicBezTo>
                <a:cubicBezTo>
                  <a:pt x="774833" y="5172"/>
                  <a:pt x="774482" y="5055"/>
                  <a:pt x="774131" y="4996"/>
                </a:cubicBezTo>
                <a:cubicBezTo>
                  <a:pt x="732711" y="-913"/>
                  <a:pt x="674793" y="37933"/>
                  <a:pt x="634133" y="47352"/>
                </a:cubicBezTo>
                <a:cubicBezTo>
                  <a:pt x="578673" y="60281"/>
                  <a:pt x="524616" y="84092"/>
                  <a:pt x="471203" y="103573"/>
                </a:cubicBezTo>
                <a:cubicBezTo>
                  <a:pt x="369057" y="140898"/>
                  <a:pt x="266969" y="180563"/>
                  <a:pt x="174827" y="239242"/>
                </a:cubicBezTo>
                <a:cubicBezTo>
                  <a:pt x="135806" y="264047"/>
                  <a:pt x="49514" y="286219"/>
                  <a:pt x="25235" y="336942"/>
                </a:cubicBezTo>
                <a:cubicBezTo>
                  <a:pt x="-12440" y="415686"/>
                  <a:pt x="11663" y="546499"/>
                  <a:pt x="15641" y="629456"/>
                </a:cubicBezTo>
                <a:cubicBezTo>
                  <a:pt x="24007" y="803151"/>
                  <a:pt x="39861" y="976553"/>
                  <a:pt x="56768" y="1149663"/>
                </a:cubicBezTo>
                <a:cubicBezTo>
                  <a:pt x="85552" y="1444986"/>
                  <a:pt x="119659" y="1737968"/>
                  <a:pt x="90642" y="2034695"/>
                </a:cubicBezTo>
                <a:cubicBezTo>
                  <a:pt x="71570" y="2229978"/>
                  <a:pt x="87424" y="2557535"/>
                  <a:pt x="335359" y="2599891"/>
                </a:cubicBezTo>
                <a:cubicBezTo>
                  <a:pt x="508762" y="2629494"/>
                  <a:pt x="685967" y="2603401"/>
                  <a:pt x="860481" y="2616213"/>
                </a:cubicBezTo>
                <a:cubicBezTo>
                  <a:pt x="982284" y="2625165"/>
                  <a:pt x="1094083" y="2584680"/>
                  <a:pt x="1215945" y="2589302"/>
                </a:cubicBezTo>
                <a:cubicBezTo>
                  <a:pt x="1341609" y="2594041"/>
                  <a:pt x="1516006" y="2572512"/>
                  <a:pt x="1624119" y="2504122"/>
                </a:cubicBezTo>
                <a:cubicBezTo>
                  <a:pt x="1674783" y="2472062"/>
                  <a:pt x="1688706" y="2397998"/>
                  <a:pt x="1700056" y="2342888"/>
                </a:cubicBezTo>
                <a:cubicBezTo>
                  <a:pt x="1717782" y="2256772"/>
                  <a:pt x="1709650" y="2168023"/>
                  <a:pt x="1719362" y="2081088"/>
                </a:cubicBezTo>
                <a:cubicBezTo>
                  <a:pt x="1740949" y="1887502"/>
                  <a:pt x="1750719" y="1692219"/>
                  <a:pt x="1750719" y="1497580"/>
                </a:cubicBezTo>
                <a:cubicBezTo>
                  <a:pt x="1750719" y="1152823"/>
                  <a:pt x="1768329" y="796891"/>
                  <a:pt x="1712634" y="455351"/>
                </a:cubicBezTo>
                <a:cubicBezTo>
                  <a:pt x="1697482" y="362566"/>
                  <a:pt x="1689818" y="258957"/>
                  <a:pt x="1636229" y="178574"/>
                </a:cubicBezTo>
                <a:close/>
              </a:path>
            </a:pathLst>
          </a:custGeom>
          <a:solidFill>
            <a:srgbClr val="D0CEC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147" name="Group 1146">
            <a:extLst>
              <a:ext uri="{FF2B5EF4-FFF2-40B4-BE49-F238E27FC236}">
                <a16:creationId xmlns:a16="http://schemas.microsoft.com/office/drawing/2014/main" id="{655066DF-7FE9-4557-ABAE-CF9FE70BFB13}"/>
              </a:ext>
            </a:extLst>
          </p:cNvPr>
          <p:cNvGrpSpPr/>
          <p:nvPr/>
        </p:nvGrpSpPr>
        <p:grpSpPr>
          <a:xfrm flipH="1">
            <a:off x="7697906" y="4375795"/>
            <a:ext cx="2019159" cy="2488504"/>
            <a:chOff x="3048584" y="4524754"/>
            <a:chExt cx="2019159" cy="2488504"/>
          </a:xfrm>
        </p:grpSpPr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7B0694F8-CE62-4B4C-A4E7-429C8BFD9AC5}"/>
                </a:ext>
              </a:extLst>
            </p:cNvPr>
            <p:cNvSpPr/>
            <p:nvPr/>
          </p:nvSpPr>
          <p:spPr>
            <a:xfrm>
              <a:off x="3093843" y="6491227"/>
              <a:ext cx="1186436" cy="414310"/>
            </a:xfrm>
            <a:custGeom>
              <a:avLst/>
              <a:gdLst>
                <a:gd name="connsiteX0" fmla="*/ 1065314 w 1474272"/>
                <a:gd name="connsiteY0" fmla="*/ 310416 h 514825"/>
                <a:gd name="connsiteX1" fmla="*/ 719211 w 1474272"/>
                <a:gd name="connsiteY1" fmla="*/ 309188 h 514825"/>
                <a:gd name="connsiteX2" fmla="*/ 356903 w 1474272"/>
                <a:gd name="connsiteY2" fmla="*/ 235416 h 514825"/>
                <a:gd name="connsiteX3" fmla="*/ 17703 w 1474272"/>
                <a:gd name="connsiteY3" fmla="*/ 4388 h 514825"/>
                <a:gd name="connsiteX4" fmla="*/ 15714 w 1474272"/>
                <a:gd name="connsiteY4" fmla="*/ 11174 h 514825"/>
                <a:gd name="connsiteX5" fmla="*/ 10097 w 1474272"/>
                <a:gd name="connsiteY5" fmla="*/ 32996 h 514825"/>
                <a:gd name="connsiteX6" fmla="*/ 94400 w 1474272"/>
                <a:gd name="connsiteY6" fmla="*/ 274964 h 514825"/>
                <a:gd name="connsiteX7" fmla="*/ 269207 w 1474272"/>
                <a:gd name="connsiteY7" fmla="*/ 386236 h 514825"/>
                <a:gd name="connsiteX8" fmla="*/ 494033 w 1474272"/>
                <a:gd name="connsiteY8" fmla="*/ 458897 h 514825"/>
                <a:gd name="connsiteX9" fmla="*/ 652927 w 1474272"/>
                <a:gd name="connsiteY9" fmla="*/ 487738 h 514825"/>
                <a:gd name="connsiteX10" fmla="*/ 845928 w 1474272"/>
                <a:gd name="connsiteY10" fmla="*/ 508273 h 514825"/>
                <a:gd name="connsiteX11" fmla="*/ 919642 w 1474272"/>
                <a:gd name="connsiteY11" fmla="*/ 511959 h 514825"/>
                <a:gd name="connsiteX12" fmla="*/ 1091933 w 1474272"/>
                <a:gd name="connsiteY12" fmla="*/ 511140 h 514825"/>
                <a:gd name="connsiteX13" fmla="*/ 1309622 w 1474272"/>
                <a:gd name="connsiteY13" fmla="*/ 488909 h 514825"/>
                <a:gd name="connsiteX14" fmla="*/ 1471733 w 1474272"/>
                <a:gd name="connsiteY14" fmla="*/ 450648 h 514825"/>
                <a:gd name="connsiteX15" fmla="*/ 1254805 w 1474272"/>
                <a:gd name="connsiteY15" fmla="*/ 375764 h 514825"/>
                <a:gd name="connsiteX16" fmla="*/ 1065314 w 1474272"/>
                <a:gd name="connsiteY16" fmla="*/ 310416 h 51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74272" h="514825">
                  <a:moveTo>
                    <a:pt x="1065314" y="310416"/>
                  </a:moveTo>
                  <a:cubicBezTo>
                    <a:pt x="948484" y="322410"/>
                    <a:pt x="830951" y="322175"/>
                    <a:pt x="719211" y="309188"/>
                  </a:cubicBezTo>
                  <a:cubicBezTo>
                    <a:pt x="601269" y="295498"/>
                    <a:pt x="469462" y="267066"/>
                    <a:pt x="356903" y="235416"/>
                  </a:cubicBezTo>
                  <a:cubicBezTo>
                    <a:pt x="300740" y="219620"/>
                    <a:pt x="-4762" y="74825"/>
                    <a:pt x="17703" y="4388"/>
                  </a:cubicBezTo>
                  <a:cubicBezTo>
                    <a:pt x="17001" y="6669"/>
                    <a:pt x="16357" y="8893"/>
                    <a:pt x="15714" y="11174"/>
                  </a:cubicBezTo>
                  <a:cubicBezTo>
                    <a:pt x="13549" y="18546"/>
                    <a:pt x="11619" y="25800"/>
                    <a:pt x="10097" y="32996"/>
                  </a:cubicBezTo>
                  <a:cubicBezTo>
                    <a:pt x="-10730" y="130988"/>
                    <a:pt x="27239" y="211078"/>
                    <a:pt x="94400" y="274964"/>
                  </a:cubicBezTo>
                  <a:cubicBezTo>
                    <a:pt x="141612" y="319835"/>
                    <a:pt x="203274" y="356751"/>
                    <a:pt x="269207" y="386236"/>
                  </a:cubicBezTo>
                  <a:cubicBezTo>
                    <a:pt x="343681" y="419583"/>
                    <a:pt x="423537" y="443510"/>
                    <a:pt x="494033" y="458897"/>
                  </a:cubicBezTo>
                  <a:cubicBezTo>
                    <a:pt x="545633" y="470129"/>
                    <a:pt x="598812" y="479782"/>
                    <a:pt x="652927" y="487738"/>
                  </a:cubicBezTo>
                  <a:cubicBezTo>
                    <a:pt x="716227" y="497041"/>
                    <a:pt x="780873" y="504002"/>
                    <a:pt x="845928" y="508273"/>
                  </a:cubicBezTo>
                  <a:cubicBezTo>
                    <a:pt x="870441" y="509911"/>
                    <a:pt x="895071" y="511081"/>
                    <a:pt x="919642" y="511959"/>
                  </a:cubicBezTo>
                  <a:cubicBezTo>
                    <a:pt x="977209" y="513889"/>
                    <a:pt x="1034834" y="513714"/>
                    <a:pt x="1091933" y="511140"/>
                  </a:cubicBezTo>
                  <a:cubicBezTo>
                    <a:pt x="1165939" y="507805"/>
                    <a:pt x="1238950" y="500609"/>
                    <a:pt x="1309622" y="488909"/>
                  </a:cubicBezTo>
                  <a:cubicBezTo>
                    <a:pt x="1352797" y="481771"/>
                    <a:pt x="1409837" y="468959"/>
                    <a:pt x="1471733" y="450648"/>
                  </a:cubicBezTo>
                  <a:cubicBezTo>
                    <a:pt x="1391935" y="424029"/>
                    <a:pt x="1317695" y="398639"/>
                    <a:pt x="1254805" y="375764"/>
                  </a:cubicBezTo>
                  <a:cubicBezTo>
                    <a:pt x="1189165" y="351836"/>
                    <a:pt x="1126332" y="331009"/>
                    <a:pt x="1065314" y="310416"/>
                  </a:cubicBezTo>
                  <a:close/>
                </a:path>
              </a:pathLst>
            </a:custGeom>
            <a:solidFill>
              <a:srgbClr val="A3B8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5B1E7233-D253-4DA2-A15A-D063E066DB3E}"/>
                </a:ext>
              </a:extLst>
            </p:cNvPr>
            <p:cNvSpPr/>
            <p:nvPr/>
          </p:nvSpPr>
          <p:spPr>
            <a:xfrm>
              <a:off x="3278674" y="5933997"/>
              <a:ext cx="1789069" cy="1078150"/>
            </a:xfrm>
            <a:custGeom>
              <a:avLst/>
              <a:gdLst>
                <a:gd name="connsiteX0" fmla="*/ 2143941 w 2223109"/>
                <a:gd name="connsiteY0" fmla="*/ 823698 h 1339715"/>
                <a:gd name="connsiteX1" fmla="*/ 1198417 w 2223109"/>
                <a:gd name="connsiteY1" fmla="*/ 299746 h 1339715"/>
                <a:gd name="connsiteX2" fmla="*/ 840906 w 2223109"/>
                <a:gd name="connsiteY2" fmla="*/ 121605 h 1339715"/>
                <a:gd name="connsiteX3" fmla="*/ 809373 w 2223109"/>
                <a:gd name="connsiteY3" fmla="*/ 105634 h 1339715"/>
                <a:gd name="connsiteX4" fmla="*/ 638018 w 2223109"/>
                <a:gd name="connsiteY4" fmla="*/ 20922 h 1339715"/>
                <a:gd name="connsiteX5" fmla="*/ 579047 w 2223109"/>
                <a:gd name="connsiteY5" fmla="*/ 7290 h 1339715"/>
                <a:gd name="connsiteX6" fmla="*/ 29003 w 2223109"/>
                <a:gd name="connsiteY6" fmla="*/ 190755 h 1339715"/>
                <a:gd name="connsiteX7" fmla="*/ 68785 w 2223109"/>
                <a:gd name="connsiteY7" fmla="*/ 475782 h 1339715"/>
                <a:gd name="connsiteX8" fmla="*/ 342754 w 2223109"/>
                <a:gd name="connsiteY8" fmla="*/ 766482 h 1339715"/>
                <a:gd name="connsiteX9" fmla="*/ 835582 w 2223109"/>
                <a:gd name="connsiteY9" fmla="*/ 1002834 h 1339715"/>
                <a:gd name="connsiteX10" fmla="*/ 1025132 w 2223109"/>
                <a:gd name="connsiteY10" fmla="*/ 1068123 h 1339715"/>
                <a:gd name="connsiteX11" fmla="*/ 1242060 w 2223109"/>
                <a:gd name="connsiteY11" fmla="*/ 1143007 h 1339715"/>
                <a:gd name="connsiteX12" fmla="*/ 1297638 w 2223109"/>
                <a:gd name="connsiteY12" fmla="*/ 1161435 h 1339715"/>
                <a:gd name="connsiteX13" fmla="*/ 1488299 w 2223109"/>
                <a:gd name="connsiteY13" fmla="*/ 1223799 h 1339715"/>
                <a:gd name="connsiteX14" fmla="*/ 1538612 w 2223109"/>
                <a:gd name="connsiteY14" fmla="*/ 1240180 h 1339715"/>
                <a:gd name="connsiteX15" fmla="*/ 1831945 w 2223109"/>
                <a:gd name="connsiteY15" fmla="*/ 1336710 h 1339715"/>
                <a:gd name="connsiteX16" fmla="*/ 2045422 w 2223109"/>
                <a:gd name="connsiteY16" fmla="*/ 1336710 h 1339715"/>
                <a:gd name="connsiteX17" fmla="*/ 2062037 w 2223109"/>
                <a:gd name="connsiteY17" fmla="*/ 1164243 h 1339715"/>
                <a:gd name="connsiteX18" fmla="*/ 2166699 w 2223109"/>
                <a:gd name="connsiteY18" fmla="*/ 1056481 h 1339715"/>
                <a:gd name="connsiteX19" fmla="*/ 2222744 w 2223109"/>
                <a:gd name="connsiteY19" fmla="*/ 932455 h 1339715"/>
                <a:gd name="connsiteX20" fmla="*/ 2143941 w 2223109"/>
                <a:gd name="connsiteY20" fmla="*/ 823698 h 133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23109" h="1339715">
                  <a:moveTo>
                    <a:pt x="2143941" y="823698"/>
                  </a:moveTo>
                  <a:cubicBezTo>
                    <a:pt x="1992360" y="709735"/>
                    <a:pt x="1360646" y="386681"/>
                    <a:pt x="1198417" y="299746"/>
                  </a:cubicBezTo>
                  <a:cubicBezTo>
                    <a:pt x="1081002" y="236856"/>
                    <a:pt x="960896" y="178879"/>
                    <a:pt x="840906" y="121605"/>
                  </a:cubicBezTo>
                  <a:cubicBezTo>
                    <a:pt x="830493" y="116632"/>
                    <a:pt x="819962" y="111250"/>
                    <a:pt x="809373" y="105634"/>
                  </a:cubicBezTo>
                  <a:cubicBezTo>
                    <a:pt x="754263" y="76441"/>
                    <a:pt x="696989" y="40754"/>
                    <a:pt x="638018" y="20922"/>
                  </a:cubicBezTo>
                  <a:cubicBezTo>
                    <a:pt x="618537" y="14369"/>
                    <a:pt x="598880" y="9572"/>
                    <a:pt x="579047" y="7290"/>
                  </a:cubicBezTo>
                  <a:cubicBezTo>
                    <a:pt x="419100" y="-10962"/>
                    <a:pt x="105349" y="57661"/>
                    <a:pt x="29003" y="190755"/>
                  </a:cubicBezTo>
                  <a:cubicBezTo>
                    <a:pt x="-19554" y="275409"/>
                    <a:pt x="8995" y="378199"/>
                    <a:pt x="68785" y="475782"/>
                  </a:cubicBezTo>
                  <a:cubicBezTo>
                    <a:pt x="141446" y="594308"/>
                    <a:pt x="260148" y="705171"/>
                    <a:pt x="342754" y="766482"/>
                  </a:cubicBezTo>
                  <a:cubicBezTo>
                    <a:pt x="505919" y="887583"/>
                    <a:pt x="663174" y="944507"/>
                    <a:pt x="835582" y="1002834"/>
                  </a:cubicBezTo>
                  <a:cubicBezTo>
                    <a:pt x="896542" y="1023485"/>
                    <a:pt x="959433" y="1044254"/>
                    <a:pt x="1025132" y="1068123"/>
                  </a:cubicBezTo>
                  <a:cubicBezTo>
                    <a:pt x="1088022" y="1090998"/>
                    <a:pt x="1162263" y="1116388"/>
                    <a:pt x="1242060" y="1143007"/>
                  </a:cubicBezTo>
                  <a:cubicBezTo>
                    <a:pt x="1260313" y="1149091"/>
                    <a:pt x="1278859" y="1155234"/>
                    <a:pt x="1297638" y="1161435"/>
                  </a:cubicBezTo>
                  <a:cubicBezTo>
                    <a:pt x="1359593" y="1181911"/>
                    <a:pt x="1423946" y="1202855"/>
                    <a:pt x="1488299" y="1223799"/>
                  </a:cubicBezTo>
                  <a:cubicBezTo>
                    <a:pt x="1505090" y="1229240"/>
                    <a:pt x="1521880" y="1234739"/>
                    <a:pt x="1538612" y="1240180"/>
                  </a:cubicBezTo>
                  <a:cubicBezTo>
                    <a:pt x="1641577" y="1273644"/>
                    <a:pt x="1742670" y="1306639"/>
                    <a:pt x="1831945" y="1336710"/>
                  </a:cubicBezTo>
                  <a:lnTo>
                    <a:pt x="2045422" y="1336710"/>
                  </a:lnTo>
                  <a:cubicBezTo>
                    <a:pt x="2041853" y="1286280"/>
                    <a:pt x="2019915" y="1211806"/>
                    <a:pt x="2062037" y="1164243"/>
                  </a:cubicBezTo>
                  <a:cubicBezTo>
                    <a:pt x="2094330" y="1127738"/>
                    <a:pt x="2134522" y="1092402"/>
                    <a:pt x="2166699" y="1056481"/>
                  </a:cubicBezTo>
                  <a:cubicBezTo>
                    <a:pt x="2202268" y="1016699"/>
                    <a:pt x="2228127" y="976215"/>
                    <a:pt x="2222744" y="932455"/>
                  </a:cubicBezTo>
                  <a:cubicBezTo>
                    <a:pt x="2218649" y="898523"/>
                    <a:pt x="2195775" y="862603"/>
                    <a:pt x="2143941" y="823698"/>
                  </a:cubicBezTo>
                  <a:close/>
                </a:path>
              </a:pathLst>
            </a:custGeom>
            <a:solidFill>
              <a:srgbClr val="3C53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685CBCFD-5D5A-4CFB-B548-34F8CB8C3899}"/>
                </a:ext>
              </a:extLst>
            </p:cNvPr>
            <p:cNvSpPr/>
            <p:nvPr/>
          </p:nvSpPr>
          <p:spPr>
            <a:xfrm>
              <a:off x="3103005" y="6313356"/>
              <a:ext cx="847454" cy="437852"/>
            </a:xfrm>
            <a:custGeom>
              <a:avLst/>
              <a:gdLst>
                <a:gd name="connsiteX0" fmla="*/ 287191 w 1053051"/>
                <a:gd name="connsiteY0" fmla="*/ 4388 h 544076"/>
                <a:gd name="connsiteX1" fmla="*/ 186449 w 1053051"/>
                <a:gd name="connsiteY1" fmla="*/ 46334 h 544076"/>
                <a:gd name="connsiteX2" fmla="*/ 79505 w 1053051"/>
                <a:gd name="connsiteY2" fmla="*/ 115367 h 544076"/>
                <a:gd name="connsiteX3" fmla="*/ 4388 w 1053051"/>
                <a:gd name="connsiteY3" fmla="*/ 232081 h 544076"/>
                <a:gd name="connsiteX4" fmla="*/ 6377 w 1053051"/>
                <a:gd name="connsiteY4" fmla="*/ 225295 h 544076"/>
                <a:gd name="connsiteX5" fmla="*/ 345577 w 1053051"/>
                <a:gd name="connsiteY5" fmla="*/ 456322 h 544076"/>
                <a:gd name="connsiteX6" fmla="*/ 707885 w 1053051"/>
                <a:gd name="connsiteY6" fmla="*/ 530094 h 544076"/>
                <a:gd name="connsiteX7" fmla="*/ 1053988 w 1053051"/>
                <a:gd name="connsiteY7" fmla="*/ 531323 h 544076"/>
                <a:gd name="connsiteX8" fmla="*/ 561160 w 1053051"/>
                <a:gd name="connsiteY8" fmla="*/ 294971 h 544076"/>
                <a:gd name="connsiteX9" fmla="*/ 287191 w 1053051"/>
                <a:gd name="connsiteY9" fmla="*/ 4388 h 54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3051" h="544076">
                  <a:moveTo>
                    <a:pt x="287191" y="4388"/>
                  </a:moveTo>
                  <a:cubicBezTo>
                    <a:pt x="251855" y="16790"/>
                    <a:pt x="217865" y="30773"/>
                    <a:pt x="186449" y="46334"/>
                  </a:cubicBezTo>
                  <a:cubicBezTo>
                    <a:pt x="145672" y="66518"/>
                    <a:pt x="109166" y="89509"/>
                    <a:pt x="79505" y="115367"/>
                  </a:cubicBezTo>
                  <a:cubicBezTo>
                    <a:pt x="40894" y="149124"/>
                    <a:pt x="13924" y="187853"/>
                    <a:pt x="4388" y="232081"/>
                  </a:cubicBezTo>
                  <a:cubicBezTo>
                    <a:pt x="5031" y="229799"/>
                    <a:pt x="5616" y="227576"/>
                    <a:pt x="6377" y="225295"/>
                  </a:cubicBezTo>
                  <a:cubicBezTo>
                    <a:pt x="-16088" y="295791"/>
                    <a:pt x="289414" y="440527"/>
                    <a:pt x="345577" y="456322"/>
                  </a:cubicBezTo>
                  <a:cubicBezTo>
                    <a:pt x="458136" y="487972"/>
                    <a:pt x="589943" y="516405"/>
                    <a:pt x="707885" y="530094"/>
                  </a:cubicBezTo>
                  <a:cubicBezTo>
                    <a:pt x="819625" y="543082"/>
                    <a:pt x="937158" y="543258"/>
                    <a:pt x="1053988" y="531323"/>
                  </a:cubicBezTo>
                  <a:cubicBezTo>
                    <a:pt x="881580" y="472996"/>
                    <a:pt x="724324" y="416072"/>
                    <a:pt x="561160" y="294971"/>
                  </a:cubicBezTo>
                  <a:cubicBezTo>
                    <a:pt x="478554" y="233777"/>
                    <a:pt x="359851" y="122973"/>
                    <a:pt x="287191" y="4388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87E7301C-1979-43C8-8ECC-E845E08C2859}"/>
                </a:ext>
              </a:extLst>
            </p:cNvPr>
            <p:cNvSpPr/>
            <p:nvPr/>
          </p:nvSpPr>
          <p:spPr>
            <a:xfrm>
              <a:off x="3048584" y="4524754"/>
              <a:ext cx="1134646" cy="1883231"/>
            </a:xfrm>
            <a:custGeom>
              <a:avLst/>
              <a:gdLst>
                <a:gd name="connsiteX0" fmla="*/ 992321 w 1409919"/>
                <a:gd name="connsiteY0" fmla="*/ 85652 h 2340114"/>
                <a:gd name="connsiteX1" fmla="*/ 353703 w 1409919"/>
                <a:gd name="connsiteY1" fmla="*/ 85301 h 2340114"/>
                <a:gd name="connsiteX2" fmla="*/ 8946 w 1409919"/>
                <a:gd name="connsiteY2" fmla="*/ 951846 h 2340114"/>
                <a:gd name="connsiteX3" fmla="*/ 46154 w 1409919"/>
                <a:gd name="connsiteY3" fmla="*/ 1334864 h 2340114"/>
                <a:gd name="connsiteX4" fmla="*/ 136599 w 1409919"/>
                <a:gd name="connsiteY4" fmla="*/ 2233878 h 2340114"/>
                <a:gd name="connsiteX5" fmla="*/ 147129 w 1409919"/>
                <a:gd name="connsiteY5" fmla="*/ 2337954 h 2340114"/>
                <a:gd name="connsiteX6" fmla="*/ 254073 w 1409919"/>
                <a:gd name="connsiteY6" fmla="*/ 2268921 h 2340114"/>
                <a:gd name="connsiteX7" fmla="*/ 222364 w 1409919"/>
                <a:gd name="connsiteY7" fmla="*/ 1755792 h 2340114"/>
                <a:gd name="connsiteX8" fmla="*/ 337966 w 1409919"/>
                <a:gd name="connsiteY8" fmla="*/ 363833 h 2340114"/>
                <a:gd name="connsiteX9" fmla="*/ 730988 w 1409919"/>
                <a:gd name="connsiteY9" fmla="*/ 259991 h 2340114"/>
                <a:gd name="connsiteX10" fmla="*/ 1177892 w 1409919"/>
                <a:gd name="connsiteY10" fmla="*/ 609194 h 2340114"/>
                <a:gd name="connsiteX11" fmla="*/ 1235693 w 1409919"/>
                <a:gd name="connsiteY11" fmla="*/ 1304092 h 2340114"/>
                <a:gd name="connsiteX12" fmla="*/ 1213637 w 1409919"/>
                <a:gd name="connsiteY12" fmla="*/ 1742219 h 2340114"/>
                <a:gd name="connsiteX13" fmla="*/ 1359894 w 1409919"/>
                <a:gd name="connsiteY13" fmla="*/ 1707176 h 2340114"/>
                <a:gd name="connsiteX14" fmla="*/ 1375339 w 1409919"/>
                <a:gd name="connsiteY14" fmla="*/ 1256645 h 2340114"/>
                <a:gd name="connsiteX15" fmla="*/ 1316427 w 1409919"/>
                <a:gd name="connsiteY15" fmla="*/ 440121 h 2340114"/>
                <a:gd name="connsiteX16" fmla="*/ 992321 w 1409919"/>
                <a:gd name="connsiteY16" fmla="*/ 85652 h 234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9919" h="2340114">
                  <a:moveTo>
                    <a:pt x="992321" y="85652"/>
                  </a:moveTo>
                  <a:cubicBezTo>
                    <a:pt x="795107" y="-8011"/>
                    <a:pt x="545827" y="-36327"/>
                    <a:pt x="353703" y="85301"/>
                  </a:cubicBezTo>
                  <a:cubicBezTo>
                    <a:pt x="73767" y="262623"/>
                    <a:pt x="-18258" y="640669"/>
                    <a:pt x="8946" y="951846"/>
                  </a:cubicBezTo>
                  <a:cubicBezTo>
                    <a:pt x="20120" y="1079616"/>
                    <a:pt x="32815" y="1207269"/>
                    <a:pt x="46154" y="1334864"/>
                  </a:cubicBezTo>
                  <a:cubicBezTo>
                    <a:pt x="77394" y="1634457"/>
                    <a:pt x="111735" y="1933758"/>
                    <a:pt x="136599" y="2233878"/>
                  </a:cubicBezTo>
                  <a:cubicBezTo>
                    <a:pt x="138998" y="2263012"/>
                    <a:pt x="139700" y="2303847"/>
                    <a:pt x="147129" y="2337954"/>
                  </a:cubicBezTo>
                  <a:cubicBezTo>
                    <a:pt x="176790" y="2312037"/>
                    <a:pt x="213296" y="2289104"/>
                    <a:pt x="254073" y="2268921"/>
                  </a:cubicBezTo>
                  <a:cubicBezTo>
                    <a:pt x="256705" y="2115585"/>
                    <a:pt x="228565" y="1867065"/>
                    <a:pt x="222364" y="1755792"/>
                  </a:cubicBezTo>
                  <a:cubicBezTo>
                    <a:pt x="198846" y="1333869"/>
                    <a:pt x="54051" y="731992"/>
                    <a:pt x="337966" y="363833"/>
                  </a:cubicBezTo>
                  <a:cubicBezTo>
                    <a:pt x="441048" y="230154"/>
                    <a:pt x="577126" y="250104"/>
                    <a:pt x="730988" y="259991"/>
                  </a:cubicBezTo>
                  <a:cubicBezTo>
                    <a:pt x="959149" y="274616"/>
                    <a:pt x="1103535" y="389750"/>
                    <a:pt x="1177892" y="609194"/>
                  </a:cubicBezTo>
                  <a:cubicBezTo>
                    <a:pt x="1250786" y="824426"/>
                    <a:pt x="1245287" y="1078504"/>
                    <a:pt x="1235693" y="1304092"/>
                  </a:cubicBezTo>
                  <a:cubicBezTo>
                    <a:pt x="1229608" y="1447833"/>
                    <a:pt x="1228029" y="1597132"/>
                    <a:pt x="1213637" y="1742219"/>
                  </a:cubicBezTo>
                  <a:cubicBezTo>
                    <a:pt x="1251839" y="1715952"/>
                    <a:pt x="1302620" y="1706357"/>
                    <a:pt x="1359894" y="1707176"/>
                  </a:cubicBezTo>
                  <a:cubicBezTo>
                    <a:pt x="1362293" y="1556648"/>
                    <a:pt x="1354395" y="1405886"/>
                    <a:pt x="1375339" y="1256645"/>
                  </a:cubicBezTo>
                  <a:cubicBezTo>
                    <a:pt x="1414185" y="980454"/>
                    <a:pt x="1447473" y="698645"/>
                    <a:pt x="1316427" y="440121"/>
                  </a:cubicBezTo>
                  <a:cubicBezTo>
                    <a:pt x="1232065" y="273739"/>
                    <a:pt x="1169760" y="169955"/>
                    <a:pt x="992321" y="85652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0EC37320-4D1E-4B5A-9C99-2AFA22962E68}"/>
                </a:ext>
              </a:extLst>
            </p:cNvPr>
            <p:cNvSpPr/>
            <p:nvPr/>
          </p:nvSpPr>
          <p:spPr>
            <a:xfrm>
              <a:off x="3204051" y="5831531"/>
              <a:ext cx="1327677" cy="338982"/>
            </a:xfrm>
            <a:custGeom>
              <a:avLst/>
              <a:gdLst>
                <a:gd name="connsiteX0" fmla="*/ 1627947 w 1649781"/>
                <a:gd name="connsiteY0" fmla="*/ 4680 h 421220"/>
                <a:gd name="connsiteX1" fmla="*/ 1624144 w 1649781"/>
                <a:gd name="connsiteY1" fmla="*/ 5734 h 421220"/>
                <a:gd name="connsiteX2" fmla="*/ 1624553 w 1649781"/>
                <a:gd name="connsiteY2" fmla="*/ 25683 h 421220"/>
                <a:gd name="connsiteX3" fmla="*/ 899995 w 1649781"/>
                <a:gd name="connsiteY3" fmla="*/ 69326 h 421220"/>
                <a:gd name="connsiteX4" fmla="*/ 25377 w 1649781"/>
                <a:gd name="connsiteY4" fmla="*/ 79388 h 421220"/>
                <a:gd name="connsiteX5" fmla="*/ 186085 w 1649781"/>
                <a:gd name="connsiteY5" fmla="*/ 408701 h 421220"/>
                <a:gd name="connsiteX6" fmla="*/ 1345904 w 1649781"/>
                <a:gd name="connsiteY6" fmla="*/ 381497 h 421220"/>
                <a:gd name="connsiteX7" fmla="*/ 1626893 w 1649781"/>
                <a:gd name="connsiteY7" fmla="*/ 261274 h 421220"/>
                <a:gd name="connsiteX8" fmla="*/ 1636313 w 1649781"/>
                <a:gd name="connsiteY8" fmla="*/ 4388 h 421220"/>
                <a:gd name="connsiteX9" fmla="*/ 1627947 w 1649781"/>
                <a:gd name="connsiteY9" fmla="*/ 4680 h 421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9781" h="421220">
                  <a:moveTo>
                    <a:pt x="1627947" y="4680"/>
                  </a:moveTo>
                  <a:cubicBezTo>
                    <a:pt x="1626660" y="4973"/>
                    <a:pt x="1625431" y="5382"/>
                    <a:pt x="1624144" y="5734"/>
                  </a:cubicBezTo>
                  <a:lnTo>
                    <a:pt x="1624553" y="25683"/>
                  </a:lnTo>
                  <a:cubicBezTo>
                    <a:pt x="1396860" y="96296"/>
                    <a:pt x="1137575" y="69501"/>
                    <a:pt x="899995" y="69326"/>
                  </a:cubicBezTo>
                  <a:cubicBezTo>
                    <a:pt x="605141" y="69092"/>
                    <a:pt x="318594" y="141460"/>
                    <a:pt x="25377" y="79388"/>
                  </a:cubicBezTo>
                  <a:cubicBezTo>
                    <a:pt x="-19495" y="350842"/>
                    <a:pt x="-3816" y="391677"/>
                    <a:pt x="186085" y="408701"/>
                  </a:cubicBezTo>
                  <a:cubicBezTo>
                    <a:pt x="347377" y="423151"/>
                    <a:pt x="1124529" y="431693"/>
                    <a:pt x="1345904" y="381497"/>
                  </a:cubicBezTo>
                  <a:cubicBezTo>
                    <a:pt x="1415113" y="365819"/>
                    <a:pt x="1580559" y="340019"/>
                    <a:pt x="1626893" y="261274"/>
                  </a:cubicBezTo>
                  <a:cubicBezTo>
                    <a:pt x="1664218" y="197857"/>
                    <a:pt x="1650880" y="96822"/>
                    <a:pt x="1636313" y="4388"/>
                  </a:cubicBezTo>
                  <a:cubicBezTo>
                    <a:pt x="1633504" y="4446"/>
                    <a:pt x="1630755" y="4505"/>
                    <a:pt x="1627947" y="4680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B167F3E8-D64C-4140-A4D4-278A0691DFFE}"/>
                </a:ext>
              </a:extLst>
            </p:cNvPr>
            <p:cNvSpPr/>
            <p:nvPr/>
          </p:nvSpPr>
          <p:spPr>
            <a:xfrm>
              <a:off x="3768774" y="6896639"/>
              <a:ext cx="65913" cy="32957"/>
            </a:xfrm>
            <a:custGeom>
              <a:avLst/>
              <a:gdLst>
                <a:gd name="connsiteX0" fmla="*/ 7313 w 81904"/>
                <a:gd name="connsiteY0" fmla="*/ 4388 h 40952"/>
                <a:gd name="connsiteX1" fmla="*/ 4388 w 81904"/>
                <a:gd name="connsiteY1" fmla="*/ 36681 h 40952"/>
                <a:gd name="connsiteX2" fmla="*/ 81963 w 81904"/>
                <a:gd name="connsiteY2" fmla="*/ 35628 h 40952"/>
                <a:gd name="connsiteX3" fmla="*/ 81027 w 81904"/>
                <a:gd name="connsiteY3" fmla="*/ 8073 h 40952"/>
                <a:gd name="connsiteX4" fmla="*/ 7313 w 81904"/>
                <a:gd name="connsiteY4" fmla="*/ 4388 h 4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04" h="40952">
                  <a:moveTo>
                    <a:pt x="7313" y="4388"/>
                  </a:moveTo>
                  <a:cubicBezTo>
                    <a:pt x="6377" y="15152"/>
                    <a:pt x="5382" y="25917"/>
                    <a:pt x="4388" y="36681"/>
                  </a:cubicBezTo>
                  <a:cubicBezTo>
                    <a:pt x="30188" y="36447"/>
                    <a:pt x="56046" y="36038"/>
                    <a:pt x="81963" y="35628"/>
                  </a:cubicBezTo>
                  <a:cubicBezTo>
                    <a:pt x="81670" y="26443"/>
                    <a:pt x="81319" y="17258"/>
                    <a:pt x="81027" y="8073"/>
                  </a:cubicBezTo>
                  <a:cubicBezTo>
                    <a:pt x="56397" y="7254"/>
                    <a:pt x="31826" y="6026"/>
                    <a:pt x="7313" y="4388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92348770-8F7F-46C0-BBB4-B98BAF5FD0F3}"/>
                </a:ext>
              </a:extLst>
            </p:cNvPr>
            <p:cNvSpPr/>
            <p:nvPr/>
          </p:nvSpPr>
          <p:spPr>
            <a:xfrm>
              <a:off x="3288080" y="6798476"/>
              <a:ext cx="334273" cy="211863"/>
            </a:xfrm>
            <a:custGeom>
              <a:avLst/>
              <a:gdLst>
                <a:gd name="connsiteX0" fmla="*/ 27847 w 415370"/>
                <a:gd name="connsiteY0" fmla="*/ 4388 h 263262"/>
                <a:gd name="connsiteX1" fmla="*/ 18370 w 415370"/>
                <a:gd name="connsiteY1" fmla="*/ 127536 h 263262"/>
                <a:gd name="connsiteX2" fmla="*/ 4388 w 415370"/>
                <a:gd name="connsiteY2" fmla="*/ 259870 h 263262"/>
                <a:gd name="connsiteX3" fmla="*/ 409403 w 415370"/>
                <a:gd name="connsiteY3" fmla="*/ 163574 h 263262"/>
                <a:gd name="connsiteX4" fmla="*/ 411626 w 415370"/>
                <a:gd name="connsiteY4" fmla="*/ 105890 h 263262"/>
                <a:gd name="connsiteX5" fmla="*/ 252732 w 415370"/>
                <a:gd name="connsiteY5" fmla="*/ 77048 h 263262"/>
                <a:gd name="connsiteX6" fmla="*/ 27847 w 415370"/>
                <a:gd name="connsiteY6" fmla="*/ 4388 h 26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5370" h="263262">
                  <a:moveTo>
                    <a:pt x="27847" y="4388"/>
                  </a:moveTo>
                  <a:cubicBezTo>
                    <a:pt x="26326" y="46802"/>
                    <a:pt x="22173" y="88924"/>
                    <a:pt x="18370" y="127536"/>
                  </a:cubicBezTo>
                  <a:cubicBezTo>
                    <a:pt x="13982" y="171706"/>
                    <a:pt x="9302" y="215817"/>
                    <a:pt x="4388" y="259870"/>
                  </a:cubicBezTo>
                  <a:cubicBezTo>
                    <a:pt x="111390" y="195458"/>
                    <a:pt x="274437" y="171999"/>
                    <a:pt x="409403" y="163574"/>
                  </a:cubicBezTo>
                  <a:cubicBezTo>
                    <a:pt x="409988" y="145906"/>
                    <a:pt x="410749" y="126542"/>
                    <a:pt x="411626" y="105890"/>
                  </a:cubicBezTo>
                  <a:cubicBezTo>
                    <a:pt x="357511" y="97934"/>
                    <a:pt x="304332" y="88281"/>
                    <a:pt x="252732" y="77048"/>
                  </a:cubicBezTo>
                  <a:cubicBezTo>
                    <a:pt x="182236" y="61662"/>
                    <a:pt x="102380" y="37734"/>
                    <a:pt x="27847" y="4388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5699ACCE-44FF-4F67-8CF8-3ACD6EF68210}"/>
                </a:ext>
              </a:extLst>
            </p:cNvPr>
            <p:cNvSpPr/>
            <p:nvPr/>
          </p:nvSpPr>
          <p:spPr>
            <a:xfrm>
              <a:off x="3761006" y="6971309"/>
              <a:ext cx="80037" cy="37665"/>
            </a:xfrm>
            <a:custGeom>
              <a:avLst/>
              <a:gdLst>
                <a:gd name="connsiteX0" fmla="*/ 8600 w 99454"/>
                <a:gd name="connsiteY0" fmla="*/ 4388 h 46802"/>
                <a:gd name="connsiteX1" fmla="*/ 4388 w 99454"/>
                <a:gd name="connsiteY1" fmla="*/ 47738 h 46802"/>
                <a:gd name="connsiteX2" fmla="*/ 95301 w 99454"/>
                <a:gd name="connsiteY2" fmla="*/ 47738 h 46802"/>
                <a:gd name="connsiteX3" fmla="*/ 93839 w 99454"/>
                <a:gd name="connsiteY3" fmla="*/ 7547 h 46802"/>
                <a:gd name="connsiteX4" fmla="*/ 8600 w 99454"/>
                <a:gd name="connsiteY4" fmla="*/ 4388 h 4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454" h="46802">
                  <a:moveTo>
                    <a:pt x="8600" y="4388"/>
                  </a:moveTo>
                  <a:cubicBezTo>
                    <a:pt x="7254" y="18838"/>
                    <a:pt x="5792" y="33288"/>
                    <a:pt x="4388" y="47738"/>
                  </a:cubicBezTo>
                  <a:lnTo>
                    <a:pt x="95301" y="47738"/>
                  </a:lnTo>
                  <a:cubicBezTo>
                    <a:pt x="94833" y="34341"/>
                    <a:pt x="94307" y="21002"/>
                    <a:pt x="93839" y="7547"/>
                  </a:cubicBezTo>
                  <a:cubicBezTo>
                    <a:pt x="65114" y="5967"/>
                    <a:pt x="36798" y="4739"/>
                    <a:pt x="8600" y="4388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963895ED-F24C-4A14-8C12-E58D3B1836E1}"/>
                </a:ext>
              </a:extLst>
            </p:cNvPr>
            <p:cNvSpPr/>
            <p:nvPr/>
          </p:nvSpPr>
          <p:spPr>
            <a:xfrm>
              <a:off x="3533652" y="6985339"/>
              <a:ext cx="84745" cy="23540"/>
            </a:xfrm>
            <a:custGeom>
              <a:avLst/>
              <a:gdLst>
                <a:gd name="connsiteX0" fmla="*/ 4388 w 105305"/>
                <a:gd name="connsiteY0" fmla="*/ 30304 h 29251"/>
                <a:gd name="connsiteX1" fmla="*/ 100683 w 105305"/>
                <a:gd name="connsiteY1" fmla="*/ 30304 h 29251"/>
                <a:gd name="connsiteX2" fmla="*/ 100917 w 105305"/>
                <a:gd name="connsiteY2" fmla="*/ 26502 h 29251"/>
                <a:gd name="connsiteX3" fmla="*/ 101912 w 105305"/>
                <a:gd name="connsiteY3" fmla="*/ 4388 h 29251"/>
                <a:gd name="connsiteX4" fmla="*/ 48265 w 105305"/>
                <a:gd name="connsiteY4" fmla="*/ 19131 h 29251"/>
                <a:gd name="connsiteX5" fmla="*/ 4388 w 105305"/>
                <a:gd name="connsiteY5" fmla="*/ 30304 h 2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305" h="29251">
                  <a:moveTo>
                    <a:pt x="4388" y="30304"/>
                  </a:moveTo>
                  <a:lnTo>
                    <a:pt x="100683" y="30304"/>
                  </a:lnTo>
                  <a:cubicBezTo>
                    <a:pt x="100800" y="29018"/>
                    <a:pt x="100859" y="27789"/>
                    <a:pt x="100917" y="26502"/>
                  </a:cubicBezTo>
                  <a:cubicBezTo>
                    <a:pt x="101268" y="21880"/>
                    <a:pt x="101561" y="14333"/>
                    <a:pt x="101912" y="4388"/>
                  </a:cubicBezTo>
                  <a:cubicBezTo>
                    <a:pt x="84244" y="8424"/>
                    <a:pt x="66342" y="13280"/>
                    <a:pt x="48265" y="19131"/>
                  </a:cubicBezTo>
                  <a:cubicBezTo>
                    <a:pt x="36389" y="23050"/>
                    <a:pt x="21412" y="26619"/>
                    <a:pt x="4388" y="30304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A0DE6106-8E63-49D7-8CD8-BE3814D78F20}"/>
                </a:ext>
              </a:extLst>
            </p:cNvPr>
            <p:cNvSpPr/>
            <p:nvPr/>
          </p:nvSpPr>
          <p:spPr>
            <a:xfrm>
              <a:off x="4479364" y="6928513"/>
              <a:ext cx="273069" cy="84745"/>
            </a:xfrm>
            <a:custGeom>
              <a:avLst/>
              <a:gdLst>
                <a:gd name="connsiteX0" fmla="*/ 4388 w 339316"/>
                <a:gd name="connsiteY0" fmla="*/ 100917 h 105305"/>
                <a:gd name="connsiteX1" fmla="*/ 340077 w 339316"/>
                <a:gd name="connsiteY1" fmla="*/ 100917 h 105305"/>
                <a:gd name="connsiteX2" fmla="*/ 46744 w 339316"/>
                <a:gd name="connsiteY2" fmla="*/ 4388 h 105305"/>
                <a:gd name="connsiteX3" fmla="*/ 4388 w 339316"/>
                <a:gd name="connsiteY3" fmla="*/ 100917 h 105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316" h="105305">
                  <a:moveTo>
                    <a:pt x="4388" y="100917"/>
                  </a:moveTo>
                  <a:lnTo>
                    <a:pt x="340077" y="100917"/>
                  </a:lnTo>
                  <a:cubicBezTo>
                    <a:pt x="250802" y="70847"/>
                    <a:pt x="149709" y="37852"/>
                    <a:pt x="46744" y="4388"/>
                  </a:cubicBezTo>
                  <a:cubicBezTo>
                    <a:pt x="32060" y="36389"/>
                    <a:pt x="17960" y="68624"/>
                    <a:pt x="4388" y="100917"/>
                  </a:cubicBezTo>
                  <a:close/>
                </a:path>
              </a:pathLst>
            </a:custGeom>
            <a:solidFill>
              <a:srgbClr val="3C53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0BF1DB0F-BBE7-4729-99EE-0AD955C59111}"/>
                </a:ext>
              </a:extLst>
            </p:cNvPr>
            <p:cNvSpPr/>
            <p:nvPr/>
          </p:nvSpPr>
          <p:spPr>
            <a:xfrm>
              <a:off x="3614066" y="6880114"/>
              <a:ext cx="160074" cy="51789"/>
            </a:xfrm>
            <a:custGeom>
              <a:avLst/>
              <a:gdLst>
                <a:gd name="connsiteX0" fmla="*/ 4388 w 198909"/>
                <a:gd name="connsiteY0" fmla="*/ 62071 h 64353"/>
                <a:gd name="connsiteX1" fmla="*/ 169541 w 198909"/>
                <a:gd name="connsiteY1" fmla="*/ 57333 h 64353"/>
                <a:gd name="connsiteX2" fmla="*/ 196687 w 198909"/>
                <a:gd name="connsiteY2" fmla="*/ 57216 h 64353"/>
                <a:gd name="connsiteX3" fmla="*/ 199612 w 198909"/>
                <a:gd name="connsiteY3" fmla="*/ 24922 h 64353"/>
                <a:gd name="connsiteX4" fmla="*/ 6611 w 198909"/>
                <a:gd name="connsiteY4" fmla="*/ 4388 h 64353"/>
                <a:gd name="connsiteX5" fmla="*/ 4388 w 198909"/>
                <a:gd name="connsiteY5" fmla="*/ 62071 h 64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909" h="64353">
                  <a:moveTo>
                    <a:pt x="4388" y="62071"/>
                  </a:moveTo>
                  <a:cubicBezTo>
                    <a:pt x="68916" y="58035"/>
                    <a:pt x="127010" y="57391"/>
                    <a:pt x="169541" y="57333"/>
                  </a:cubicBezTo>
                  <a:cubicBezTo>
                    <a:pt x="178551" y="57333"/>
                    <a:pt x="187619" y="57274"/>
                    <a:pt x="196687" y="57216"/>
                  </a:cubicBezTo>
                  <a:cubicBezTo>
                    <a:pt x="197623" y="46451"/>
                    <a:pt x="198676" y="35687"/>
                    <a:pt x="199612" y="24922"/>
                  </a:cubicBezTo>
                  <a:cubicBezTo>
                    <a:pt x="134557" y="20651"/>
                    <a:pt x="69969" y="13689"/>
                    <a:pt x="6611" y="4388"/>
                  </a:cubicBezTo>
                  <a:cubicBezTo>
                    <a:pt x="5675" y="25039"/>
                    <a:pt x="4973" y="44403"/>
                    <a:pt x="4388" y="62071"/>
                  </a:cubicBezTo>
                  <a:close/>
                </a:path>
              </a:pathLst>
            </a:custGeom>
            <a:solidFill>
              <a:srgbClr val="A3B8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D9377212-1E15-4326-8CB6-1CD0C79A298C}"/>
                </a:ext>
              </a:extLst>
            </p:cNvPr>
            <p:cNvSpPr/>
            <p:nvPr/>
          </p:nvSpPr>
          <p:spPr>
            <a:xfrm>
              <a:off x="3611147" y="6971246"/>
              <a:ext cx="160074" cy="37665"/>
            </a:xfrm>
            <a:custGeom>
              <a:avLst/>
              <a:gdLst>
                <a:gd name="connsiteX0" fmla="*/ 5616 w 198909"/>
                <a:gd name="connsiteY0" fmla="*/ 21959 h 46802"/>
                <a:gd name="connsiteX1" fmla="*/ 4622 w 198909"/>
                <a:gd name="connsiteY1" fmla="*/ 44073 h 46802"/>
                <a:gd name="connsiteX2" fmla="*/ 4388 w 198909"/>
                <a:gd name="connsiteY2" fmla="*/ 47876 h 46802"/>
                <a:gd name="connsiteX3" fmla="*/ 190602 w 198909"/>
                <a:gd name="connsiteY3" fmla="*/ 47876 h 46802"/>
                <a:gd name="connsiteX4" fmla="*/ 194815 w 198909"/>
                <a:gd name="connsiteY4" fmla="*/ 4525 h 46802"/>
                <a:gd name="connsiteX5" fmla="*/ 5616 w 198909"/>
                <a:gd name="connsiteY5" fmla="*/ 21959 h 4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909" h="46802">
                  <a:moveTo>
                    <a:pt x="5616" y="21959"/>
                  </a:moveTo>
                  <a:cubicBezTo>
                    <a:pt x="5265" y="31905"/>
                    <a:pt x="4973" y="39393"/>
                    <a:pt x="4622" y="44073"/>
                  </a:cubicBezTo>
                  <a:cubicBezTo>
                    <a:pt x="4505" y="45360"/>
                    <a:pt x="4446" y="46589"/>
                    <a:pt x="4388" y="47876"/>
                  </a:cubicBezTo>
                  <a:lnTo>
                    <a:pt x="190602" y="47876"/>
                  </a:lnTo>
                  <a:cubicBezTo>
                    <a:pt x="192006" y="33426"/>
                    <a:pt x="193469" y="18975"/>
                    <a:pt x="194815" y="4525"/>
                  </a:cubicBezTo>
                  <a:cubicBezTo>
                    <a:pt x="132041" y="3589"/>
                    <a:pt x="69969" y="7216"/>
                    <a:pt x="5616" y="21959"/>
                  </a:cubicBezTo>
                  <a:close/>
                </a:path>
              </a:pathLst>
            </a:custGeom>
            <a:solidFill>
              <a:srgbClr val="A3B8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D668AC99-97CE-4E71-B354-582C2DD95BC3}"/>
                </a:ext>
              </a:extLst>
            </p:cNvPr>
            <p:cNvSpPr/>
            <p:nvPr/>
          </p:nvSpPr>
          <p:spPr>
            <a:xfrm>
              <a:off x="3969386" y="6921168"/>
              <a:ext cx="367230" cy="89453"/>
            </a:xfrm>
            <a:custGeom>
              <a:avLst/>
              <a:gdLst>
                <a:gd name="connsiteX0" fmla="*/ 313107 w 456322"/>
                <a:gd name="connsiteY0" fmla="*/ 47095 h 111155"/>
                <a:gd name="connsiteX1" fmla="*/ 4388 w 456322"/>
                <a:gd name="connsiteY1" fmla="*/ 4388 h 111155"/>
                <a:gd name="connsiteX2" fmla="*/ 5441 w 456322"/>
                <a:gd name="connsiteY2" fmla="*/ 77809 h 111155"/>
                <a:gd name="connsiteX3" fmla="*/ 228220 w 456322"/>
                <a:gd name="connsiteY3" fmla="*/ 110044 h 111155"/>
                <a:gd name="connsiteX4" fmla="*/ 456732 w 456322"/>
                <a:gd name="connsiteY4" fmla="*/ 110044 h 111155"/>
                <a:gd name="connsiteX5" fmla="*/ 455796 w 456322"/>
                <a:gd name="connsiteY5" fmla="*/ 103023 h 111155"/>
                <a:gd name="connsiteX6" fmla="*/ 313107 w 456322"/>
                <a:gd name="connsiteY6" fmla="*/ 47095 h 11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322" h="111155">
                  <a:moveTo>
                    <a:pt x="313107" y="47095"/>
                  </a:moveTo>
                  <a:cubicBezTo>
                    <a:pt x="212424" y="16205"/>
                    <a:pt x="108757" y="6611"/>
                    <a:pt x="4388" y="4388"/>
                  </a:cubicBezTo>
                  <a:cubicBezTo>
                    <a:pt x="4739" y="28842"/>
                    <a:pt x="5090" y="53296"/>
                    <a:pt x="5441" y="77809"/>
                  </a:cubicBezTo>
                  <a:cubicBezTo>
                    <a:pt x="80090" y="81027"/>
                    <a:pt x="155676" y="90621"/>
                    <a:pt x="228220" y="110044"/>
                  </a:cubicBezTo>
                  <a:lnTo>
                    <a:pt x="456732" y="110044"/>
                  </a:lnTo>
                  <a:cubicBezTo>
                    <a:pt x="456440" y="107704"/>
                    <a:pt x="456089" y="105364"/>
                    <a:pt x="455796" y="103023"/>
                  </a:cubicBezTo>
                  <a:cubicBezTo>
                    <a:pt x="411275" y="79330"/>
                    <a:pt x="362484" y="62247"/>
                    <a:pt x="313107" y="47095"/>
                  </a:cubicBezTo>
                  <a:close/>
                </a:path>
              </a:pathLst>
            </a:custGeom>
            <a:solidFill>
              <a:srgbClr val="A3B8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E38AB949-C197-42B6-85EC-A4E91D70567D}"/>
                </a:ext>
              </a:extLst>
            </p:cNvPr>
            <p:cNvSpPr/>
            <p:nvPr/>
          </p:nvSpPr>
          <p:spPr>
            <a:xfrm>
              <a:off x="3287844" y="6921734"/>
              <a:ext cx="550845" cy="89453"/>
            </a:xfrm>
            <a:custGeom>
              <a:avLst/>
              <a:gdLst>
                <a:gd name="connsiteX0" fmla="*/ 601995 w 684483"/>
                <a:gd name="connsiteY0" fmla="*/ 5499 h 111155"/>
                <a:gd name="connsiteX1" fmla="*/ 574849 w 684483"/>
                <a:gd name="connsiteY1" fmla="*/ 5616 h 111155"/>
                <a:gd name="connsiteX2" fmla="*/ 409696 w 684483"/>
                <a:gd name="connsiteY2" fmla="*/ 10355 h 111155"/>
                <a:gd name="connsiteX3" fmla="*/ 4680 w 684483"/>
                <a:gd name="connsiteY3" fmla="*/ 106651 h 111155"/>
                <a:gd name="connsiteX4" fmla="*/ 4388 w 684483"/>
                <a:gd name="connsiteY4" fmla="*/ 109283 h 111155"/>
                <a:gd name="connsiteX5" fmla="*/ 309773 w 684483"/>
                <a:gd name="connsiteY5" fmla="*/ 109283 h 111155"/>
                <a:gd name="connsiteX6" fmla="*/ 353650 w 684483"/>
                <a:gd name="connsiteY6" fmla="*/ 98168 h 111155"/>
                <a:gd name="connsiteX7" fmla="*/ 407297 w 684483"/>
                <a:gd name="connsiteY7" fmla="*/ 83425 h 111155"/>
                <a:gd name="connsiteX8" fmla="*/ 596495 w 684483"/>
                <a:gd name="connsiteY8" fmla="*/ 65933 h 111155"/>
                <a:gd name="connsiteX9" fmla="*/ 681734 w 684483"/>
                <a:gd name="connsiteY9" fmla="*/ 69092 h 111155"/>
                <a:gd name="connsiteX10" fmla="*/ 679511 w 684483"/>
                <a:gd name="connsiteY10" fmla="*/ 4388 h 111155"/>
                <a:gd name="connsiteX11" fmla="*/ 601995 w 684483"/>
                <a:gd name="connsiteY11" fmla="*/ 5499 h 11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4483" h="111155">
                  <a:moveTo>
                    <a:pt x="601995" y="5499"/>
                  </a:moveTo>
                  <a:cubicBezTo>
                    <a:pt x="592927" y="5558"/>
                    <a:pt x="583917" y="5616"/>
                    <a:pt x="574849" y="5616"/>
                  </a:cubicBezTo>
                  <a:cubicBezTo>
                    <a:pt x="532318" y="5675"/>
                    <a:pt x="474224" y="6318"/>
                    <a:pt x="409696" y="10355"/>
                  </a:cubicBezTo>
                  <a:cubicBezTo>
                    <a:pt x="274730" y="18838"/>
                    <a:pt x="111682" y="42298"/>
                    <a:pt x="4680" y="106651"/>
                  </a:cubicBezTo>
                  <a:cubicBezTo>
                    <a:pt x="4563" y="107528"/>
                    <a:pt x="4505" y="108406"/>
                    <a:pt x="4388" y="109283"/>
                  </a:cubicBezTo>
                  <a:lnTo>
                    <a:pt x="309773" y="109283"/>
                  </a:lnTo>
                  <a:cubicBezTo>
                    <a:pt x="326797" y="105656"/>
                    <a:pt x="341774" y="102029"/>
                    <a:pt x="353650" y="98168"/>
                  </a:cubicBezTo>
                  <a:cubicBezTo>
                    <a:pt x="371727" y="92318"/>
                    <a:pt x="389629" y="87462"/>
                    <a:pt x="407297" y="83425"/>
                  </a:cubicBezTo>
                  <a:cubicBezTo>
                    <a:pt x="471650" y="68682"/>
                    <a:pt x="533722" y="65114"/>
                    <a:pt x="596495" y="65933"/>
                  </a:cubicBezTo>
                  <a:cubicBezTo>
                    <a:pt x="624694" y="66284"/>
                    <a:pt x="653009" y="67571"/>
                    <a:pt x="681734" y="69092"/>
                  </a:cubicBezTo>
                  <a:cubicBezTo>
                    <a:pt x="680974" y="47621"/>
                    <a:pt x="680213" y="26034"/>
                    <a:pt x="679511" y="4388"/>
                  </a:cubicBezTo>
                  <a:cubicBezTo>
                    <a:pt x="653653" y="4856"/>
                    <a:pt x="627794" y="5324"/>
                    <a:pt x="601995" y="5499"/>
                  </a:cubicBezTo>
                  <a:close/>
                </a:path>
              </a:pathLst>
            </a:custGeom>
            <a:solidFill>
              <a:srgbClr val="A3B8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1B984FD1-18BD-4A06-8427-B375C41F6A9F}"/>
                </a:ext>
              </a:extLst>
            </p:cNvPr>
            <p:cNvSpPr/>
            <p:nvPr/>
          </p:nvSpPr>
          <p:spPr>
            <a:xfrm>
              <a:off x="3830403" y="6898946"/>
              <a:ext cx="145950" cy="112994"/>
            </a:xfrm>
            <a:custGeom>
              <a:avLst/>
              <a:gdLst>
                <a:gd name="connsiteX0" fmla="*/ 177088 w 181358"/>
                <a:gd name="connsiteY0" fmla="*/ 32001 h 140406"/>
                <a:gd name="connsiteX1" fmla="*/ 176679 w 181358"/>
                <a:gd name="connsiteY1" fmla="*/ 4388 h 140406"/>
                <a:gd name="connsiteX2" fmla="*/ 4388 w 181358"/>
                <a:gd name="connsiteY2" fmla="*/ 5206 h 140406"/>
                <a:gd name="connsiteX3" fmla="*/ 5324 w 181358"/>
                <a:gd name="connsiteY3" fmla="*/ 32761 h 140406"/>
                <a:gd name="connsiteX4" fmla="*/ 7547 w 181358"/>
                <a:gd name="connsiteY4" fmla="*/ 97466 h 140406"/>
                <a:gd name="connsiteX5" fmla="*/ 9009 w 181358"/>
                <a:gd name="connsiteY5" fmla="*/ 137657 h 140406"/>
                <a:gd name="connsiteX6" fmla="*/ 178434 w 181358"/>
                <a:gd name="connsiteY6" fmla="*/ 137657 h 140406"/>
                <a:gd name="connsiteX7" fmla="*/ 178083 w 181358"/>
                <a:gd name="connsiteY7" fmla="*/ 105422 h 140406"/>
                <a:gd name="connsiteX8" fmla="*/ 177088 w 181358"/>
                <a:gd name="connsiteY8" fmla="*/ 32001 h 140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358" h="140406">
                  <a:moveTo>
                    <a:pt x="177088" y="32001"/>
                  </a:moveTo>
                  <a:cubicBezTo>
                    <a:pt x="176971" y="22816"/>
                    <a:pt x="176854" y="13573"/>
                    <a:pt x="176679" y="4388"/>
                  </a:cubicBezTo>
                  <a:cubicBezTo>
                    <a:pt x="119638" y="6962"/>
                    <a:pt x="62013" y="7137"/>
                    <a:pt x="4388" y="5206"/>
                  </a:cubicBezTo>
                  <a:cubicBezTo>
                    <a:pt x="4680" y="14391"/>
                    <a:pt x="5031" y="23576"/>
                    <a:pt x="5324" y="32761"/>
                  </a:cubicBezTo>
                  <a:cubicBezTo>
                    <a:pt x="6084" y="54408"/>
                    <a:pt x="6786" y="75937"/>
                    <a:pt x="7547" y="97466"/>
                  </a:cubicBezTo>
                  <a:cubicBezTo>
                    <a:pt x="8015" y="110921"/>
                    <a:pt x="8541" y="124260"/>
                    <a:pt x="9009" y="137657"/>
                  </a:cubicBezTo>
                  <a:lnTo>
                    <a:pt x="178434" y="137657"/>
                  </a:lnTo>
                  <a:cubicBezTo>
                    <a:pt x="178317" y="126893"/>
                    <a:pt x="178200" y="116187"/>
                    <a:pt x="178083" y="105422"/>
                  </a:cubicBezTo>
                  <a:cubicBezTo>
                    <a:pt x="177790" y="80909"/>
                    <a:pt x="177439" y="56455"/>
                    <a:pt x="177088" y="32001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B9BF7F1E-FCC0-4D3A-924E-6E317E4418EB}"/>
                </a:ext>
              </a:extLst>
            </p:cNvPr>
            <p:cNvSpPr/>
            <p:nvPr/>
          </p:nvSpPr>
          <p:spPr>
            <a:xfrm>
              <a:off x="3135255" y="6708928"/>
              <a:ext cx="174200" cy="301317"/>
            </a:xfrm>
            <a:custGeom>
              <a:avLst/>
              <a:gdLst>
                <a:gd name="connsiteX0" fmla="*/ 4388 w 216460"/>
                <a:gd name="connsiteY0" fmla="*/ 373775 h 374418"/>
                <a:gd name="connsiteX1" fmla="*/ 193996 w 216460"/>
                <a:gd name="connsiteY1" fmla="*/ 373775 h 374418"/>
                <a:gd name="connsiteX2" fmla="*/ 194288 w 216460"/>
                <a:gd name="connsiteY2" fmla="*/ 371142 h 374418"/>
                <a:gd name="connsiteX3" fmla="*/ 208270 w 216460"/>
                <a:gd name="connsiteY3" fmla="*/ 238809 h 374418"/>
                <a:gd name="connsiteX4" fmla="*/ 217748 w 216460"/>
                <a:gd name="connsiteY4" fmla="*/ 115660 h 374418"/>
                <a:gd name="connsiteX5" fmla="*/ 42941 w 216460"/>
                <a:gd name="connsiteY5" fmla="*/ 4388 h 374418"/>
                <a:gd name="connsiteX6" fmla="*/ 4388 w 216460"/>
                <a:gd name="connsiteY6" fmla="*/ 373775 h 37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460" h="374418">
                  <a:moveTo>
                    <a:pt x="4388" y="373775"/>
                  </a:moveTo>
                  <a:lnTo>
                    <a:pt x="193996" y="373775"/>
                  </a:lnTo>
                  <a:cubicBezTo>
                    <a:pt x="194113" y="372898"/>
                    <a:pt x="194171" y="372020"/>
                    <a:pt x="194288" y="371142"/>
                  </a:cubicBezTo>
                  <a:cubicBezTo>
                    <a:pt x="199144" y="327031"/>
                    <a:pt x="203883" y="282979"/>
                    <a:pt x="208270" y="238809"/>
                  </a:cubicBezTo>
                  <a:cubicBezTo>
                    <a:pt x="212073" y="200197"/>
                    <a:pt x="216227" y="158075"/>
                    <a:pt x="217748" y="115660"/>
                  </a:cubicBezTo>
                  <a:cubicBezTo>
                    <a:pt x="151873" y="86175"/>
                    <a:pt x="90211" y="49260"/>
                    <a:pt x="42941" y="4388"/>
                  </a:cubicBezTo>
                  <a:cubicBezTo>
                    <a:pt x="21705" y="116948"/>
                    <a:pt x="10648" y="265545"/>
                    <a:pt x="4388" y="373775"/>
                  </a:cubicBezTo>
                  <a:close/>
                </a:path>
              </a:pathLst>
            </a:custGeom>
            <a:solidFill>
              <a:srgbClr val="A3B8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AAD0F3DE-EF3E-442D-93F8-717925803463}"/>
                </a:ext>
              </a:extLst>
            </p:cNvPr>
            <p:cNvSpPr/>
            <p:nvPr/>
          </p:nvSpPr>
          <p:spPr>
            <a:xfrm>
              <a:off x="3969103" y="6850265"/>
              <a:ext cx="367230" cy="155366"/>
            </a:xfrm>
            <a:custGeom>
              <a:avLst/>
              <a:gdLst>
                <a:gd name="connsiteX0" fmla="*/ 384188 w 456322"/>
                <a:gd name="connsiteY0" fmla="*/ 4388 h 193059"/>
                <a:gd name="connsiteX1" fmla="*/ 222077 w 456322"/>
                <a:gd name="connsiteY1" fmla="*/ 42648 h 193059"/>
                <a:gd name="connsiteX2" fmla="*/ 4388 w 456322"/>
                <a:gd name="connsiteY2" fmla="*/ 64880 h 193059"/>
                <a:gd name="connsiteX3" fmla="*/ 4797 w 456322"/>
                <a:gd name="connsiteY3" fmla="*/ 92493 h 193059"/>
                <a:gd name="connsiteX4" fmla="*/ 313517 w 456322"/>
                <a:gd name="connsiteY4" fmla="*/ 135200 h 193059"/>
                <a:gd name="connsiteX5" fmla="*/ 456147 w 456322"/>
                <a:gd name="connsiteY5" fmla="*/ 191071 h 193059"/>
                <a:gd name="connsiteX6" fmla="*/ 439825 w 456322"/>
                <a:gd name="connsiteY6" fmla="*/ 22875 h 193059"/>
                <a:gd name="connsiteX7" fmla="*/ 384188 w 456322"/>
                <a:gd name="connsiteY7" fmla="*/ 4388 h 19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6322" h="193059">
                  <a:moveTo>
                    <a:pt x="384188" y="4388"/>
                  </a:moveTo>
                  <a:cubicBezTo>
                    <a:pt x="322292" y="22699"/>
                    <a:pt x="265252" y="35570"/>
                    <a:pt x="222077" y="42648"/>
                  </a:cubicBezTo>
                  <a:cubicBezTo>
                    <a:pt x="151405" y="54291"/>
                    <a:pt x="78335" y="61545"/>
                    <a:pt x="4388" y="64880"/>
                  </a:cubicBezTo>
                  <a:cubicBezTo>
                    <a:pt x="4505" y="74065"/>
                    <a:pt x="4680" y="83249"/>
                    <a:pt x="4797" y="92493"/>
                  </a:cubicBezTo>
                  <a:cubicBezTo>
                    <a:pt x="109166" y="94716"/>
                    <a:pt x="212892" y="104311"/>
                    <a:pt x="313517" y="135200"/>
                  </a:cubicBezTo>
                  <a:cubicBezTo>
                    <a:pt x="362893" y="150352"/>
                    <a:pt x="411685" y="167435"/>
                    <a:pt x="456147" y="191071"/>
                  </a:cubicBezTo>
                  <a:cubicBezTo>
                    <a:pt x="449185" y="135317"/>
                    <a:pt x="443218" y="79388"/>
                    <a:pt x="439825" y="22875"/>
                  </a:cubicBezTo>
                  <a:cubicBezTo>
                    <a:pt x="420987" y="16674"/>
                    <a:pt x="402441" y="10530"/>
                    <a:pt x="384188" y="4388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934DB5D3-C6CA-440E-AC14-D3CC5A023B7E}"/>
                </a:ext>
              </a:extLst>
            </p:cNvPr>
            <p:cNvSpPr/>
            <p:nvPr/>
          </p:nvSpPr>
          <p:spPr>
            <a:xfrm>
              <a:off x="3177507" y="4724603"/>
              <a:ext cx="870994" cy="1628994"/>
            </a:xfrm>
            <a:custGeom>
              <a:avLst/>
              <a:gdLst>
                <a:gd name="connsiteX0" fmla="*/ 570728 w 1082303"/>
                <a:gd name="connsiteY0" fmla="*/ 11598 h 2024199"/>
                <a:gd name="connsiteX1" fmla="*/ 177706 w 1082303"/>
                <a:gd name="connsiteY1" fmla="*/ 115441 h 2024199"/>
                <a:gd name="connsiteX2" fmla="*/ 62104 w 1082303"/>
                <a:gd name="connsiteY2" fmla="*/ 1507458 h 2024199"/>
                <a:gd name="connsiteX3" fmla="*/ 93813 w 1082303"/>
                <a:gd name="connsiteY3" fmla="*/ 2020587 h 2024199"/>
                <a:gd name="connsiteX4" fmla="*/ 194555 w 1082303"/>
                <a:gd name="connsiteY4" fmla="*/ 1978640 h 2024199"/>
                <a:gd name="connsiteX5" fmla="*/ 154773 w 1082303"/>
                <a:gd name="connsiteY5" fmla="*/ 1693614 h 2024199"/>
                <a:gd name="connsiteX6" fmla="*/ 704817 w 1082303"/>
                <a:gd name="connsiteY6" fmla="*/ 1510149 h 2024199"/>
                <a:gd name="connsiteX7" fmla="*/ 763788 w 1082303"/>
                <a:gd name="connsiteY7" fmla="*/ 1523781 h 2024199"/>
                <a:gd name="connsiteX8" fmla="*/ 935143 w 1082303"/>
                <a:gd name="connsiteY8" fmla="*/ 1608493 h 2024199"/>
                <a:gd name="connsiteX9" fmla="*/ 1039044 w 1082303"/>
                <a:gd name="connsiteY9" fmla="*/ 1505060 h 2024199"/>
                <a:gd name="connsiteX10" fmla="*/ 1053377 w 1082303"/>
                <a:gd name="connsiteY10" fmla="*/ 1493885 h 2024199"/>
                <a:gd name="connsiteX11" fmla="*/ 1075433 w 1082303"/>
                <a:gd name="connsiteY11" fmla="*/ 1055758 h 2024199"/>
                <a:gd name="connsiteX12" fmla="*/ 1017632 w 1082303"/>
                <a:gd name="connsiteY12" fmla="*/ 360860 h 2024199"/>
                <a:gd name="connsiteX13" fmla="*/ 570728 w 1082303"/>
                <a:gd name="connsiteY13" fmla="*/ 11598 h 202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2303" h="2024199">
                  <a:moveTo>
                    <a:pt x="570728" y="11598"/>
                  </a:moveTo>
                  <a:cubicBezTo>
                    <a:pt x="416866" y="1711"/>
                    <a:pt x="280788" y="-18180"/>
                    <a:pt x="177706" y="115441"/>
                  </a:cubicBezTo>
                  <a:cubicBezTo>
                    <a:pt x="-106150" y="483658"/>
                    <a:pt x="38586" y="1085535"/>
                    <a:pt x="62104" y="1507458"/>
                  </a:cubicBezTo>
                  <a:cubicBezTo>
                    <a:pt x="68305" y="1618731"/>
                    <a:pt x="96445" y="1867192"/>
                    <a:pt x="93813" y="2020587"/>
                  </a:cubicBezTo>
                  <a:cubicBezTo>
                    <a:pt x="125287" y="2004967"/>
                    <a:pt x="159277" y="1991043"/>
                    <a:pt x="194555" y="1978640"/>
                  </a:cubicBezTo>
                  <a:cubicBezTo>
                    <a:pt x="134765" y="1881057"/>
                    <a:pt x="106215" y="1778268"/>
                    <a:pt x="154773" y="1693614"/>
                  </a:cubicBezTo>
                  <a:cubicBezTo>
                    <a:pt x="231178" y="1560462"/>
                    <a:pt x="544870" y="1491838"/>
                    <a:pt x="704817" y="1510149"/>
                  </a:cubicBezTo>
                  <a:cubicBezTo>
                    <a:pt x="724649" y="1512431"/>
                    <a:pt x="744306" y="1517228"/>
                    <a:pt x="763788" y="1523781"/>
                  </a:cubicBezTo>
                  <a:cubicBezTo>
                    <a:pt x="822700" y="1543613"/>
                    <a:pt x="880033" y="1579300"/>
                    <a:pt x="935143" y="1608493"/>
                  </a:cubicBezTo>
                  <a:cubicBezTo>
                    <a:pt x="969308" y="1570232"/>
                    <a:pt x="1004937" y="1535247"/>
                    <a:pt x="1039044" y="1505060"/>
                  </a:cubicBezTo>
                  <a:cubicBezTo>
                    <a:pt x="1043607" y="1501023"/>
                    <a:pt x="1048404" y="1497337"/>
                    <a:pt x="1053377" y="1493885"/>
                  </a:cubicBezTo>
                  <a:cubicBezTo>
                    <a:pt x="1067769" y="1348798"/>
                    <a:pt x="1069348" y="1199499"/>
                    <a:pt x="1075433" y="1055758"/>
                  </a:cubicBezTo>
                  <a:cubicBezTo>
                    <a:pt x="1084969" y="830170"/>
                    <a:pt x="1090526" y="576034"/>
                    <a:pt x="1017632" y="360860"/>
                  </a:cubicBezTo>
                  <a:cubicBezTo>
                    <a:pt x="943275" y="141357"/>
                    <a:pt x="798889" y="26224"/>
                    <a:pt x="570728" y="11598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0A6DD512-B125-44EB-89D6-CB7565CB8E63}"/>
                </a:ext>
              </a:extLst>
            </p:cNvPr>
            <p:cNvSpPr/>
            <p:nvPr/>
          </p:nvSpPr>
          <p:spPr>
            <a:xfrm>
              <a:off x="3970233" y="6980254"/>
              <a:ext cx="183615" cy="32957"/>
            </a:xfrm>
            <a:custGeom>
              <a:avLst/>
              <a:gdLst>
                <a:gd name="connsiteX0" fmla="*/ 4739 w 228161"/>
                <a:gd name="connsiteY0" fmla="*/ 36623 h 40952"/>
                <a:gd name="connsiteX1" fmla="*/ 227167 w 228161"/>
                <a:gd name="connsiteY1" fmla="*/ 36623 h 40952"/>
                <a:gd name="connsiteX2" fmla="*/ 4388 w 228161"/>
                <a:gd name="connsiteY2" fmla="*/ 4388 h 40952"/>
                <a:gd name="connsiteX3" fmla="*/ 4739 w 228161"/>
                <a:gd name="connsiteY3" fmla="*/ 36623 h 4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161" h="40952">
                  <a:moveTo>
                    <a:pt x="4739" y="36623"/>
                  </a:moveTo>
                  <a:lnTo>
                    <a:pt x="227167" y="36623"/>
                  </a:lnTo>
                  <a:cubicBezTo>
                    <a:pt x="154623" y="17200"/>
                    <a:pt x="79037" y="7606"/>
                    <a:pt x="4388" y="4388"/>
                  </a:cubicBezTo>
                  <a:cubicBezTo>
                    <a:pt x="4505" y="15094"/>
                    <a:pt x="4622" y="25859"/>
                    <a:pt x="4739" y="36623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3FDD4DC5-0D03-42FD-B4DC-13468EC44BB6}"/>
                </a:ext>
              </a:extLst>
            </p:cNvPr>
            <p:cNvSpPr/>
            <p:nvPr/>
          </p:nvSpPr>
          <p:spPr>
            <a:xfrm>
              <a:off x="4472915" y="6915331"/>
              <a:ext cx="47081" cy="94161"/>
            </a:xfrm>
            <a:custGeom>
              <a:avLst/>
              <a:gdLst>
                <a:gd name="connsiteX0" fmla="*/ 6962 w 58502"/>
                <a:gd name="connsiteY0" fmla="*/ 117298 h 117005"/>
                <a:gd name="connsiteX1" fmla="*/ 12403 w 58502"/>
                <a:gd name="connsiteY1" fmla="*/ 117298 h 117005"/>
                <a:gd name="connsiteX2" fmla="*/ 54700 w 58502"/>
                <a:gd name="connsiteY2" fmla="*/ 20768 h 117005"/>
                <a:gd name="connsiteX3" fmla="*/ 4388 w 58502"/>
                <a:gd name="connsiteY3" fmla="*/ 4388 h 117005"/>
                <a:gd name="connsiteX4" fmla="*/ 6962 w 58502"/>
                <a:gd name="connsiteY4" fmla="*/ 117298 h 11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02" h="117005">
                  <a:moveTo>
                    <a:pt x="6962" y="117298"/>
                  </a:moveTo>
                  <a:lnTo>
                    <a:pt x="12403" y="117298"/>
                  </a:lnTo>
                  <a:cubicBezTo>
                    <a:pt x="25975" y="85005"/>
                    <a:pt x="40075" y="52770"/>
                    <a:pt x="54700" y="20768"/>
                  </a:cubicBezTo>
                  <a:cubicBezTo>
                    <a:pt x="37968" y="15328"/>
                    <a:pt x="21178" y="9887"/>
                    <a:pt x="4388" y="4388"/>
                  </a:cubicBezTo>
                  <a:cubicBezTo>
                    <a:pt x="6260" y="42005"/>
                    <a:pt x="6201" y="80032"/>
                    <a:pt x="6962" y="117298"/>
                  </a:cubicBez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367795FB-BE9A-431C-A718-97C7A3EBFAA4}"/>
                </a:ext>
              </a:extLst>
            </p:cNvPr>
            <p:cNvSpPr/>
            <p:nvPr/>
          </p:nvSpPr>
          <p:spPr>
            <a:xfrm>
              <a:off x="4914116" y="6780680"/>
              <a:ext cx="108286" cy="230696"/>
            </a:xfrm>
            <a:custGeom>
              <a:avLst/>
              <a:gdLst>
                <a:gd name="connsiteX0" fmla="*/ 29885 w 134556"/>
                <a:gd name="connsiteY0" fmla="*/ 112150 h 286664"/>
                <a:gd name="connsiteX1" fmla="*/ 13271 w 134556"/>
                <a:gd name="connsiteY1" fmla="*/ 284616 h 286664"/>
                <a:gd name="connsiteX2" fmla="*/ 83591 w 134556"/>
                <a:gd name="connsiteY2" fmla="*/ 284616 h 286664"/>
                <a:gd name="connsiteX3" fmla="*/ 134547 w 134556"/>
                <a:gd name="connsiteY3" fmla="*/ 4388 h 286664"/>
                <a:gd name="connsiteX4" fmla="*/ 29885 w 134556"/>
                <a:gd name="connsiteY4" fmla="*/ 112150 h 28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556" h="286664">
                  <a:moveTo>
                    <a:pt x="29885" y="112150"/>
                  </a:moveTo>
                  <a:cubicBezTo>
                    <a:pt x="-12237" y="159713"/>
                    <a:pt x="9702" y="234128"/>
                    <a:pt x="13271" y="284616"/>
                  </a:cubicBezTo>
                  <a:lnTo>
                    <a:pt x="83591" y="284616"/>
                  </a:lnTo>
                  <a:cubicBezTo>
                    <a:pt x="94999" y="189023"/>
                    <a:pt x="110561" y="94774"/>
                    <a:pt x="134547" y="4388"/>
                  </a:cubicBezTo>
                  <a:cubicBezTo>
                    <a:pt x="102370" y="40367"/>
                    <a:pt x="62179" y="75644"/>
                    <a:pt x="29885" y="112150"/>
                  </a:cubicBezTo>
                  <a:close/>
                </a:path>
              </a:pathLst>
            </a:custGeom>
            <a:solidFill>
              <a:srgbClr val="3C53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1B57B5F8-6E77-4774-8F33-974ADBBD8435}"/>
                </a:ext>
              </a:extLst>
            </p:cNvPr>
            <p:cNvSpPr/>
            <p:nvPr/>
          </p:nvSpPr>
          <p:spPr>
            <a:xfrm>
              <a:off x="4319478" y="6865143"/>
              <a:ext cx="160074" cy="145950"/>
            </a:xfrm>
            <a:custGeom>
              <a:avLst/>
              <a:gdLst>
                <a:gd name="connsiteX0" fmla="*/ 4388 w 198909"/>
                <a:gd name="connsiteY0" fmla="*/ 4388 h 181358"/>
                <a:gd name="connsiteX1" fmla="*/ 20710 w 198909"/>
                <a:gd name="connsiteY1" fmla="*/ 172583 h 181358"/>
                <a:gd name="connsiteX2" fmla="*/ 21646 w 198909"/>
                <a:gd name="connsiteY2" fmla="*/ 179604 h 181358"/>
                <a:gd name="connsiteX3" fmla="*/ 197623 w 198909"/>
                <a:gd name="connsiteY3" fmla="*/ 179604 h 181358"/>
                <a:gd name="connsiteX4" fmla="*/ 195049 w 198909"/>
                <a:gd name="connsiteY4" fmla="*/ 66693 h 181358"/>
                <a:gd name="connsiteX5" fmla="*/ 4388 w 198909"/>
                <a:gd name="connsiteY5" fmla="*/ 4388 h 18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909" h="181358">
                  <a:moveTo>
                    <a:pt x="4388" y="4388"/>
                  </a:moveTo>
                  <a:cubicBezTo>
                    <a:pt x="7781" y="60901"/>
                    <a:pt x="13748" y="116830"/>
                    <a:pt x="20710" y="172583"/>
                  </a:cubicBezTo>
                  <a:cubicBezTo>
                    <a:pt x="21003" y="174923"/>
                    <a:pt x="21354" y="177264"/>
                    <a:pt x="21646" y="179604"/>
                  </a:cubicBezTo>
                  <a:lnTo>
                    <a:pt x="197623" y="179604"/>
                  </a:lnTo>
                  <a:cubicBezTo>
                    <a:pt x="196804" y="142337"/>
                    <a:pt x="196862" y="104369"/>
                    <a:pt x="195049" y="66693"/>
                  </a:cubicBezTo>
                  <a:cubicBezTo>
                    <a:pt x="130695" y="45807"/>
                    <a:pt x="66342" y="24864"/>
                    <a:pt x="4388" y="4388"/>
                  </a:cubicBezTo>
                  <a:close/>
                </a:path>
              </a:pathLst>
            </a:custGeom>
            <a:solidFill>
              <a:srgbClr val="A3B8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040EB46B-FFF5-414A-8E1C-773958786AD4}"/>
                </a:ext>
              </a:extLst>
            </p:cNvPr>
            <p:cNvSpPr/>
            <p:nvPr/>
          </p:nvSpPr>
          <p:spPr>
            <a:xfrm>
              <a:off x="4241654" y="4773068"/>
              <a:ext cx="23540" cy="32957"/>
            </a:xfrm>
            <a:custGeom>
              <a:avLst/>
              <a:gdLst>
                <a:gd name="connsiteX0" fmla="*/ 4388 w 29251"/>
                <a:gd name="connsiteY0" fmla="*/ 36731 h 40952"/>
                <a:gd name="connsiteX1" fmla="*/ 5850 w 29251"/>
                <a:gd name="connsiteY1" fmla="*/ 36322 h 40952"/>
                <a:gd name="connsiteX2" fmla="*/ 12403 w 29251"/>
                <a:gd name="connsiteY2" fmla="*/ 34274 h 40952"/>
                <a:gd name="connsiteX3" fmla="*/ 24805 w 29251"/>
                <a:gd name="connsiteY3" fmla="*/ 12979 h 40952"/>
                <a:gd name="connsiteX4" fmla="*/ 4388 w 29251"/>
                <a:gd name="connsiteY4" fmla="*/ 36731 h 4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51" h="40952">
                  <a:moveTo>
                    <a:pt x="4388" y="36731"/>
                  </a:moveTo>
                  <a:cubicBezTo>
                    <a:pt x="4856" y="36614"/>
                    <a:pt x="5265" y="36439"/>
                    <a:pt x="5850" y="36322"/>
                  </a:cubicBezTo>
                  <a:cubicBezTo>
                    <a:pt x="8073" y="35620"/>
                    <a:pt x="10238" y="34976"/>
                    <a:pt x="12403" y="34274"/>
                  </a:cubicBezTo>
                  <a:cubicBezTo>
                    <a:pt x="15796" y="27020"/>
                    <a:pt x="19950" y="19882"/>
                    <a:pt x="24805" y="12979"/>
                  </a:cubicBezTo>
                  <a:cubicBezTo>
                    <a:pt x="44638" y="-15102"/>
                    <a:pt x="7430" y="34450"/>
                    <a:pt x="4388" y="36731"/>
                  </a:cubicBezTo>
                  <a:close/>
                </a:path>
              </a:pathLst>
            </a:custGeom>
            <a:solidFill>
              <a:srgbClr val="58A8A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18" name="Graphic 709">
            <a:extLst>
              <a:ext uri="{FF2B5EF4-FFF2-40B4-BE49-F238E27FC236}">
                <a16:creationId xmlns:a16="http://schemas.microsoft.com/office/drawing/2014/main" id="{A621BE36-46E8-4448-BE81-9F879E0D6663}"/>
              </a:ext>
            </a:extLst>
          </p:cNvPr>
          <p:cNvGrpSpPr/>
          <p:nvPr/>
        </p:nvGrpSpPr>
        <p:grpSpPr>
          <a:xfrm>
            <a:off x="5426293" y="3597379"/>
            <a:ext cx="1378037" cy="1786611"/>
            <a:chOff x="7236359" y="3270728"/>
            <a:chExt cx="1521145" cy="1972148"/>
          </a:xfrm>
        </p:grpSpPr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6979F8B9-21DA-4BEE-9B6A-D4C1650161D5}"/>
                </a:ext>
              </a:extLst>
            </p:cNvPr>
            <p:cNvSpPr/>
            <p:nvPr/>
          </p:nvSpPr>
          <p:spPr>
            <a:xfrm>
              <a:off x="7634621" y="4794031"/>
              <a:ext cx="713877" cy="426530"/>
            </a:xfrm>
            <a:custGeom>
              <a:avLst/>
              <a:gdLst>
                <a:gd name="connsiteX0" fmla="*/ 144090 w 713877"/>
                <a:gd name="connsiteY0" fmla="*/ 417371 h 426530"/>
                <a:gd name="connsiteX1" fmla="*/ 522355 w 713877"/>
                <a:gd name="connsiteY1" fmla="*/ 406326 h 426530"/>
                <a:gd name="connsiteX2" fmla="*/ 712991 w 713877"/>
                <a:gd name="connsiteY2" fmla="*/ 227677 h 426530"/>
                <a:gd name="connsiteX3" fmla="*/ 360498 w 713877"/>
                <a:gd name="connsiteY3" fmla="*/ 91861 h 426530"/>
                <a:gd name="connsiteX4" fmla="*/ 49086 w 713877"/>
                <a:gd name="connsiteY4" fmla="*/ 3367 h 426530"/>
                <a:gd name="connsiteX5" fmla="*/ 72343 w 713877"/>
                <a:gd name="connsiteY5" fmla="*/ 393036 h 426530"/>
                <a:gd name="connsiteX6" fmla="*/ 144090 w 713877"/>
                <a:gd name="connsiteY6" fmla="*/ 417371 h 426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877" h="426530">
                  <a:moveTo>
                    <a:pt x="144090" y="417371"/>
                  </a:moveTo>
                  <a:cubicBezTo>
                    <a:pt x="262441" y="441481"/>
                    <a:pt x="418686" y="413330"/>
                    <a:pt x="522355" y="406326"/>
                  </a:cubicBezTo>
                  <a:cubicBezTo>
                    <a:pt x="597694" y="401208"/>
                    <a:pt x="724844" y="336465"/>
                    <a:pt x="712991" y="227677"/>
                  </a:cubicBezTo>
                  <a:cubicBezTo>
                    <a:pt x="697187" y="82522"/>
                    <a:pt x="461383" y="91861"/>
                    <a:pt x="360498" y="91861"/>
                  </a:cubicBezTo>
                  <a:cubicBezTo>
                    <a:pt x="250992" y="91861"/>
                    <a:pt x="108980" y="106273"/>
                    <a:pt x="49086" y="3367"/>
                  </a:cubicBezTo>
                  <a:cubicBezTo>
                    <a:pt x="32069" y="115971"/>
                    <a:pt x="-57008" y="325510"/>
                    <a:pt x="72343" y="393036"/>
                  </a:cubicBezTo>
                  <a:cubicBezTo>
                    <a:pt x="93759" y="404216"/>
                    <a:pt x="118004" y="412073"/>
                    <a:pt x="144090" y="417371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4F5EBEDF-D947-4A28-8CD2-65133EB9FE7D}"/>
                </a:ext>
              </a:extLst>
            </p:cNvPr>
            <p:cNvSpPr/>
            <p:nvPr/>
          </p:nvSpPr>
          <p:spPr>
            <a:xfrm>
              <a:off x="7663065" y="5121652"/>
              <a:ext cx="668979" cy="121224"/>
            </a:xfrm>
            <a:custGeom>
              <a:avLst/>
              <a:gdLst>
                <a:gd name="connsiteX0" fmla="*/ 663355 w 668979"/>
                <a:gd name="connsiteY0" fmla="*/ 8935 h 121224"/>
                <a:gd name="connsiteX1" fmla="*/ 193903 w 668979"/>
                <a:gd name="connsiteY1" fmla="*/ 44359 h 121224"/>
                <a:gd name="connsiteX2" fmla="*/ 7846 w 668979"/>
                <a:gd name="connsiteY2" fmla="*/ 3367 h 121224"/>
                <a:gd name="connsiteX3" fmla="*/ 321817 w 668979"/>
                <a:gd name="connsiteY3" fmla="*/ 118351 h 121224"/>
                <a:gd name="connsiteX4" fmla="*/ 669911 w 668979"/>
                <a:gd name="connsiteY4" fmla="*/ 88359 h 121224"/>
                <a:gd name="connsiteX5" fmla="*/ 663355 w 668979"/>
                <a:gd name="connsiteY5" fmla="*/ 8935 h 121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8979" h="121224">
                  <a:moveTo>
                    <a:pt x="663355" y="8935"/>
                  </a:moveTo>
                  <a:cubicBezTo>
                    <a:pt x="506796" y="74037"/>
                    <a:pt x="356972" y="39824"/>
                    <a:pt x="193903" y="44359"/>
                  </a:cubicBezTo>
                  <a:cubicBezTo>
                    <a:pt x="124984" y="46245"/>
                    <a:pt x="71556" y="33808"/>
                    <a:pt x="7846" y="3367"/>
                  </a:cubicBezTo>
                  <a:cubicBezTo>
                    <a:pt x="-32832" y="141204"/>
                    <a:pt x="214152" y="118351"/>
                    <a:pt x="321817" y="118351"/>
                  </a:cubicBezTo>
                  <a:cubicBezTo>
                    <a:pt x="418841" y="118351"/>
                    <a:pt x="585951" y="131506"/>
                    <a:pt x="669911" y="88359"/>
                  </a:cubicBezTo>
                  <a:cubicBezTo>
                    <a:pt x="665241" y="63935"/>
                    <a:pt x="661829" y="34886"/>
                    <a:pt x="663355" y="8935"/>
                  </a:cubicBezTo>
                  <a:close/>
                </a:path>
              </a:pathLst>
            </a:custGeom>
            <a:solidFill>
              <a:srgbClr val="D8BF2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65336FA7-A8DC-488E-896E-F1CAB273ED4E}"/>
                </a:ext>
              </a:extLst>
            </p:cNvPr>
            <p:cNvSpPr/>
            <p:nvPr/>
          </p:nvSpPr>
          <p:spPr>
            <a:xfrm>
              <a:off x="7236359" y="4037569"/>
              <a:ext cx="570204" cy="866530"/>
            </a:xfrm>
            <a:custGeom>
              <a:avLst/>
              <a:gdLst>
                <a:gd name="connsiteX0" fmla="*/ 516400 w 570203"/>
                <a:gd name="connsiteY0" fmla="*/ 9047 h 866529"/>
                <a:gd name="connsiteX1" fmla="*/ 287151 w 570203"/>
                <a:gd name="connsiteY1" fmla="*/ 109484 h 866529"/>
                <a:gd name="connsiteX2" fmla="*/ 195784 w 570203"/>
                <a:gd name="connsiteY2" fmla="*/ 185541 h 866529"/>
                <a:gd name="connsiteX3" fmla="*/ 3980 w 570203"/>
                <a:gd name="connsiteY3" fmla="*/ 577769 h 866529"/>
                <a:gd name="connsiteX4" fmla="*/ 105000 w 570203"/>
                <a:gd name="connsiteY4" fmla="*/ 817524 h 866529"/>
                <a:gd name="connsiteX5" fmla="*/ 319837 w 570203"/>
                <a:gd name="connsiteY5" fmla="*/ 843924 h 866529"/>
                <a:gd name="connsiteX6" fmla="*/ 451972 w 570203"/>
                <a:gd name="connsiteY6" fmla="*/ 705818 h 866529"/>
                <a:gd name="connsiteX7" fmla="*/ 427772 w 570203"/>
                <a:gd name="connsiteY7" fmla="*/ 618312 h 866529"/>
                <a:gd name="connsiteX8" fmla="*/ 380539 w 570203"/>
                <a:gd name="connsiteY8" fmla="*/ 527843 h 866529"/>
                <a:gd name="connsiteX9" fmla="*/ 347045 w 570203"/>
                <a:gd name="connsiteY9" fmla="*/ 476165 h 866529"/>
                <a:gd name="connsiteX10" fmla="*/ 463780 w 570203"/>
                <a:gd name="connsiteY10" fmla="*/ 377300 h 866529"/>
                <a:gd name="connsiteX11" fmla="*/ 556314 w 570203"/>
                <a:gd name="connsiteY11" fmla="*/ 185271 h 866529"/>
                <a:gd name="connsiteX12" fmla="*/ 516400 w 570203"/>
                <a:gd name="connsiteY12" fmla="*/ 9047 h 866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70203" h="866529">
                  <a:moveTo>
                    <a:pt x="516400" y="9047"/>
                  </a:moveTo>
                  <a:cubicBezTo>
                    <a:pt x="438233" y="-19957"/>
                    <a:pt x="344306" y="69569"/>
                    <a:pt x="287151" y="109484"/>
                  </a:cubicBezTo>
                  <a:cubicBezTo>
                    <a:pt x="254511" y="132247"/>
                    <a:pt x="224653" y="157973"/>
                    <a:pt x="195784" y="185541"/>
                  </a:cubicBezTo>
                  <a:cubicBezTo>
                    <a:pt x="93551" y="283059"/>
                    <a:pt x="13858" y="436700"/>
                    <a:pt x="3980" y="577769"/>
                  </a:cubicBezTo>
                  <a:cubicBezTo>
                    <a:pt x="-2081" y="663883"/>
                    <a:pt x="37205" y="762973"/>
                    <a:pt x="105000" y="817524"/>
                  </a:cubicBezTo>
                  <a:cubicBezTo>
                    <a:pt x="165837" y="866463"/>
                    <a:pt x="248898" y="880695"/>
                    <a:pt x="319837" y="843924"/>
                  </a:cubicBezTo>
                  <a:cubicBezTo>
                    <a:pt x="377127" y="814291"/>
                    <a:pt x="441959" y="772716"/>
                    <a:pt x="451972" y="705818"/>
                  </a:cubicBezTo>
                  <a:cubicBezTo>
                    <a:pt x="456237" y="677218"/>
                    <a:pt x="436751" y="645206"/>
                    <a:pt x="427772" y="618312"/>
                  </a:cubicBezTo>
                  <a:cubicBezTo>
                    <a:pt x="425257" y="610859"/>
                    <a:pt x="382604" y="523847"/>
                    <a:pt x="380539" y="527843"/>
                  </a:cubicBezTo>
                  <a:cubicBezTo>
                    <a:pt x="349155" y="587781"/>
                    <a:pt x="325225" y="514104"/>
                    <a:pt x="347045" y="476165"/>
                  </a:cubicBezTo>
                  <a:cubicBezTo>
                    <a:pt x="373086" y="430908"/>
                    <a:pt x="429253" y="414386"/>
                    <a:pt x="463780" y="377300"/>
                  </a:cubicBezTo>
                  <a:cubicBezTo>
                    <a:pt x="510025" y="327643"/>
                    <a:pt x="534719" y="248128"/>
                    <a:pt x="556314" y="185271"/>
                  </a:cubicBezTo>
                  <a:cubicBezTo>
                    <a:pt x="575261" y="129957"/>
                    <a:pt x="585184" y="34594"/>
                    <a:pt x="516400" y="9047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9FD8459B-84ED-4881-B188-5AAA03690364}"/>
                </a:ext>
              </a:extLst>
            </p:cNvPr>
            <p:cNvSpPr/>
            <p:nvPr/>
          </p:nvSpPr>
          <p:spPr>
            <a:xfrm>
              <a:off x="7801164" y="3697568"/>
              <a:ext cx="377143" cy="448979"/>
            </a:xfrm>
            <a:custGeom>
              <a:avLst/>
              <a:gdLst>
                <a:gd name="connsiteX0" fmla="*/ 312889 w 377142"/>
                <a:gd name="connsiteY0" fmla="*/ 74587 h 448979"/>
                <a:gd name="connsiteX1" fmla="*/ 238313 w 377142"/>
                <a:gd name="connsiteY1" fmla="*/ 6387 h 448979"/>
                <a:gd name="connsiteX2" fmla="*/ 64783 w 377142"/>
                <a:gd name="connsiteY2" fmla="*/ 88146 h 448979"/>
                <a:gd name="connsiteX3" fmla="*/ 77848 w 377142"/>
                <a:gd name="connsiteY3" fmla="*/ 188672 h 448979"/>
                <a:gd name="connsiteX4" fmla="*/ 86109 w 377142"/>
                <a:gd name="connsiteY4" fmla="*/ 267603 h 448979"/>
                <a:gd name="connsiteX5" fmla="*/ 4440 w 377142"/>
                <a:gd name="connsiteY5" fmla="*/ 387166 h 448979"/>
                <a:gd name="connsiteX6" fmla="*/ 163064 w 377142"/>
                <a:gd name="connsiteY6" fmla="*/ 438888 h 448979"/>
                <a:gd name="connsiteX7" fmla="*/ 254701 w 377142"/>
                <a:gd name="connsiteY7" fmla="*/ 383978 h 448979"/>
                <a:gd name="connsiteX8" fmla="*/ 369505 w 377142"/>
                <a:gd name="connsiteY8" fmla="*/ 297864 h 448979"/>
                <a:gd name="connsiteX9" fmla="*/ 334350 w 377142"/>
                <a:gd name="connsiteY9" fmla="*/ 215476 h 448979"/>
                <a:gd name="connsiteX10" fmla="*/ 314460 w 377142"/>
                <a:gd name="connsiteY10" fmla="*/ 81501 h 448979"/>
                <a:gd name="connsiteX11" fmla="*/ 312889 w 377142"/>
                <a:gd name="connsiteY11" fmla="*/ 74587 h 44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7142" h="448979">
                  <a:moveTo>
                    <a:pt x="312889" y="74587"/>
                  </a:moveTo>
                  <a:cubicBezTo>
                    <a:pt x="299240" y="17656"/>
                    <a:pt x="298970" y="11550"/>
                    <a:pt x="238313" y="6387"/>
                  </a:cubicBezTo>
                  <a:cubicBezTo>
                    <a:pt x="187983" y="2077"/>
                    <a:pt x="19975" y="-10944"/>
                    <a:pt x="64783" y="88146"/>
                  </a:cubicBezTo>
                  <a:cubicBezTo>
                    <a:pt x="78926" y="119395"/>
                    <a:pt x="77264" y="155178"/>
                    <a:pt x="77848" y="188672"/>
                  </a:cubicBezTo>
                  <a:cubicBezTo>
                    <a:pt x="78297" y="214578"/>
                    <a:pt x="87097" y="242370"/>
                    <a:pt x="86109" y="267603"/>
                  </a:cubicBezTo>
                  <a:cubicBezTo>
                    <a:pt x="84179" y="316587"/>
                    <a:pt x="-7503" y="338586"/>
                    <a:pt x="4440" y="387166"/>
                  </a:cubicBezTo>
                  <a:cubicBezTo>
                    <a:pt x="19211" y="447150"/>
                    <a:pt x="113856" y="458284"/>
                    <a:pt x="163064" y="438888"/>
                  </a:cubicBezTo>
                  <a:cubicBezTo>
                    <a:pt x="196603" y="425644"/>
                    <a:pt x="224260" y="402611"/>
                    <a:pt x="254701" y="383978"/>
                  </a:cubicBezTo>
                  <a:cubicBezTo>
                    <a:pt x="282493" y="366962"/>
                    <a:pt x="412113" y="344962"/>
                    <a:pt x="369505" y="297864"/>
                  </a:cubicBezTo>
                  <a:cubicBezTo>
                    <a:pt x="350019" y="276358"/>
                    <a:pt x="335742" y="245378"/>
                    <a:pt x="334350" y="215476"/>
                  </a:cubicBezTo>
                  <a:cubicBezTo>
                    <a:pt x="332330" y="170713"/>
                    <a:pt x="324383" y="125097"/>
                    <a:pt x="314460" y="81501"/>
                  </a:cubicBezTo>
                  <a:cubicBezTo>
                    <a:pt x="313966" y="79211"/>
                    <a:pt x="313428" y="76877"/>
                    <a:pt x="312889" y="7458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540C4104-D83B-4CE9-8B49-8997D49F8490}"/>
                </a:ext>
              </a:extLst>
            </p:cNvPr>
            <p:cNvSpPr/>
            <p:nvPr/>
          </p:nvSpPr>
          <p:spPr>
            <a:xfrm>
              <a:off x="7645358" y="4000496"/>
              <a:ext cx="776734" cy="1108979"/>
            </a:xfrm>
            <a:custGeom>
              <a:avLst/>
              <a:gdLst>
                <a:gd name="connsiteX0" fmla="*/ 719675 w 776734"/>
                <a:gd name="connsiteY0" fmla="*/ 97393 h 1108978"/>
                <a:gd name="connsiteX1" fmla="*/ 560467 w 776734"/>
                <a:gd name="connsiteY1" fmla="*/ 10964 h 1108978"/>
                <a:gd name="connsiteX2" fmla="*/ 447100 w 776734"/>
                <a:gd name="connsiteY2" fmla="*/ 40552 h 1108978"/>
                <a:gd name="connsiteX3" fmla="*/ 332296 w 776734"/>
                <a:gd name="connsiteY3" fmla="*/ 73507 h 1108978"/>
                <a:gd name="connsiteX4" fmla="*/ 321834 w 776734"/>
                <a:gd name="connsiteY4" fmla="*/ 71262 h 1108978"/>
                <a:gd name="connsiteX5" fmla="*/ 294222 w 776734"/>
                <a:gd name="connsiteY5" fmla="*/ 77817 h 1108978"/>
                <a:gd name="connsiteX6" fmla="*/ 261492 w 776734"/>
                <a:gd name="connsiteY6" fmla="*/ 73911 h 1108978"/>
                <a:gd name="connsiteX7" fmla="*/ 220814 w 776734"/>
                <a:gd name="connsiteY7" fmla="*/ 49711 h 1108978"/>
                <a:gd name="connsiteX8" fmla="*/ 202810 w 776734"/>
                <a:gd name="connsiteY8" fmla="*/ 12221 h 1108978"/>
                <a:gd name="connsiteX9" fmla="*/ 148933 w 776734"/>
                <a:gd name="connsiteY9" fmla="*/ 23087 h 1108978"/>
                <a:gd name="connsiteX10" fmla="*/ 39157 w 776734"/>
                <a:gd name="connsiteY10" fmla="*/ 83385 h 1108978"/>
                <a:gd name="connsiteX11" fmla="*/ 23398 w 776734"/>
                <a:gd name="connsiteY11" fmla="*/ 226699 h 1108978"/>
                <a:gd name="connsiteX12" fmla="*/ 3688 w 776734"/>
                <a:gd name="connsiteY12" fmla="*/ 414148 h 1108978"/>
                <a:gd name="connsiteX13" fmla="*/ 27888 w 776734"/>
                <a:gd name="connsiteY13" fmla="*/ 784600 h 1108978"/>
                <a:gd name="connsiteX14" fmla="*/ 261402 w 776734"/>
                <a:gd name="connsiteY14" fmla="*/ 1032661 h 1108978"/>
                <a:gd name="connsiteX15" fmla="*/ 567247 w 776734"/>
                <a:gd name="connsiteY15" fmla="*/ 1108269 h 1108978"/>
                <a:gd name="connsiteX16" fmla="*/ 739340 w 776734"/>
                <a:gd name="connsiteY16" fmla="*/ 554947 h 1108978"/>
                <a:gd name="connsiteX17" fmla="*/ 719675 w 776734"/>
                <a:gd name="connsiteY17" fmla="*/ 97393 h 11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76734" h="1108978">
                  <a:moveTo>
                    <a:pt x="719675" y="97393"/>
                  </a:moveTo>
                  <a:cubicBezTo>
                    <a:pt x="677426" y="61519"/>
                    <a:pt x="613177" y="27936"/>
                    <a:pt x="560467" y="10964"/>
                  </a:cubicBezTo>
                  <a:cubicBezTo>
                    <a:pt x="500124" y="-8432"/>
                    <a:pt x="503402" y="12176"/>
                    <a:pt x="447100" y="40552"/>
                  </a:cubicBezTo>
                  <a:cubicBezTo>
                    <a:pt x="403549" y="62552"/>
                    <a:pt x="384826" y="94923"/>
                    <a:pt x="332296" y="73507"/>
                  </a:cubicBezTo>
                  <a:cubicBezTo>
                    <a:pt x="328749" y="72923"/>
                    <a:pt x="325292" y="72160"/>
                    <a:pt x="321834" y="71262"/>
                  </a:cubicBezTo>
                  <a:cubicBezTo>
                    <a:pt x="313439" y="75393"/>
                    <a:pt x="304100" y="77817"/>
                    <a:pt x="294222" y="77817"/>
                  </a:cubicBezTo>
                  <a:cubicBezTo>
                    <a:pt x="283402" y="77817"/>
                    <a:pt x="271684" y="77413"/>
                    <a:pt x="261492" y="73911"/>
                  </a:cubicBezTo>
                  <a:cubicBezTo>
                    <a:pt x="245194" y="68344"/>
                    <a:pt x="233386" y="61564"/>
                    <a:pt x="220814" y="49711"/>
                  </a:cubicBezTo>
                  <a:cubicBezTo>
                    <a:pt x="210084" y="39564"/>
                    <a:pt x="204202" y="26140"/>
                    <a:pt x="202810" y="12221"/>
                  </a:cubicBezTo>
                  <a:cubicBezTo>
                    <a:pt x="184896" y="13927"/>
                    <a:pt x="164961" y="19674"/>
                    <a:pt x="148933" y="23087"/>
                  </a:cubicBezTo>
                  <a:cubicBezTo>
                    <a:pt x="106908" y="32066"/>
                    <a:pt x="57924" y="39654"/>
                    <a:pt x="39157" y="83385"/>
                  </a:cubicBezTo>
                  <a:cubicBezTo>
                    <a:pt x="15720" y="137891"/>
                    <a:pt x="23263" y="172462"/>
                    <a:pt x="23398" y="226699"/>
                  </a:cubicBezTo>
                  <a:cubicBezTo>
                    <a:pt x="23533" y="287984"/>
                    <a:pt x="4990" y="351739"/>
                    <a:pt x="3688" y="414148"/>
                  </a:cubicBezTo>
                  <a:cubicBezTo>
                    <a:pt x="1084" y="538111"/>
                    <a:pt x="14822" y="661580"/>
                    <a:pt x="27888" y="784600"/>
                  </a:cubicBezTo>
                  <a:cubicBezTo>
                    <a:pt x="41357" y="911706"/>
                    <a:pt x="148843" y="994094"/>
                    <a:pt x="261402" y="1032661"/>
                  </a:cubicBezTo>
                  <a:cubicBezTo>
                    <a:pt x="350120" y="1063102"/>
                    <a:pt x="471300" y="1119763"/>
                    <a:pt x="567247" y="1108269"/>
                  </a:cubicBezTo>
                  <a:cubicBezTo>
                    <a:pt x="797169" y="1080702"/>
                    <a:pt x="739251" y="710204"/>
                    <a:pt x="739340" y="554947"/>
                  </a:cubicBezTo>
                  <a:cubicBezTo>
                    <a:pt x="739385" y="429727"/>
                    <a:pt x="832459" y="193160"/>
                    <a:pt x="719675" y="97393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CCB15B5-B340-4FC3-A06A-752B9E477409}"/>
                </a:ext>
              </a:extLst>
            </p:cNvPr>
            <p:cNvSpPr/>
            <p:nvPr/>
          </p:nvSpPr>
          <p:spPr>
            <a:xfrm>
              <a:off x="8160362" y="4070839"/>
              <a:ext cx="597142" cy="897958"/>
            </a:xfrm>
            <a:custGeom>
              <a:avLst/>
              <a:gdLst>
                <a:gd name="connsiteX0" fmla="*/ 219128 w 597142"/>
                <a:gd name="connsiteY0" fmla="*/ 10708 h 897958"/>
                <a:gd name="connsiteX1" fmla="*/ 103426 w 597142"/>
                <a:gd name="connsiteY1" fmla="*/ 183205 h 897958"/>
                <a:gd name="connsiteX2" fmla="*/ 237132 w 597142"/>
                <a:gd name="connsiteY2" fmla="*/ 484336 h 897958"/>
                <a:gd name="connsiteX3" fmla="*/ 87981 w 597142"/>
                <a:gd name="connsiteY3" fmla="*/ 721352 h 897958"/>
                <a:gd name="connsiteX4" fmla="*/ 22655 w 597142"/>
                <a:gd name="connsiteY4" fmla="*/ 806164 h 897958"/>
                <a:gd name="connsiteX5" fmla="*/ 425030 w 597142"/>
                <a:gd name="connsiteY5" fmla="*/ 870054 h 897958"/>
                <a:gd name="connsiteX6" fmla="*/ 494712 w 597142"/>
                <a:gd name="connsiteY6" fmla="*/ 295046 h 897958"/>
                <a:gd name="connsiteX7" fmla="*/ 219128 w 597142"/>
                <a:gd name="connsiteY7" fmla="*/ 10708 h 89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7142" h="897958">
                  <a:moveTo>
                    <a:pt x="219128" y="10708"/>
                  </a:moveTo>
                  <a:cubicBezTo>
                    <a:pt x="92561" y="-27186"/>
                    <a:pt x="72671" y="89369"/>
                    <a:pt x="103426" y="183205"/>
                  </a:cubicBezTo>
                  <a:cubicBezTo>
                    <a:pt x="137369" y="286875"/>
                    <a:pt x="224516" y="372630"/>
                    <a:pt x="237132" y="484336"/>
                  </a:cubicBezTo>
                  <a:cubicBezTo>
                    <a:pt x="247593" y="576960"/>
                    <a:pt x="170504" y="684042"/>
                    <a:pt x="87981" y="721352"/>
                  </a:cubicBezTo>
                  <a:cubicBezTo>
                    <a:pt x="40030" y="743038"/>
                    <a:pt x="-31268" y="740568"/>
                    <a:pt x="22655" y="806164"/>
                  </a:cubicBezTo>
                  <a:cubicBezTo>
                    <a:pt x="102887" y="903683"/>
                    <a:pt x="294916" y="921282"/>
                    <a:pt x="425030" y="870054"/>
                  </a:cubicBezTo>
                  <a:cubicBezTo>
                    <a:pt x="679781" y="769752"/>
                    <a:pt x="603858" y="479307"/>
                    <a:pt x="494712" y="295046"/>
                  </a:cubicBezTo>
                  <a:cubicBezTo>
                    <a:pt x="437646" y="198740"/>
                    <a:pt x="332765" y="44695"/>
                    <a:pt x="219128" y="10708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8188BDAB-F4BB-4DF5-B2E3-8711FC09F42F}"/>
                </a:ext>
              </a:extLst>
            </p:cNvPr>
            <p:cNvSpPr/>
            <p:nvPr/>
          </p:nvSpPr>
          <p:spPr>
            <a:xfrm>
              <a:off x="7984513" y="4773299"/>
              <a:ext cx="399592" cy="224490"/>
            </a:xfrm>
            <a:custGeom>
              <a:avLst/>
              <a:gdLst>
                <a:gd name="connsiteX0" fmla="*/ 384202 w 399591"/>
                <a:gd name="connsiteY0" fmla="*/ 194308 h 224489"/>
                <a:gd name="connsiteX1" fmla="*/ 321524 w 399591"/>
                <a:gd name="connsiteY1" fmla="*/ 87945 h 224489"/>
                <a:gd name="connsiteX2" fmla="*/ 315238 w 399591"/>
                <a:gd name="connsiteY2" fmla="*/ 31553 h 224489"/>
                <a:gd name="connsiteX3" fmla="*/ 177671 w 399591"/>
                <a:gd name="connsiteY3" fmla="*/ 9912 h 224489"/>
                <a:gd name="connsiteX4" fmla="*/ 155985 w 399591"/>
                <a:gd name="connsiteY4" fmla="*/ 17545 h 224489"/>
                <a:gd name="connsiteX5" fmla="*/ 65830 w 399591"/>
                <a:gd name="connsiteY5" fmla="*/ 37165 h 224489"/>
                <a:gd name="connsiteX6" fmla="*/ 8720 w 399591"/>
                <a:gd name="connsiteY6" fmla="*/ 84263 h 224489"/>
                <a:gd name="connsiteX7" fmla="*/ 396324 w 399591"/>
                <a:gd name="connsiteY7" fmla="*/ 206834 h 224489"/>
                <a:gd name="connsiteX8" fmla="*/ 384202 w 399591"/>
                <a:gd name="connsiteY8" fmla="*/ 194308 h 22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9591" h="224489">
                  <a:moveTo>
                    <a:pt x="384202" y="194308"/>
                  </a:moveTo>
                  <a:cubicBezTo>
                    <a:pt x="358789" y="161622"/>
                    <a:pt x="341683" y="123863"/>
                    <a:pt x="321524" y="87945"/>
                  </a:cubicBezTo>
                  <a:cubicBezTo>
                    <a:pt x="311467" y="70030"/>
                    <a:pt x="309177" y="49512"/>
                    <a:pt x="315238" y="31553"/>
                  </a:cubicBezTo>
                  <a:cubicBezTo>
                    <a:pt x="270655" y="9014"/>
                    <a:pt x="224589" y="-5847"/>
                    <a:pt x="177671" y="9912"/>
                  </a:cubicBezTo>
                  <a:cubicBezTo>
                    <a:pt x="169545" y="12651"/>
                    <a:pt x="162451" y="15165"/>
                    <a:pt x="155985" y="17545"/>
                  </a:cubicBezTo>
                  <a:cubicBezTo>
                    <a:pt x="124961" y="28859"/>
                    <a:pt x="108618" y="35773"/>
                    <a:pt x="65830" y="37165"/>
                  </a:cubicBezTo>
                  <a:cubicBezTo>
                    <a:pt x="34177" y="38198"/>
                    <a:pt x="-12517" y="39365"/>
                    <a:pt x="8720" y="84263"/>
                  </a:cubicBezTo>
                  <a:cubicBezTo>
                    <a:pt x="64887" y="202973"/>
                    <a:pt x="261765" y="249173"/>
                    <a:pt x="396324" y="206834"/>
                  </a:cubicBezTo>
                  <a:cubicBezTo>
                    <a:pt x="391924" y="203153"/>
                    <a:pt x="387838" y="198977"/>
                    <a:pt x="384202" y="194308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D865B53D-11B7-4490-978D-9304AE5D7B63}"/>
                </a:ext>
              </a:extLst>
            </p:cNvPr>
            <p:cNvSpPr/>
            <p:nvPr/>
          </p:nvSpPr>
          <p:spPr>
            <a:xfrm>
              <a:off x="8111869" y="4698002"/>
              <a:ext cx="157143" cy="170612"/>
            </a:xfrm>
            <a:custGeom>
              <a:avLst/>
              <a:gdLst>
                <a:gd name="connsiteX0" fmla="*/ 117886 w 157142"/>
                <a:gd name="connsiteY0" fmla="*/ 77891 h 170612"/>
                <a:gd name="connsiteX1" fmla="*/ 26654 w 157142"/>
                <a:gd name="connsiteY1" fmla="*/ 14854 h 170612"/>
                <a:gd name="connsiteX2" fmla="*/ 10670 w 157142"/>
                <a:gd name="connsiteY2" fmla="*/ 4213 h 170612"/>
                <a:gd name="connsiteX3" fmla="*/ 3486 w 157142"/>
                <a:gd name="connsiteY3" fmla="*/ 31511 h 170612"/>
                <a:gd name="connsiteX4" fmla="*/ 39988 w 157142"/>
                <a:gd name="connsiteY4" fmla="*/ 99846 h 170612"/>
                <a:gd name="connsiteX5" fmla="*/ 45511 w 157142"/>
                <a:gd name="connsiteY5" fmla="*/ 160144 h 170612"/>
                <a:gd name="connsiteX6" fmla="*/ 126103 w 157142"/>
                <a:gd name="connsiteY6" fmla="*/ 159695 h 170612"/>
                <a:gd name="connsiteX7" fmla="*/ 117886 w 157142"/>
                <a:gd name="connsiteY7" fmla="*/ 77891 h 17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42" h="170612">
                  <a:moveTo>
                    <a:pt x="117886" y="77891"/>
                  </a:moveTo>
                  <a:cubicBezTo>
                    <a:pt x="84707" y="54903"/>
                    <a:pt x="40841" y="33172"/>
                    <a:pt x="26654" y="14854"/>
                  </a:cubicBezTo>
                  <a:cubicBezTo>
                    <a:pt x="22343" y="9287"/>
                    <a:pt x="18347" y="621"/>
                    <a:pt x="10670" y="4213"/>
                  </a:cubicBezTo>
                  <a:cubicBezTo>
                    <a:pt x="4339" y="7177"/>
                    <a:pt x="2903" y="26393"/>
                    <a:pt x="3486" y="31511"/>
                  </a:cubicBezTo>
                  <a:cubicBezTo>
                    <a:pt x="6450" y="58270"/>
                    <a:pt x="33164" y="74523"/>
                    <a:pt x="39988" y="99846"/>
                  </a:cubicBezTo>
                  <a:cubicBezTo>
                    <a:pt x="44568" y="116772"/>
                    <a:pt x="32221" y="146764"/>
                    <a:pt x="45511" y="160144"/>
                  </a:cubicBezTo>
                  <a:cubicBezTo>
                    <a:pt x="63425" y="178148"/>
                    <a:pt x="104417" y="170246"/>
                    <a:pt x="126103" y="159695"/>
                  </a:cubicBezTo>
                  <a:cubicBezTo>
                    <a:pt x="180698" y="133160"/>
                    <a:pt x="156588" y="104695"/>
                    <a:pt x="117886" y="77891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EFA8ED0E-6CDE-48F3-A82C-A3A5A6138610}"/>
                </a:ext>
              </a:extLst>
            </p:cNvPr>
            <p:cNvSpPr/>
            <p:nvPr/>
          </p:nvSpPr>
          <p:spPr>
            <a:xfrm>
              <a:off x="7841003" y="3982716"/>
              <a:ext cx="345714" cy="112245"/>
            </a:xfrm>
            <a:custGeom>
              <a:avLst/>
              <a:gdLst>
                <a:gd name="connsiteX0" fmla="*/ 303401 w 345714"/>
                <a:gd name="connsiteY0" fmla="*/ 18148 h 112244"/>
                <a:gd name="connsiteX1" fmla="*/ 288540 w 345714"/>
                <a:gd name="connsiteY1" fmla="*/ 27532 h 112244"/>
                <a:gd name="connsiteX2" fmla="*/ 116985 w 345714"/>
                <a:gd name="connsiteY2" fmla="*/ 70454 h 112244"/>
                <a:gd name="connsiteX3" fmla="*/ 30332 w 345714"/>
                <a:gd name="connsiteY3" fmla="*/ 25916 h 112244"/>
                <a:gd name="connsiteX4" fmla="*/ 3617 w 345714"/>
                <a:gd name="connsiteY4" fmla="*/ 33503 h 112244"/>
                <a:gd name="connsiteX5" fmla="*/ 115234 w 345714"/>
                <a:gd name="connsiteY5" fmla="*/ 107854 h 112244"/>
                <a:gd name="connsiteX6" fmla="*/ 277585 w 345714"/>
                <a:gd name="connsiteY6" fmla="*/ 79389 h 112244"/>
                <a:gd name="connsiteX7" fmla="*/ 338691 w 345714"/>
                <a:gd name="connsiteY7" fmla="*/ 31034 h 112244"/>
                <a:gd name="connsiteX8" fmla="*/ 303401 w 345714"/>
                <a:gd name="connsiteY8" fmla="*/ 18148 h 11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5714" h="112244">
                  <a:moveTo>
                    <a:pt x="303401" y="18148"/>
                  </a:moveTo>
                  <a:cubicBezTo>
                    <a:pt x="298642" y="21336"/>
                    <a:pt x="293703" y="24479"/>
                    <a:pt x="288540" y="27532"/>
                  </a:cubicBezTo>
                  <a:cubicBezTo>
                    <a:pt x="240544" y="55907"/>
                    <a:pt x="176654" y="76471"/>
                    <a:pt x="116985" y="70454"/>
                  </a:cubicBezTo>
                  <a:cubicBezTo>
                    <a:pt x="90899" y="67850"/>
                    <a:pt x="27728" y="57524"/>
                    <a:pt x="30332" y="25916"/>
                  </a:cubicBezTo>
                  <a:cubicBezTo>
                    <a:pt x="30377" y="25422"/>
                    <a:pt x="340" y="22324"/>
                    <a:pt x="3617" y="33503"/>
                  </a:cubicBezTo>
                  <a:cubicBezTo>
                    <a:pt x="5772" y="40822"/>
                    <a:pt x="12462" y="97483"/>
                    <a:pt x="115234" y="107854"/>
                  </a:cubicBezTo>
                  <a:cubicBezTo>
                    <a:pt x="164442" y="112793"/>
                    <a:pt x="232642" y="100760"/>
                    <a:pt x="277585" y="79389"/>
                  </a:cubicBezTo>
                  <a:cubicBezTo>
                    <a:pt x="297878" y="69736"/>
                    <a:pt x="329352" y="48858"/>
                    <a:pt x="338691" y="31034"/>
                  </a:cubicBezTo>
                  <a:cubicBezTo>
                    <a:pt x="357323" y="-4525"/>
                    <a:pt x="333886" y="-2370"/>
                    <a:pt x="303401" y="18148"/>
                  </a:cubicBezTo>
                  <a:close/>
                </a:path>
              </a:pathLst>
            </a:custGeom>
            <a:solidFill>
              <a:srgbClr val="A3B8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E71C36A7-AF67-4940-9F9D-003026D7C7FC}"/>
                </a:ext>
              </a:extLst>
            </p:cNvPr>
            <p:cNvSpPr/>
            <p:nvPr/>
          </p:nvSpPr>
          <p:spPr>
            <a:xfrm>
              <a:off x="7755020" y="3312429"/>
              <a:ext cx="466938" cy="606122"/>
            </a:xfrm>
            <a:custGeom>
              <a:avLst/>
              <a:gdLst>
                <a:gd name="connsiteX0" fmla="*/ 361547 w 466938"/>
                <a:gd name="connsiteY0" fmla="*/ 48056 h 606121"/>
                <a:gd name="connsiteX1" fmla="*/ 255678 w 466938"/>
                <a:gd name="connsiteY1" fmla="*/ 3428 h 606121"/>
                <a:gd name="connsiteX2" fmla="*/ 95213 w 466938"/>
                <a:gd name="connsiteY2" fmla="*/ 56542 h 606121"/>
                <a:gd name="connsiteX3" fmla="*/ 17225 w 466938"/>
                <a:gd name="connsiteY3" fmla="*/ 152489 h 606121"/>
                <a:gd name="connsiteX4" fmla="*/ 69352 w 466938"/>
                <a:gd name="connsiteY4" fmla="*/ 540811 h 606121"/>
                <a:gd name="connsiteX5" fmla="*/ 199645 w 466938"/>
                <a:gd name="connsiteY5" fmla="*/ 602635 h 606121"/>
                <a:gd name="connsiteX6" fmla="*/ 297882 w 466938"/>
                <a:gd name="connsiteY6" fmla="*/ 560791 h 606121"/>
                <a:gd name="connsiteX7" fmla="*/ 358629 w 466938"/>
                <a:gd name="connsiteY7" fmla="*/ 523121 h 606121"/>
                <a:gd name="connsiteX8" fmla="*/ 397645 w 466938"/>
                <a:gd name="connsiteY8" fmla="*/ 491962 h 606121"/>
                <a:gd name="connsiteX9" fmla="*/ 460502 w 466938"/>
                <a:gd name="connsiteY9" fmla="*/ 368134 h 606121"/>
                <a:gd name="connsiteX10" fmla="*/ 463555 w 466938"/>
                <a:gd name="connsiteY10" fmla="*/ 349770 h 606121"/>
                <a:gd name="connsiteX11" fmla="*/ 422698 w 466938"/>
                <a:gd name="connsiteY11" fmla="*/ 180730 h 606121"/>
                <a:gd name="connsiteX12" fmla="*/ 361547 w 466938"/>
                <a:gd name="connsiteY12" fmla="*/ 48056 h 606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938" h="606121">
                  <a:moveTo>
                    <a:pt x="361547" y="48056"/>
                  </a:moveTo>
                  <a:cubicBezTo>
                    <a:pt x="338604" y="16807"/>
                    <a:pt x="293706" y="2305"/>
                    <a:pt x="255678" y="3428"/>
                  </a:cubicBezTo>
                  <a:cubicBezTo>
                    <a:pt x="202788" y="4999"/>
                    <a:pt x="146262" y="42579"/>
                    <a:pt x="95213" y="56542"/>
                  </a:cubicBezTo>
                  <a:cubicBezTo>
                    <a:pt x="42637" y="70864"/>
                    <a:pt x="28809" y="100991"/>
                    <a:pt x="17225" y="152489"/>
                  </a:cubicBezTo>
                  <a:cubicBezTo>
                    <a:pt x="-18783" y="312640"/>
                    <a:pt x="21356" y="484509"/>
                    <a:pt x="69352" y="540811"/>
                  </a:cubicBezTo>
                  <a:cubicBezTo>
                    <a:pt x="105000" y="582656"/>
                    <a:pt x="142086" y="613635"/>
                    <a:pt x="199645" y="602635"/>
                  </a:cubicBezTo>
                  <a:cubicBezTo>
                    <a:pt x="234666" y="595991"/>
                    <a:pt x="266813" y="576325"/>
                    <a:pt x="297882" y="560791"/>
                  </a:cubicBezTo>
                  <a:cubicBezTo>
                    <a:pt x="319702" y="549880"/>
                    <a:pt x="339143" y="537444"/>
                    <a:pt x="358629" y="523121"/>
                  </a:cubicBezTo>
                  <a:cubicBezTo>
                    <a:pt x="371739" y="513468"/>
                    <a:pt x="385657" y="502738"/>
                    <a:pt x="397645" y="491962"/>
                  </a:cubicBezTo>
                  <a:cubicBezTo>
                    <a:pt x="426380" y="466011"/>
                    <a:pt x="451298" y="410876"/>
                    <a:pt x="460502" y="368134"/>
                  </a:cubicBezTo>
                  <a:cubicBezTo>
                    <a:pt x="461894" y="361668"/>
                    <a:pt x="462927" y="355517"/>
                    <a:pt x="463555" y="349770"/>
                  </a:cubicBezTo>
                  <a:cubicBezTo>
                    <a:pt x="469976" y="291313"/>
                    <a:pt x="427996" y="237930"/>
                    <a:pt x="422698" y="180730"/>
                  </a:cubicBezTo>
                  <a:cubicBezTo>
                    <a:pt x="417670" y="126179"/>
                    <a:pt x="393559" y="91607"/>
                    <a:pt x="361547" y="48056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C3CF9202-F824-4C42-84C2-86378A797538}"/>
                </a:ext>
              </a:extLst>
            </p:cNvPr>
            <p:cNvSpPr/>
            <p:nvPr/>
          </p:nvSpPr>
          <p:spPr>
            <a:xfrm>
              <a:off x="8005834" y="3662169"/>
              <a:ext cx="71837" cy="53878"/>
            </a:xfrm>
            <a:custGeom>
              <a:avLst/>
              <a:gdLst>
                <a:gd name="connsiteX0" fmla="*/ 68260 w 71836"/>
                <a:gd name="connsiteY0" fmla="*/ 20414 h 53877"/>
                <a:gd name="connsiteX1" fmla="*/ 68799 w 71836"/>
                <a:gd name="connsiteY1" fmla="*/ 21941 h 53877"/>
                <a:gd name="connsiteX2" fmla="*/ 4191 w 71836"/>
                <a:gd name="connsiteY2" fmla="*/ 34018 h 53877"/>
                <a:gd name="connsiteX3" fmla="*/ 68799 w 71836"/>
                <a:gd name="connsiteY3" fmla="*/ 21941 h 53877"/>
                <a:gd name="connsiteX4" fmla="*/ 68260 w 71836"/>
                <a:gd name="connsiteY4" fmla="*/ 20414 h 5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836" h="53877">
                  <a:moveTo>
                    <a:pt x="68260" y="20414"/>
                  </a:moveTo>
                  <a:cubicBezTo>
                    <a:pt x="68484" y="20953"/>
                    <a:pt x="68619" y="21447"/>
                    <a:pt x="68799" y="21941"/>
                  </a:cubicBezTo>
                  <a:cubicBezTo>
                    <a:pt x="63187" y="-2439"/>
                    <a:pt x="-4834" y="-7018"/>
                    <a:pt x="4191" y="34018"/>
                  </a:cubicBezTo>
                  <a:cubicBezTo>
                    <a:pt x="11374" y="66390"/>
                    <a:pt x="81550" y="57545"/>
                    <a:pt x="68799" y="21941"/>
                  </a:cubicBezTo>
                  <a:cubicBezTo>
                    <a:pt x="69697" y="25802"/>
                    <a:pt x="68260" y="20414"/>
                    <a:pt x="68260" y="2041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386D5BDE-F885-4A79-BB04-BB500128452D}"/>
                </a:ext>
              </a:extLst>
            </p:cNvPr>
            <p:cNvSpPr/>
            <p:nvPr/>
          </p:nvSpPr>
          <p:spPr>
            <a:xfrm>
              <a:off x="7877523" y="3609130"/>
              <a:ext cx="62857" cy="94286"/>
            </a:xfrm>
            <a:custGeom>
              <a:avLst/>
              <a:gdLst>
                <a:gd name="connsiteX0" fmla="*/ 46073 w 62857"/>
                <a:gd name="connsiteY0" fmla="*/ 3367 h 94285"/>
                <a:gd name="connsiteX1" fmla="*/ 43873 w 62857"/>
                <a:gd name="connsiteY1" fmla="*/ 6959 h 94285"/>
                <a:gd name="connsiteX2" fmla="*/ 33546 w 62857"/>
                <a:gd name="connsiteY2" fmla="*/ 26041 h 94285"/>
                <a:gd name="connsiteX3" fmla="*/ 3689 w 62857"/>
                <a:gd name="connsiteY3" fmla="*/ 68245 h 94285"/>
                <a:gd name="connsiteX4" fmla="*/ 31301 w 62857"/>
                <a:gd name="connsiteY4" fmla="*/ 93702 h 94285"/>
                <a:gd name="connsiteX5" fmla="*/ 58824 w 62857"/>
                <a:gd name="connsiteY5" fmla="*/ 28555 h 94285"/>
                <a:gd name="connsiteX6" fmla="*/ 46073 w 62857"/>
                <a:gd name="connsiteY6" fmla="*/ 3367 h 9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857" h="94285">
                  <a:moveTo>
                    <a:pt x="46073" y="3367"/>
                  </a:moveTo>
                  <a:cubicBezTo>
                    <a:pt x="45310" y="4535"/>
                    <a:pt x="44591" y="5747"/>
                    <a:pt x="43873" y="6959"/>
                  </a:cubicBezTo>
                  <a:cubicBezTo>
                    <a:pt x="40416" y="13290"/>
                    <a:pt x="38305" y="20025"/>
                    <a:pt x="33546" y="26041"/>
                  </a:cubicBezTo>
                  <a:cubicBezTo>
                    <a:pt x="23085" y="39196"/>
                    <a:pt x="6293" y="50241"/>
                    <a:pt x="3689" y="68245"/>
                  </a:cubicBezTo>
                  <a:cubicBezTo>
                    <a:pt x="1085" y="85890"/>
                    <a:pt x="14644" y="96216"/>
                    <a:pt x="31301" y="93702"/>
                  </a:cubicBezTo>
                  <a:cubicBezTo>
                    <a:pt x="55861" y="89931"/>
                    <a:pt x="61742" y="48041"/>
                    <a:pt x="58824" y="28555"/>
                  </a:cubicBezTo>
                  <a:cubicBezTo>
                    <a:pt x="57881" y="22045"/>
                    <a:pt x="53750" y="3323"/>
                    <a:pt x="46073" y="336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D2A11CD8-C0DC-49B2-9E90-E4925FCDDE8C}"/>
                </a:ext>
              </a:extLst>
            </p:cNvPr>
            <p:cNvSpPr/>
            <p:nvPr/>
          </p:nvSpPr>
          <p:spPr>
            <a:xfrm>
              <a:off x="7847225" y="3745261"/>
              <a:ext cx="134694" cy="85306"/>
            </a:xfrm>
            <a:custGeom>
              <a:avLst/>
              <a:gdLst>
                <a:gd name="connsiteX0" fmla="*/ 132359 w 134693"/>
                <a:gd name="connsiteY0" fmla="*/ 3367 h 85306"/>
                <a:gd name="connsiteX1" fmla="*/ 3367 w 134693"/>
                <a:gd name="connsiteY1" fmla="*/ 11224 h 85306"/>
                <a:gd name="connsiteX2" fmla="*/ 78886 w 134693"/>
                <a:gd name="connsiteY2" fmla="*/ 83061 h 85306"/>
                <a:gd name="connsiteX3" fmla="*/ 134290 w 134693"/>
                <a:gd name="connsiteY3" fmla="*/ 3547 h 85306"/>
                <a:gd name="connsiteX4" fmla="*/ 132359 w 134693"/>
                <a:gd name="connsiteY4" fmla="*/ 3367 h 8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693" h="85306">
                  <a:moveTo>
                    <a:pt x="132359" y="3367"/>
                  </a:moveTo>
                  <a:cubicBezTo>
                    <a:pt x="113502" y="9204"/>
                    <a:pt x="9114" y="15265"/>
                    <a:pt x="3367" y="11224"/>
                  </a:cubicBezTo>
                  <a:cubicBezTo>
                    <a:pt x="18588" y="71926"/>
                    <a:pt x="44988" y="86473"/>
                    <a:pt x="78886" y="83061"/>
                  </a:cubicBezTo>
                  <a:cubicBezTo>
                    <a:pt x="125310" y="78437"/>
                    <a:pt x="140126" y="42698"/>
                    <a:pt x="134290" y="3547"/>
                  </a:cubicBezTo>
                  <a:cubicBezTo>
                    <a:pt x="133616" y="3502"/>
                    <a:pt x="132988" y="3412"/>
                    <a:pt x="132359" y="336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10A58538-BC07-4316-8B97-C0849DB4997B}"/>
                </a:ext>
              </a:extLst>
            </p:cNvPr>
            <p:cNvSpPr/>
            <p:nvPr/>
          </p:nvSpPr>
          <p:spPr>
            <a:xfrm>
              <a:off x="8146784" y="3601767"/>
              <a:ext cx="4490" cy="4490"/>
            </a:xfrm>
            <a:custGeom>
              <a:avLst/>
              <a:gdLst>
                <a:gd name="connsiteX0" fmla="*/ 3367 w 4489"/>
                <a:gd name="connsiteY0" fmla="*/ 4220 h 4489"/>
                <a:gd name="connsiteX1" fmla="*/ 3592 w 4489"/>
                <a:gd name="connsiteY1" fmla="*/ 3367 h 4489"/>
                <a:gd name="connsiteX2" fmla="*/ 3367 w 4489"/>
                <a:gd name="connsiteY2" fmla="*/ 4220 h 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89" h="4489">
                  <a:moveTo>
                    <a:pt x="3367" y="4220"/>
                  </a:moveTo>
                  <a:cubicBezTo>
                    <a:pt x="3502" y="3996"/>
                    <a:pt x="3547" y="3727"/>
                    <a:pt x="3592" y="3367"/>
                  </a:cubicBezTo>
                  <a:lnTo>
                    <a:pt x="3367" y="4220"/>
                  </a:lnTo>
                  <a:close/>
                </a:path>
              </a:pathLst>
            </a:custGeom>
            <a:solidFill>
              <a:srgbClr val="EAC6B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8155F3B3-3622-4CDB-9F0F-3554039E23C3}"/>
                </a:ext>
              </a:extLst>
            </p:cNvPr>
            <p:cNvSpPr/>
            <p:nvPr/>
          </p:nvSpPr>
          <p:spPr>
            <a:xfrm>
              <a:off x="7659844" y="3270728"/>
              <a:ext cx="579183" cy="448979"/>
            </a:xfrm>
            <a:custGeom>
              <a:avLst/>
              <a:gdLst>
                <a:gd name="connsiteX0" fmla="*/ 519850 w 579183"/>
                <a:gd name="connsiteY0" fmla="*/ 48811 h 448979"/>
                <a:gd name="connsiteX1" fmla="*/ 334017 w 579183"/>
                <a:gd name="connsiteY1" fmla="*/ 40235 h 448979"/>
                <a:gd name="connsiteX2" fmla="*/ 211850 w 579183"/>
                <a:gd name="connsiteY2" fmla="*/ 17741 h 448979"/>
                <a:gd name="connsiteX3" fmla="*/ 135658 w 579183"/>
                <a:gd name="connsiteY3" fmla="*/ 47688 h 448979"/>
                <a:gd name="connsiteX4" fmla="*/ 58613 w 579183"/>
                <a:gd name="connsiteY4" fmla="*/ 28517 h 448979"/>
                <a:gd name="connsiteX5" fmla="*/ 58613 w 579183"/>
                <a:gd name="connsiteY5" fmla="*/ 49754 h 448979"/>
                <a:gd name="connsiteX6" fmla="*/ 68626 w 579183"/>
                <a:gd name="connsiteY6" fmla="*/ 89982 h 448979"/>
                <a:gd name="connsiteX7" fmla="*/ 9360 w 579183"/>
                <a:gd name="connsiteY7" fmla="*/ 85941 h 448979"/>
                <a:gd name="connsiteX8" fmla="*/ 51924 w 579183"/>
                <a:gd name="connsiteY8" fmla="*/ 190419 h 448979"/>
                <a:gd name="connsiteX9" fmla="*/ 189311 w 579183"/>
                <a:gd name="connsiteY9" fmla="*/ 227684 h 448979"/>
                <a:gd name="connsiteX10" fmla="*/ 279107 w 579183"/>
                <a:gd name="connsiteY10" fmla="*/ 201149 h 448979"/>
                <a:gd name="connsiteX11" fmla="*/ 318887 w 579183"/>
                <a:gd name="connsiteY11" fmla="*/ 168464 h 448979"/>
                <a:gd name="connsiteX12" fmla="*/ 429515 w 579183"/>
                <a:gd name="connsiteY12" fmla="*/ 167566 h 448979"/>
                <a:gd name="connsiteX13" fmla="*/ 463683 w 579183"/>
                <a:gd name="connsiteY13" fmla="*/ 220321 h 448979"/>
                <a:gd name="connsiteX14" fmla="*/ 491070 w 579183"/>
                <a:gd name="connsiteY14" fmla="*/ 446427 h 448979"/>
                <a:gd name="connsiteX15" fmla="*/ 530042 w 579183"/>
                <a:gd name="connsiteY15" fmla="*/ 370055 h 448979"/>
                <a:gd name="connsiteX16" fmla="*/ 567352 w 579183"/>
                <a:gd name="connsiteY16" fmla="*/ 333508 h 448979"/>
                <a:gd name="connsiteX17" fmla="*/ 573144 w 579183"/>
                <a:gd name="connsiteY17" fmla="*/ 279272 h 448979"/>
                <a:gd name="connsiteX18" fmla="*/ 519850 w 579183"/>
                <a:gd name="connsiteY18" fmla="*/ 48811 h 44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9183" h="448979">
                  <a:moveTo>
                    <a:pt x="519850" y="48811"/>
                  </a:moveTo>
                  <a:cubicBezTo>
                    <a:pt x="466421" y="11186"/>
                    <a:pt x="393148" y="31031"/>
                    <a:pt x="334017" y="40235"/>
                  </a:cubicBezTo>
                  <a:cubicBezTo>
                    <a:pt x="287144" y="47554"/>
                    <a:pt x="255581" y="30133"/>
                    <a:pt x="211850" y="17741"/>
                  </a:cubicBezTo>
                  <a:cubicBezTo>
                    <a:pt x="177862" y="8088"/>
                    <a:pt x="105936" y="-20916"/>
                    <a:pt x="135658" y="47688"/>
                  </a:cubicBezTo>
                  <a:cubicBezTo>
                    <a:pt x="122189" y="40145"/>
                    <a:pt x="69748" y="10603"/>
                    <a:pt x="58613" y="28517"/>
                  </a:cubicBezTo>
                  <a:cubicBezTo>
                    <a:pt x="55246" y="33905"/>
                    <a:pt x="56234" y="41492"/>
                    <a:pt x="58613" y="49754"/>
                  </a:cubicBezTo>
                  <a:cubicBezTo>
                    <a:pt x="62564" y="63537"/>
                    <a:pt x="70377" y="79207"/>
                    <a:pt x="68626" y="89982"/>
                  </a:cubicBezTo>
                  <a:cubicBezTo>
                    <a:pt x="47119" y="94517"/>
                    <a:pt x="21977" y="71843"/>
                    <a:pt x="9360" y="85941"/>
                  </a:cubicBezTo>
                  <a:cubicBezTo>
                    <a:pt x="-12774" y="110725"/>
                    <a:pt x="32079" y="174839"/>
                    <a:pt x="51924" y="190419"/>
                  </a:cubicBezTo>
                  <a:cubicBezTo>
                    <a:pt x="88919" y="219513"/>
                    <a:pt x="143515" y="228178"/>
                    <a:pt x="189311" y="227684"/>
                  </a:cubicBezTo>
                  <a:cubicBezTo>
                    <a:pt x="218989" y="227325"/>
                    <a:pt x="253785" y="216909"/>
                    <a:pt x="279107" y="201149"/>
                  </a:cubicBezTo>
                  <a:cubicBezTo>
                    <a:pt x="294552" y="191586"/>
                    <a:pt x="301332" y="176051"/>
                    <a:pt x="318887" y="168464"/>
                  </a:cubicBezTo>
                  <a:cubicBezTo>
                    <a:pt x="350585" y="154725"/>
                    <a:pt x="396919" y="158002"/>
                    <a:pt x="429515" y="167566"/>
                  </a:cubicBezTo>
                  <a:cubicBezTo>
                    <a:pt x="460585" y="176770"/>
                    <a:pt x="455736" y="187590"/>
                    <a:pt x="463683" y="220321"/>
                  </a:cubicBezTo>
                  <a:cubicBezTo>
                    <a:pt x="481507" y="293729"/>
                    <a:pt x="471495" y="374725"/>
                    <a:pt x="491070" y="446427"/>
                  </a:cubicBezTo>
                  <a:cubicBezTo>
                    <a:pt x="530984" y="449166"/>
                    <a:pt x="513160" y="390439"/>
                    <a:pt x="530042" y="370055"/>
                  </a:cubicBezTo>
                  <a:cubicBezTo>
                    <a:pt x="543556" y="353757"/>
                    <a:pt x="559450" y="360402"/>
                    <a:pt x="567352" y="333508"/>
                  </a:cubicBezTo>
                  <a:cubicBezTo>
                    <a:pt x="572425" y="316178"/>
                    <a:pt x="569013" y="296917"/>
                    <a:pt x="573144" y="279272"/>
                  </a:cubicBezTo>
                  <a:cubicBezTo>
                    <a:pt x="588589" y="213002"/>
                    <a:pt x="581540" y="92272"/>
                    <a:pt x="519850" y="48811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2CA6C8C2-000E-4B26-B6C4-3254F7EE4C83}"/>
                </a:ext>
              </a:extLst>
            </p:cNvPr>
            <p:cNvSpPr/>
            <p:nvPr/>
          </p:nvSpPr>
          <p:spPr>
            <a:xfrm>
              <a:off x="7669384" y="3398739"/>
              <a:ext cx="570204" cy="327755"/>
            </a:xfrm>
            <a:custGeom>
              <a:avLst/>
              <a:gdLst>
                <a:gd name="connsiteX0" fmla="*/ 488624 w 570203"/>
                <a:gd name="connsiteY0" fmla="*/ 132179 h 327754"/>
                <a:gd name="connsiteX1" fmla="*/ 475424 w 570203"/>
                <a:gd name="connsiteY1" fmla="*/ 56841 h 327754"/>
                <a:gd name="connsiteX2" fmla="*/ 320661 w 570203"/>
                <a:gd name="connsiteY2" fmla="*/ 24784 h 327754"/>
                <a:gd name="connsiteX3" fmla="*/ 237555 w 570203"/>
                <a:gd name="connsiteY3" fmla="*/ 63037 h 327754"/>
                <a:gd name="connsiteX4" fmla="*/ 109506 w 570203"/>
                <a:gd name="connsiteY4" fmla="*/ 61914 h 327754"/>
                <a:gd name="connsiteX5" fmla="*/ 3367 w 570203"/>
                <a:gd name="connsiteY5" fmla="*/ 3367 h 327754"/>
                <a:gd name="connsiteX6" fmla="*/ 277784 w 570203"/>
                <a:gd name="connsiteY6" fmla="*/ 86428 h 327754"/>
                <a:gd name="connsiteX7" fmla="*/ 322816 w 570203"/>
                <a:gd name="connsiteY7" fmla="*/ 41082 h 327754"/>
                <a:gd name="connsiteX8" fmla="*/ 399098 w 570203"/>
                <a:gd name="connsiteY8" fmla="*/ 38478 h 327754"/>
                <a:gd name="connsiteX9" fmla="*/ 434432 w 570203"/>
                <a:gd name="connsiteY9" fmla="*/ 52351 h 327754"/>
                <a:gd name="connsiteX10" fmla="*/ 450506 w 570203"/>
                <a:gd name="connsiteY10" fmla="*/ 84363 h 327754"/>
                <a:gd name="connsiteX11" fmla="*/ 471069 w 570203"/>
                <a:gd name="connsiteY11" fmla="*/ 325016 h 327754"/>
                <a:gd name="connsiteX12" fmla="*/ 514665 w 570203"/>
                <a:gd name="connsiteY12" fmla="*/ 252326 h 327754"/>
                <a:gd name="connsiteX13" fmla="*/ 549551 w 570203"/>
                <a:gd name="connsiteY13" fmla="*/ 225073 h 327754"/>
                <a:gd name="connsiteX14" fmla="*/ 568138 w 570203"/>
                <a:gd name="connsiteY14" fmla="*/ 120731 h 327754"/>
                <a:gd name="connsiteX15" fmla="*/ 488624 w 570203"/>
                <a:gd name="connsiteY15" fmla="*/ 132179 h 327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0203" h="327754">
                  <a:moveTo>
                    <a:pt x="488624" y="132179"/>
                  </a:moveTo>
                  <a:cubicBezTo>
                    <a:pt x="487681" y="106139"/>
                    <a:pt x="487547" y="81220"/>
                    <a:pt x="475424" y="56841"/>
                  </a:cubicBezTo>
                  <a:cubicBezTo>
                    <a:pt x="453783" y="13200"/>
                    <a:pt x="360800" y="5747"/>
                    <a:pt x="320661" y="24784"/>
                  </a:cubicBezTo>
                  <a:cubicBezTo>
                    <a:pt x="291747" y="38522"/>
                    <a:pt x="269657" y="56841"/>
                    <a:pt x="237555" y="63037"/>
                  </a:cubicBezTo>
                  <a:cubicBezTo>
                    <a:pt x="195845" y="71073"/>
                    <a:pt x="151171" y="71657"/>
                    <a:pt x="109506" y="61914"/>
                  </a:cubicBezTo>
                  <a:cubicBezTo>
                    <a:pt x="69727" y="52620"/>
                    <a:pt x="32641" y="33898"/>
                    <a:pt x="3367" y="3367"/>
                  </a:cubicBezTo>
                  <a:cubicBezTo>
                    <a:pt x="11045" y="117004"/>
                    <a:pt x="202265" y="132763"/>
                    <a:pt x="277784" y="86428"/>
                  </a:cubicBezTo>
                  <a:cubicBezTo>
                    <a:pt x="296281" y="75069"/>
                    <a:pt x="302432" y="51678"/>
                    <a:pt x="322816" y="41082"/>
                  </a:cubicBezTo>
                  <a:cubicBezTo>
                    <a:pt x="345894" y="29094"/>
                    <a:pt x="374673" y="33853"/>
                    <a:pt x="399098" y="38478"/>
                  </a:cubicBezTo>
                  <a:cubicBezTo>
                    <a:pt x="411490" y="40812"/>
                    <a:pt x="424510" y="44314"/>
                    <a:pt x="434432" y="52351"/>
                  </a:cubicBezTo>
                  <a:cubicBezTo>
                    <a:pt x="445343" y="61196"/>
                    <a:pt x="448710" y="70849"/>
                    <a:pt x="450506" y="84363"/>
                  </a:cubicBezTo>
                  <a:cubicBezTo>
                    <a:pt x="461102" y="163788"/>
                    <a:pt x="474571" y="244918"/>
                    <a:pt x="471069" y="325016"/>
                  </a:cubicBezTo>
                  <a:cubicBezTo>
                    <a:pt x="519289" y="320257"/>
                    <a:pt x="501375" y="283979"/>
                    <a:pt x="514665" y="252326"/>
                  </a:cubicBezTo>
                  <a:cubicBezTo>
                    <a:pt x="521849" y="235220"/>
                    <a:pt x="539583" y="237465"/>
                    <a:pt x="549551" y="225073"/>
                  </a:cubicBezTo>
                  <a:cubicBezTo>
                    <a:pt x="567196" y="203073"/>
                    <a:pt x="566926" y="147759"/>
                    <a:pt x="568138" y="120731"/>
                  </a:cubicBezTo>
                  <a:cubicBezTo>
                    <a:pt x="550808" y="132988"/>
                    <a:pt x="490555" y="185069"/>
                    <a:pt x="488624" y="132179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8E53DEE1-ADE2-4F48-87D6-04F76D000433}"/>
                </a:ext>
              </a:extLst>
            </p:cNvPr>
            <p:cNvSpPr/>
            <p:nvPr/>
          </p:nvSpPr>
          <p:spPr>
            <a:xfrm>
              <a:off x="8163935" y="3632066"/>
              <a:ext cx="98775" cy="107755"/>
            </a:xfrm>
            <a:custGeom>
              <a:avLst/>
              <a:gdLst>
                <a:gd name="connsiteX0" fmla="*/ 70714 w 98775"/>
                <a:gd name="connsiteY0" fmla="*/ 4766 h 107755"/>
                <a:gd name="connsiteX1" fmla="*/ 39106 w 98775"/>
                <a:gd name="connsiteY1" fmla="*/ 8223 h 107755"/>
                <a:gd name="connsiteX2" fmla="*/ 26759 w 98775"/>
                <a:gd name="connsiteY2" fmla="*/ 22501 h 107755"/>
                <a:gd name="connsiteX3" fmla="*/ 28735 w 98775"/>
                <a:gd name="connsiteY3" fmla="*/ 61831 h 107755"/>
                <a:gd name="connsiteX4" fmla="*/ 3367 w 98775"/>
                <a:gd name="connsiteY4" fmla="*/ 105562 h 107755"/>
                <a:gd name="connsiteX5" fmla="*/ 69098 w 98775"/>
                <a:gd name="connsiteY5" fmla="*/ 90925 h 107755"/>
                <a:gd name="connsiteX6" fmla="*/ 93792 w 98775"/>
                <a:gd name="connsiteY6" fmla="*/ 33456 h 107755"/>
                <a:gd name="connsiteX7" fmla="*/ 70714 w 98775"/>
                <a:gd name="connsiteY7" fmla="*/ 4766 h 107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775" h="107755">
                  <a:moveTo>
                    <a:pt x="70714" y="4766"/>
                  </a:moveTo>
                  <a:cubicBezTo>
                    <a:pt x="61780" y="1937"/>
                    <a:pt x="48669" y="3554"/>
                    <a:pt x="39106" y="8223"/>
                  </a:cubicBezTo>
                  <a:cubicBezTo>
                    <a:pt x="32147" y="11546"/>
                    <a:pt x="27029" y="16529"/>
                    <a:pt x="26759" y="22501"/>
                  </a:cubicBezTo>
                  <a:cubicBezTo>
                    <a:pt x="26086" y="36239"/>
                    <a:pt x="30800" y="47958"/>
                    <a:pt x="28735" y="61831"/>
                  </a:cubicBezTo>
                  <a:cubicBezTo>
                    <a:pt x="27837" y="67758"/>
                    <a:pt x="5882" y="106774"/>
                    <a:pt x="3367" y="105562"/>
                  </a:cubicBezTo>
                  <a:cubicBezTo>
                    <a:pt x="22539" y="114856"/>
                    <a:pt x="54910" y="100713"/>
                    <a:pt x="69098" y="90925"/>
                  </a:cubicBezTo>
                  <a:cubicBezTo>
                    <a:pt x="90245" y="76378"/>
                    <a:pt x="99494" y="55366"/>
                    <a:pt x="93792" y="33456"/>
                  </a:cubicBezTo>
                  <a:cubicBezTo>
                    <a:pt x="91143" y="23039"/>
                    <a:pt x="84408" y="9121"/>
                    <a:pt x="70714" y="4766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6481CADA-E017-4A2B-BCA2-9B9A6723E3D8}"/>
                </a:ext>
              </a:extLst>
            </p:cNvPr>
            <p:cNvSpPr/>
            <p:nvPr/>
          </p:nvSpPr>
          <p:spPr>
            <a:xfrm>
              <a:off x="8200482" y="3668661"/>
              <a:ext cx="26939" cy="40408"/>
            </a:xfrm>
            <a:custGeom>
              <a:avLst/>
              <a:gdLst>
                <a:gd name="connsiteX0" fmla="*/ 10731 w 26938"/>
                <a:gd name="connsiteY0" fmla="*/ 4314 h 40408"/>
                <a:gd name="connsiteX1" fmla="*/ 3367 w 26938"/>
                <a:gd name="connsiteY1" fmla="*/ 40547 h 40408"/>
                <a:gd name="connsiteX2" fmla="*/ 10731 w 26938"/>
                <a:gd name="connsiteY2" fmla="*/ 4314 h 4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38" h="40408">
                  <a:moveTo>
                    <a:pt x="10731" y="4314"/>
                  </a:moveTo>
                  <a:cubicBezTo>
                    <a:pt x="9473" y="16481"/>
                    <a:pt x="7094" y="29098"/>
                    <a:pt x="3367" y="40547"/>
                  </a:cubicBezTo>
                  <a:cubicBezTo>
                    <a:pt x="31877" y="46832"/>
                    <a:pt x="34571" y="-4127"/>
                    <a:pt x="10731" y="431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982FE888-EEE1-421D-B109-9A1F5155C081}"/>
                </a:ext>
              </a:extLst>
            </p:cNvPr>
            <p:cNvSpPr/>
            <p:nvPr/>
          </p:nvSpPr>
          <p:spPr>
            <a:xfrm>
              <a:off x="8020667" y="3596871"/>
              <a:ext cx="35918" cy="35918"/>
            </a:xfrm>
            <a:custGeom>
              <a:avLst/>
              <a:gdLst>
                <a:gd name="connsiteX0" fmla="*/ 13917 w 35918"/>
                <a:gd name="connsiteY0" fmla="*/ 3954 h 35918"/>
                <a:gd name="connsiteX1" fmla="*/ 3949 w 35918"/>
                <a:gd name="connsiteY1" fmla="*/ 23125 h 35918"/>
                <a:gd name="connsiteX2" fmla="*/ 22178 w 35918"/>
                <a:gd name="connsiteY2" fmla="*/ 33856 h 35918"/>
                <a:gd name="connsiteX3" fmla="*/ 32145 w 35918"/>
                <a:gd name="connsiteY3" fmla="*/ 14774 h 35918"/>
                <a:gd name="connsiteX4" fmla="*/ 13917 w 35918"/>
                <a:gd name="connsiteY4" fmla="*/ 3954 h 3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18" h="35918">
                  <a:moveTo>
                    <a:pt x="13917" y="3954"/>
                  </a:moveTo>
                  <a:cubicBezTo>
                    <a:pt x="6149" y="6288"/>
                    <a:pt x="1704" y="14864"/>
                    <a:pt x="3949" y="23125"/>
                  </a:cubicBezTo>
                  <a:cubicBezTo>
                    <a:pt x="6239" y="31386"/>
                    <a:pt x="14411" y="36190"/>
                    <a:pt x="22178" y="33856"/>
                  </a:cubicBezTo>
                  <a:cubicBezTo>
                    <a:pt x="29990" y="31611"/>
                    <a:pt x="34435" y="22990"/>
                    <a:pt x="32145" y="14774"/>
                  </a:cubicBezTo>
                  <a:cubicBezTo>
                    <a:pt x="29855" y="6468"/>
                    <a:pt x="21684" y="1619"/>
                    <a:pt x="13917" y="3954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CDB77796-2D5E-4ECC-85CA-1877A738B56D}"/>
                </a:ext>
              </a:extLst>
            </p:cNvPr>
            <p:cNvSpPr/>
            <p:nvPr/>
          </p:nvSpPr>
          <p:spPr>
            <a:xfrm>
              <a:off x="7814473" y="3611223"/>
              <a:ext cx="31429" cy="26939"/>
            </a:xfrm>
            <a:custGeom>
              <a:avLst/>
              <a:gdLst>
                <a:gd name="connsiteX0" fmla="*/ 21707 w 31428"/>
                <a:gd name="connsiteY0" fmla="*/ 5585 h 26938"/>
                <a:gd name="connsiteX1" fmla="*/ 4421 w 31428"/>
                <a:gd name="connsiteY1" fmla="*/ 8548 h 26938"/>
                <a:gd name="connsiteX2" fmla="*/ 11335 w 31428"/>
                <a:gd name="connsiteY2" fmla="*/ 25430 h 26938"/>
                <a:gd name="connsiteX3" fmla="*/ 28666 w 31428"/>
                <a:gd name="connsiteY3" fmla="*/ 22422 h 26938"/>
                <a:gd name="connsiteX4" fmla="*/ 21707 w 31428"/>
                <a:gd name="connsiteY4" fmla="*/ 5585 h 2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28" h="26938">
                  <a:moveTo>
                    <a:pt x="21707" y="5585"/>
                  </a:moveTo>
                  <a:cubicBezTo>
                    <a:pt x="15017" y="1724"/>
                    <a:pt x="7295" y="3026"/>
                    <a:pt x="4421" y="8548"/>
                  </a:cubicBezTo>
                  <a:cubicBezTo>
                    <a:pt x="1593" y="13981"/>
                    <a:pt x="4646" y="21569"/>
                    <a:pt x="11335" y="25430"/>
                  </a:cubicBezTo>
                  <a:cubicBezTo>
                    <a:pt x="18025" y="29246"/>
                    <a:pt x="25793" y="27944"/>
                    <a:pt x="28666" y="22422"/>
                  </a:cubicBezTo>
                  <a:cubicBezTo>
                    <a:pt x="31495" y="16989"/>
                    <a:pt x="28397" y="9446"/>
                    <a:pt x="21707" y="5585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B7B5B932-348C-4405-B5AF-2DF182BCF62A}"/>
                </a:ext>
              </a:extLst>
            </p:cNvPr>
            <p:cNvSpPr/>
            <p:nvPr/>
          </p:nvSpPr>
          <p:spPr>
            <a:xfrm>
              <a:off x="7985012" y="3586878"/>
              <a:ext cx="94286" cy="62857"/>
            </a:xfrm>
            <a:custGeom>
              <a:avLst/>
              <a:gdLst>
                <a:gd name="connsiteX0" fmla="*/ 72694 w 94285"/>
                <a:gd name="connsiteY0" fmla="*/ 12555 h 62857"/>
                <a:gd name="connsiteX1" fmla="*/ 22274 w 94285"/>
                <a:gd name="connsiteY1" fmla="*/ 8649 h 62857"/>
                <a:gd name="connsiteX2" fmla="*/ 4315 w 94285"/>
                <a:gd name="connsiteY2" fmla="*/ 61000 h 62857"/>
                <a:gd name="connsiteX3" fmla="*/ 19221 w 94285"/>
                <a:gd name="connsiteY3" fmla="*/ 59069 h 62857"/>
                <a:gd name="connsiteX4" fmla="*/ 30176 w 94285"/>
                <a:gd name="connsiteY4" fmla="*/ 20951 h 62857"/>
                <a:gd name="connsiteX5" fmla="*/ 64209 w 94285"/>
                <a:gd name="connsiteY5" fmla="*/ 24453 h 62857"/>
                <a:gd name="connsiteX6" fmla="*/ 79519 w 94285"/>
                <a:gd name="connsiteY6" fmla="*/ 56869 h 62857"/>
                <a:gd name="connsiteX7" fmla="*/ 94335 w 94285"/>
                <a:gd name="connsiteY7" fmla="*/ 59473 h 62857"/>
                <a:gd name="connsiteX8" fmla="*/ 72694 w 94285"/>
                <a:gd name="connsiteY8" fmla="*/ 12555 h 6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285" h="62857">
                  <a:moveTo>
                    <a:pt x="72694" y="12555"/>
                  </a:moveTo>
                  <a:cubicBezTo>
                    <a:pt x="56486" y="1914"/>
                    <a:pt x="36237" y="387"/>
                    <a:pt x="22274" y="8649"/>
                  </a:cubicBezTo>
                  <a:cubicBezTo>
                    <a:pt x="13564" y="13812"/>
                    <a:pt x="-399" y="27551"/>
                    <a:pt x="4315" y="61000"/>
                  </a:cubicBezTo>
                  <a:lnTo>
                    <a:pt x="19221" y="59069"/>
                  </a:lnTo>
                  <a:cubicBezTo>
                    <a:pt x="16572" y="40257"/>
                    <a:pt x="20433" y="26743"/>
                    <a:pt x="30176" y="20951"/>
                  </a:cubicBezTo>
                  <a:cubicBezTo>
                    <a:pt x="39201" y="15608"/>
                    <a:pt x="52850" y="17000"/>
                    <a:pt x="64209" y="24453"/>
                  </a:cubicBezTo>
                  <a:cubicBezTo>
                    <a:pt x="76107" y="32310"/>
                    <a:pt x="81809" y="44387"/>
                    <a:pt x="79519" y="56869"/>
                  </a:cubicBezTo>
                  <a:lnTo>
                    <a:pt x="94335" y="59473"/>
                  </a:lnTo>
                  <a:cubicBezTo>
                    <a:pt x="97747" y="41289"/>
                    <a:pt x="89666" y="23690"/>
                    <a:pt x="72694" y="12555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3B99EF7C-7B29-4355-BE41-F940B56FE26E}"/>
                </a:ext>
              </a:extLst>
            </p:cNvPr>
            <p:cNvSpPr/>
            <p:nvPr/>
          </p:nvSpPr>
          <p:spPr>
            <a:xfrm>
              <a:off x="7782571" y="3598488"/>
              <a:ext cx="85306" cy="53878"/>
            </a:xfrm>
            <a:custGeom>
              <a:avLst/>
              <a:gdLst>
                <a:gd name="connsiteX0" fmla="*/ 63127 w 85306"/>
                <a:gd name="connsiteY0" fmla="*/ 10643 h 53877"/>
                <a:gd name="connsiteX1" fmla="*/ 18948 w 85306"/>
                <a:gd name="connsiteY1" fmla="*/ 8577 h 53877"/>
                <a:gd name="connsiteX2" fmla="*/ 4536 w 85306"/>
                <a:gd name="connsiteY2" fmla="*/ 54777 h 53877"/>
                <a:gd name="connsiteX3" fmla="*/ 17556 w 85306"/>
                <a:gd name="connsiteY3" fmla="*/ 52712 h 53877"/>
                <a:gd name="connsiteX4" fmla="*/ 26221 w 85306"/>
                <a:gd name="connsiteY4" fmla="*/ 19128 h 53877"/>
                <a:gd name="connsiteX5" fmla="*/ 56078 w 85306"/>
                <a:gd name="connsiteY5" fmla="*/ 21284 h 53877"/>
                <a:gd name="connsiteX6" fmla="*/ 70221 w 85306"/>
                <a:gd name="connsiteY6" fmla="*/ 49210 h 53877"/>
                <a:gd name="connsiteX7" fmla="*/ 83242 w 85306"/>
                <a:gd name="connsiteY7" fmla="*/ 51096 h 53877"/>
                <a:gd name="connsiteX8" fmla="*/ 63127 w 85306"/>
                <a:gd name="connsiteY8" fmla="*/ 10643 h 5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306" h="53877">
                  <a:moveTo>
                    <a:pt x="63127" y="10643"/>
                  </a:moveTo>
                  <a:cubicBezTo>
                    <a:pt x="48715" y="1753"/>
                    <a:pt x="30980" y="945"/>
                    <a:pt x="18948" y="8577"/>
                  </a:cubicBezTo>
                  <a:cubicBezTo>
                    <a:pt x="11450" y="13337"/>
                    <a:pt x="-403" y="25684"/>
                    <a:pt x="4536" y="54777"/>
                  </a:cubicBezTo>
                  <a:lnTo>
                    <a:pt x="17556" y="52712"/>
                  </a:lnTo>
                  <a:cubicBezTo>
                    <a:pt x="14772" y="36369"/>
                    <a:pt x="17870" y="24426"/>
                    <a:pt x="26221" y="19128"/>
                  </a:cubicBezTo>
                  <a:cubicBezTo>
                    <a:pt x="33989" y="14235"/>
                    <a:pt x="45976" y="15088"/>
                    <a:pt x="56078" y="21284"/>
                  </a:cubicBezTo>
                  <a:cubicBezTo>
                    <a:pt x="66674" y="27794"/>
                    <a:pt x="71927" y="38210"/>
                    <a:pt x="70221" y="49210"/>
                  </a:cubicBezTo>
                  <a:lnTo>
                    <a:pt x="83242" y="51096"/>
                  </a:lnTo>
                  <a:cubicBezTo>
                    <a:pt x="85711" y="35067"/>
                    <a:pt x="78213" y="19937"/>
                    <a:pt x="63127" y="10643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71BCF344-7571-4F2B-8FF6-561AF5C66D5A}"/>
                </a:ext>
              </a:extLst>
            </p:cNvPr>
            <p:cNvSpPr/>
            <p:nvPr/>
          </p:nvSpPr>
          <p:spPr>
            <a:xfrm>
              <a:off x="8278963" y="4744529"/>
              <a:ext cx="152653" cy="246939"/>
            </a:xfrm>
            <a:custGeom>
              <a:avLst/>
              <a:gdLst>
                <a:gd name="connsiteX0" fmla="*/ 36547 w 152652"/>
                <a:gd name="connsiteY0" fmla="*/ 5098 h 246938"/>
                <a:gd name="connsiteX1" fmla="*/ 5164 w 152652"/>
                <a:gd name="connsiteY1" fmla="*/ 45237 h 246938"/>
                <a:gd name="connsiteX2" fmla="*/ 14233 w 152652"/>
                <a:gd name="connsiteY2" fmla="*/ 111327 h 246938"/>
                <a:gd name="connsiteX3" fmla="*/ 65866 w 152652"/>
                <a:gd name="connsiteY3" fmla="*/ 245257 h 246938"/>
                <a:gd name="connsiteX4" fmla="*/ 152474 w 152652"/>
                <a:gd name="connsiteY4" fmla="*/ 223976 h 246938"/>
                <a:gd name="connsiteX5" fmla="*/ 42968 w 152652"/>
                <a:gd name="connsiteY5" fmla="*/ 17221 h 246938"/>
                <a:gd name="connsiteX6" fmla="*/ 36547 w 152652"/>
                <a:gd name="connsiteY6" fmla="*/ 5098 h 24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652" h="246938">
                  <a:moveTo>
                    <a:pt x="36547" y="5098"/>
                  </a:moveTo>
                  <a:cubicBezTo>
                    <a:pt x="30576" y="-6036"/>
                    <a:pt x="6511" y="39984"/>
                    <a:pt x="5164" y="45237"/>
                  </a:cubicBezTo>
                  <a:cubicBezTo>
                    <a:pt x="-179" y="66115"/>
                    <a:pt x="7454" y="91257"/>
                    <a:pt x="14233" y="111327"/>
                  </a:cubicBezTo>
                  <a:cubicBezTo>
                    <a:pt x="27029" y="149041"/>
                    <a:pt x="47682" y="211853"/>
                    <a:pt x="65866" y="245257"/>
                  </a:cubicBezTo>
                  <a:cubicBezTo>
                    <a:pt x="91547" y="232147"/>
                    <a:pt x="123964" y="231339"/>
                    <a:pt x="152474" y="223976"/>
                  </a:cubicBezTo>
                  <a:cubicBezTo>
                    <a:pt x="110494" y="157168"/>
                    <a:pt x="78931" y="85466"/>
                    <a:pt x="42968" y="17221"/>
                  </a:cubicBezTo>
                  <a:cubicBezTo>
                    <a:pt x="40858" y="13135"/>
                    <a:pt x="38703" y="9094"/>
                    <a:pt x="36547" y="5098"/>
                  </a:cubicBezTo>
                  <a:close/>
                </a:path>
              </a:pathLst>
            </a:custGeom>
            <a:solidFill>
              <a:srgbClr val="A3B8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FE37A38A-9026-4885-9C2E-E2C203DE46D6}"/>
                </a:ext>
              </a:extLst>
            </p:cNvPr>
            <p:cNvSpPr/>
            <p:nvPr/>
          </p:nvSpPr>
          <p:spPr>
            <a:xfrm>
              <a:off x="7781688" y="3675886"/>
              <a:ext cx="62857" cy="49388"/>
            </a:xfrm>
            <a:custGeom>
              <a:avLst/>
              <a:gdLst>
                <a:gd name="connsiteX0" fmla="*/ 58892 w 62857"/>
                <a:gd name="connsiteY0" fmla="*/ 17967 h 49387"/>
                <a:gd name="connsiteX1" fmla="*/ 59341 w 62857"/>
                <a:gd name="connsiteY1" fmla="*/ 19269 h 49387"/>
                <a:gd name="connsiteX2" fmla="*/ 4072 w 62857"/>
                <a:gd name="connsiteY2" fmla="*/ 29596 h 49387"/>
                <a:gd name="connsiteX3" fmla="*/ 59341 w 62857"/>
                <a:gd name="connsiteY3" fmla="*/ 19269 h 49387"/>
                <a:gd name="connsiteX4" fmla="*/ 58892 w 62857"/>
                <a:gd name="connsiteY4" fmla="*/ 17967 h 49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57" h="49387">
                  <a:moveTo>
                    <a:pt x="58892" y="17967"/>
                  </a:moveTo>
                  <a:cubicBezTo>
                    <a:pt x="59072" y="18416"/>
                    <a:pt x="59207" y="18865"/>
                    <a:pt x="59341" y="19269"/>
                  </a:cubicBezTo>
                  <a:cubicBezTo>
                    <a:pt x="54537" y="-1609"/>
                    <a:pt x="-3650" y="-5515"/>
                    <a:pt x="4072" y="29596"/>
                  </a:cubicBezTo>
                  <a:cubicBezTo>
                    <a:pt x="10223" y="57298"/>
                    <a:pt x="70252" y="49710"/>
                    <a:pt x="59341" y="19269"/>
                  </a:cubicBezTo>
                  <a:cubicBezTo>
                    <a:pt x="60105" y="22547"/>
                    <a:pt x="58892" y="17967"/>
                    <a:pt x="58892" y="17967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01EC5FE3-5C83-48A2-9360-C730ECCA4158}"/>
                </a:ext>
              </a:extLst>
            </p:cNvPr>
            <p:cNvSpPr/>
            <p:nvPr/>
          </p:nvSpPr>
          <p:spPr>
            <a:xfrm>
              <a:off x="7799905" y="4296985"/>
              <a:ext cx="179592" cy="466938"/>
            </a:xfrm>
            <a:custGeom>
              <a:avLst/>
              <a:gdLst>
                <a:gd name="connsiteX0" fmla="*/ 176402 w 179591"/>
                <a:gd name="connsiteY0" fmla="*/ 458120 h 466938"/>
                <a:gd name="connsiteX1" fmla="*/ 179185 w 179591"/>
                <a:gd name="connsiteY1" fmla="*/ 457626 h 466938"/>
                <a:gd name="connsiteX2" fmla="*/ 71700 w 179591"/>
                <a:gd name="connsiteY2" fmla="*/ 38235 h 466938"/>
                <a:gd name="connsiteX3" fmla="*/ 3455 w 179591"/>
                <a:gd name="connsiteY3" fmla="*/ 70426 h 466938"/>
                <a:gd name="connsiteX4" fmla="*/ 156332 w 179591"/>
                <a:gd name="connsiteY4" fmla="*/ 463597 h 466938"/>
                <a:gd name="connsiteX5" fmla="*/ 176402 w 179591"/>
                <a:gd name="connsiteY5" fmla="*/ 458120 h 46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591" h="466938">
                  <a:moveTo>
                    <a:pt x="176402" y="458120"/>
                  </a:moveTo>
                  <a:cubicBezTo>
                    <a:pt x="179185" y="457626"/>
                    <a:pt x="176402" y="457850"/>
                    <a:pt x="179185" y="457626"/>
                  </a:cubicBezTo>
                  <a:cubicBezTo>
                    <a:pt x="157365" y="334202"/>
                    <a:pt x="95810" y="84928"/>
                    <a:pt x="71700" y="38235"/>
                  </a:cubicBezTo>
                  <a:cubicBezTo>
                    <a:pt x="37802" y="-27541"/>
                    <a:pt x="1345" y="9186"/>
                    <a:pt x="3455" y="70426"/>
                  </a:cubicBezTo>
                  <a:cubicBezTo>
                    <a:pt x="5071" y="116357"/>
                    <a:pt x="100838" y="351128"/>
                    <a:pt x="156332" y="463597"/>
                  </a:cubicBezTo>
                  <a:cubicBezTo>
                    <a:pt x="165267" y="458389"/>
                    <a:pt x="166165" y="459916"/>
                    <a:pt x="176402" y="458120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37386CC8-0F7C-4FD0-BE7F-F6523BD0BB8F}"/>
                </a:ext>
              </a:extLst>
            </p:cNvPr>
            <p:cNvSpPr/>
            <p:nvPr/>
          </p:nvSpPr>
          <p:spPr>
            <a:xfrm>
              <a:off x="7596103" y="4547856"/>
              <a:ext cx="130204" cy="228979"/>
            </a:xfrm>
            <a:custGeom>
              <a:avLst/>
              <a:gdLst>
                <a:gd name="connsiteX0" fmla="*/ 56938 w 130203"/>
                <a:gd name="connsiteY0" fmla="*/ 3367 h 228979"/>
                <a:gd name="connsiteX1" fmla="*/ 12444 w 130203"/>
                <a:gd name="connsiteY1" fmla="*/ 91053 h 228979"/>
                <a:gd name="connsiteX2" fmla="*/ 22546 w 130203"/>
                <a:gd name="connsiteY2" fmla="*/ 113951 h 228979"/>
                <a:gd name="connsiteX3" fmla="*/ 103408 w 130203"/>
                <a:gd name="connsiteY3" fmla="*/ 223188 h 228979"/>
                <a:gd name="connsiteX4" fmla="*/ 115350 w 130203"/>
                <a:gd name="connsiteY4" fmla="*/ 128139 h 228979"/>
                <a:gd name="connsiteX5" fmla="*/ 56938 w 130203"/>
                <a:gd name="connsiteY5" fmla="*/ 3367 h 22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203" h="228979">
                  <a:moveTo>
                    <a:pt x="56938" y="3367"/>
                  </a:moveTo>
                  <a:cubicBezTo>
                    <a:pt x="367" y="6824"/>
                    <a:pt x="-5605" y="50106"/>
                    <a:pt x="12444" y="91053"/>
                  </a:cubicBezTo>
                  <a:cubicBezTo>
                    <a:pt x="16575" y="100437"/>
                    <a:pt x="20436" y="108608"/>
                    <a:pt x="22546" y="113951"/>
                  </a:cubicBezTo>
                  <a:cubicBezTo>
                    <a:pt x="36240" y="148298"/>
                    <a:pt x="43604" y="245322"/>
                    <a:pt x="103408" y="223188"/>
                  </a:cubicBezTo>
                  <a:cubicBezTo>
                    <a:pt x="146510" y="207249"/>
                    <a:pt x="129134" y="159118"/>
                    <a:pt x="115350" y="128139"/>
                  </a:cubicBezTo>
                  <a:cubicBezTo>
                    <a:pt x="97167" y="87237"/>
                    <a:pt x="77726" y="42473"/>
                    <a:pt x="56938" y="3367"/>
                  </a:cubicBezTo>
                  <a:close/>
                </a:path>
              </a:pathLst>
            </a:custGeom>
            <a:solidFill>
              <a:srgbClr val="A3B8E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ADF0CE9E-5566-4A2A-8E2E-4600A0AA70DB}"/>
                </a:ext>
              </a:extLst>
            </p:cNvPr>
            <p:cNvSpPr/>
            <p:nvPr/>
          </p:nvSpPr>
          <p:spPr>
            <a:xfrm>
              <a:off x="7650752" y="4413207"/>
              <a:ext cx="300816" cy="278367"/>
            </a:xfrm>
            <a:custGeom>
              <a:avLst/>
              <a:gdLst>
                <a:gd name="connsiteX0" fmla="*/ 245143 w 300816"/>
                <a:gd name="connsiteY0" fmla="*/ 17196 h 278367"/>
                <a:gd name="connsiteX1" fmla="*/ 219865 w 300816"/>
                <a:gd name="connsiteY1" fmla="*/ 54282 h 278367"/>
                <a:gd name="connsiteX2" fmla="*/ 176000 w 300816"/>
                <a:gd name="connsiteY2" fmla="*/ 56975 h 278367"/>
                <a:gd name="connsiteX3" fmla="*/ 157906 w 300816"/>
                <a:gd name="connsiteY3" fmla="*/ 3367 h 278367"/>
                <a:gd name="connsiteX4" fmla="*/ 119204 w 300816"/>
                <a:gd name="connsiteY4" fmla="*/ 53339 h 278367"/>
                <a:gd name="connsiteX5" fmla="*/ 102233 w 300816"/>
                <a:gd name="connsiteY5" fmla="*/ 96171 h 278367"/>
                <a:gd name="connsiteX6" fmla="*/ 85486 w 300816"/>
                <a:gd name="connsiteY6" fmla="*/ 112963 h 278367"/>
                <a:gd name="connsiteX7" fmla="*/ 46963 w 300816"/>
                <a:gd name="connsiteY7" fmla="*/ 133751 h 278367"/>
                <a:gd name="connsiteX8" fmla="*/ 9967 w 300816"/>
                <a:gd name="connsiteY8" fmla="*/ 151261 h 278367"/>
                <a:gd name="connsiteX9" fmla="*/ 3367 w 300816"/>
                <a:gd name="connsiteY9" fmla="*/ 154763 h 278367"/>
                <a:gd name="connsiteX10" fmla="*/ 62767 w 300816"/>
                <a:gd name="connsiteY10" fmla="*/ 276257 h 278367"/>
                <a:gd name="connsiteX11" fmla="*/ 117902 w 300816"/>
                <a:gd name="connsiteY11" fmla="*/ 252147 h 278367"/>
                <a:gd name="connsiteX12" fmla="*/ 187943 w 300816"/>
                <a:gd name="connsiteY12" fmla="*/ 225881 h 278367"/>
                <a:gd name="connsiteX13" fmla="*/ 297898 w 300816"/>
                <a:gd name="connsiteY13" fmla="*/ 158175 h 278367"/>
                <a:gd name="connsiteX14" fmla="*/ 245143 w 300816"/>
                <a:gd name="connsiteY14" fmla="*/ 17196 h 2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0816" h="278367">
                  <a:moveTo>
                    <a:pt x="245143" y="17196"/>
                  </a:moveTo>
                  <a:cubicBezTo>
                    <a:pt x="230910" y="16163"/>
                    <a:pt x="235579" y="42114"/>
                    <a:pt x="219865" y="54282"/>
                  </a:cubicBezTo>
                  <a:cubicBezTo>
                    <a:pt x="205498" y="65461"/>
                    <a:pt x="187090" y="73722"/>
                    <a:pt x="176000" y="56975"/>
                  </a:cubicBezTo>
                  <a:cubicBezTo>
                    <a:pt x="172588" y="51857"/>
                    <a:pt x="155706" y="7184"/>
                    <a:pt x="157906" y="3367"/>
                  </a:cubicBezTo>
                  <a:cubicBezTo>
                    <a:pt x="147624" y="21192"/>
                    <a:pt x="130698" y="35694"/>
                    <a:pt x="119204" y="53339"/>
                  </a:cubicBezTo>
                  <a:cubicBezTo>
                    <a:pt x="109371" y="68514"/>
                    <a:pt x="108698" y="79739"/>
                    <a:pt x="102233" y="96171"/>
                  </a:cubicBezTo>
                  <a:cubicBezTo>
                    <a:pt x="99539" y="103086"/>
                    <a:pt x="91233" y="108743"/>
                    <a:pt x="85486" y="112963"/>
                  </a:cubicBezTo>
                  <a:cubicBezTo>
                    <a:pt x="73677" y="121584"/>
                    <a:pt x="60253" y="127824"/>
                    <a:pt x="46963" y="133751"/>
                  </a:cubicBezTo>
                  <a:cubicBezTo>
                    <a:pt x="34526" y="139318"/>
                    <a:pt x="21820" y="144482"/>
                    <a:pt x="9967" y="151261"/>
                  </a:cubicBezTo>
                  <a:cubicBezTo>
                    <a:pt x="7902" y="152428"/>
                    <a:pt x="5702" y="153596"/>
                    <a:pt x="3367" y="154763"/>
                  </a:cubicBezTo>
                  <a:cubicBezTo>
                    <a:pt x="26445" y="192522"/>
                    <a:pt x="39016" y="239800"/>
                    <a:pt x="62767" y="276257"/>
                  </a:cubicBezTo>
                  <a:cubicBezTo>
                    <a:pt x="81175" y="268579"/>
                    <a:pt x="99180" y="259555"/>
                    <a:pt x="117902" y="252147"/>
                  </a:cubicBezTo>
                  <a:cubicBezTo>
                    <a:pt x="141159" y="242943"/>
                    <a:pt x="164731" y="234771"/>
                    <a:pt x="187943" y="225881"/>
                  </a:cubicBezTo>
                  <a:cubicBezTo>
                    <a:pt x="227004" y="210885"/>
                    <a:pt x="274596" y="197820"/>
                    <a:pt x="297898" y="158175"/>
                  </a:cubicBezTo>
                  <a:cubicBezTo>
                    <a:pt x="313747" y="131326"/>
                    <a:pt x="278502" y="19620"/>
                    <a:pt x="245143" y="17196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04BFD98A-35AA-45DA-AD9F-7DC051EB1859}"/>
                </a:ext>
              </a:extLst>
            </p:cNvPr>
            <p:cNvSpPr/>
            <p:nvPr/>
          </p:nvSpPr>
          <p:spPr>
            <a:xfrm>
              <a:off x="7920409" y="4494742"/>
              <a:ext cx="22449" cy="26939"/>
            </a:xfrm>
            <a:custGeom>
              <a:avLst/>
              <a:gdLst>
                <a:gd name="connsiteX0" fmla="*/ 12796 w 22448"/>
                <a:gd name="connsiteY0" fmla="*/ 27343 h 26938"/>
                <a:gd name="connsiteX1" fmla="*/ 19845 w 22448"/>
                <a:gd name="connsiteY1" fmla="*/ 3367 h 26938"/>
                <a:gd name="connsiteX2" fmla="*/ 7139 w 22448"/>
                <a:gd name="connsiteY2" fmla="*/ 5657 h 26938"/>
                <a:gd name="connsiteX3" fmla="*/ 3367 w 22448"/>
                <a:gd name="connsiteY3" fmla="*/ 18543 h 26938"/>
                <a:gd name="connsiteX4" fmla="*/ 12796 w 22448"/>
                <a:gd name="connsiteY4" fmla="*/ 27343 h 2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48" h="26938">
                  <a:moveTo>
                    <a:pt x="12796" y="27343"/>
                  </a:moveTo>
                  <a:cubicBezTo>
                    <a:pt x="18947" y="20788"/>
                    <a:pt x="21416" y="12257"/>
                    <a:pt x="19845" y="3367"/>
                  </a:cubicBezTo>
                  <a:lnTo>
                    <a:pt x="7139" y="5657"/>
                  </a:lnTo>
                  <a:cubicBezTo>
                    <a:pt x="7992" y="10506"/>
                    <a:pt x="6690" y="14996"/>
                    <a:pt x="3367" y="18543"/>
                  </a:cubicBezTo>
                  <a:lnTo>
                    <a:pt x="12796" y="27343"/>
                  </a:ln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D6098435-1E89-459E-9AF0-A2B75FC41AAF}"/>
                </a:ext>
              </a:extLst>
            </p:cNvPr>
            <p:cNvSpPr/>
            <p:nvPr/>
          </p:nvSpPr>
          <p:spPr>
            <a:xfrm>
              <a:off x="7904829" y="4460170"/>
              <a:ext cx="26939" cy="31429"/>
            </a:xfrm>
            <a:custGeom>
              <a:avLst/>
              <a:gdLst>
                <a:gd name="connsiteX0" fmla="*/ 11673 w 26938"/>
                <a:gd name="connsiteY0" fmla="*/ 28420 h 31428"/>
                <a:gd name="connsiteX1" fmla="*/ 25278 w 26938"/>
                <a:gd name="connsiteY1" fmla="*/ 6241 h 31428"/>
                <a:gd name="connsiteX2" fmla="*/ 12706 w 26938"/>
                <a:gd name="connsiteY2" fmla="*/ 3367 h 31428"/>
                <a:gd name="connsiteX3" fmla="*/ 3367 w 26938"/>
                <a:gd name="connsiteY3" fmla="*/ 18543 h 31428"/>
                <a:gd name="connsiteX4" fmla="*/ 11673 w 26938"/>
                <a:gd name="connsiteY4" fmla="*/ 28420 h 3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38" h="31428">
                  <a:moveTo>
                    <a:pt x="11673" y="28420"/>
                  </a:moveTo>
                  <a:cubicBezTo>
                    <a:pt x="18588" y="22628"/>
                    <a:pt x="23302" y="14951"/>
                    <a:pt x="25278" y="6241"/>
                  </a:cubicBezTo>
                  <a:lnTo>
                    <a:pt x="12706" y="3367"/>
                  </a:lnTo>
                  <a:cubicBezTo>
                    <a:pt x="11359" y="9294"/>
                    <a:pt x="8127" y="14547"/>
                    <a:pt x="3367" y="18543"/>
                  </a:cubicBezTo>
                  <a:lnTo>
                    <a:pt x="11673" y="28420"/>
                  </a:ln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21870731-74B2-4A7D-8339-16B3A8CD7AB9}"/>
                </a:ext>
              </a:extLst>
            </p:cNvPr>
            <p:cNvSpPr/>
            <p:nvPr/>
          </p:nvSpPr>
          <p:spPr>
            <a:xfrm>
              <a:off x="7927772" y="4529448"/>
              <a:ext cx="22449" cy="31429"/>
            </a:xfrm>
            <a:custGeom>
              <a:avLst/>
              <a:gdLst>
                <a:gd name="connsiteX0" fmla="*/ 12796 w 22448"/>
                <a:gd name="connsiteY0" fmla="*/ 29318 h 31428"/>
                <a:gd name="connsiteX1" fmla="*/ 22269 w 22448"/>
                <a:gd name="connsiteY1" fmla="*/ 3367 h 31428"/>
                <a:gd name="connsiteX2" fmla="*/ 9429 w 22448"/>
                <a:gd name="connsiteY2" fmla="*/ 4490 h 31428"/>
                <a:gd name="connsiteX3" fmla="*/ 3367 w 22448"/>
                <a:gd name="connsiteY3" fmla="*/ 20518 h 31428"/>
                <a:gd name="connsiteX4" fmla="*/ 12796 w 22448"/>
                <a:gd name="connsiteY4" fmla="*/ 29318 h 3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48" h="31428">
                  <a:moveTo>
                    <a:pt x="12796" y="29318"/>
                  </a:moveTo>
                  <a:cubicBezTo>
                    <a:pt x="19710" y="21910"/>
                    <a:pt x="23078" y="12706"/>
                    <a:pt x="22269" y="3367"/>
                  </a:cubicBezTo>
                  <a:lnTo>
                    <a:pt x="9429" y="4490"/>
                  </a:lnTo>
                  <a:cubicBezTo>
                    <a:pt x="9922" y="10192"/>
                    <a:pt x="7857" y="15759"/>
                    <a:pt x="3367" y="20518"/>
                  </a:cubicBezTo>
                  <a:lnTo>
                    <a:pt x="12796" y="29318"/>
                  </a:ln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2E8961FF-E1E8-459C-8F41-7D524042B92A}"/>
                </a:ext>
              </a:extLst>
            </p:cNvPr>
            <p:cNvSpPr/>
            <p:nvPr/>
          </p:nvSpPr>
          <p:spPr>
            <a:xfrm>
              <a:off x="7682496" y="4663284"/>
              <a:ext cx="489387" cy="251428"/>
            </a:xfrm>
            <a:custGeom>
              <a:avLst/>
              <a:gdLst>
                <a:gd name="connsiteX0" fmla="*/ 475916 w 489387"/>
                <a:gd name="connsiteY0" fmla="*/ 10915 h 251428"/>
                <a:gd name="connsiteX1" fmla="*/ 16476 w 489387"/>
                <a:gd name="connsiteY1" fmla="*/ 13250 h 251428"/>
                <a:gd name="connsiteX2" fmla="*/ 32504 w 489387"/>
                <a:gd name="connsiteY2" fmla="*/ 168731 h 251428"/>
                <a:gd name="connsiteX3" fmla="*/ 149014 w 489387"/>
                <a:gd name="connsiteY3" fmla="*/ 250580 h 251428"/>
                <a:gd name="connsiteX4" fmla="*/ 356308 w 489387"/>
                <a:gd name="connsiteY4" fmla="*/ 247393 h 251428"/>
                <a:gd name="connsiteX5" fmla="*/ 468777 w 489387"/>
                <a:gd name="connsiteY5" fmla="*/ 156025 h 251428"/>
                <a:gd name="connsiteX6" fmla="*/ 475916 w 489387"/>
                <a:gd name="connsiteY6" fmla="*/ 10915 h 25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387" h="251428">
                  <a:moveTo>
                    <a:pt x="475916" y="10915"/>
                  </a:moveTo>
                  <a:cubicBezTo>
                    <a:pt x="453108" y="-3407"/>
                    <a:pt x="31247" y="5707"/>
                    <a:pt x="16476" y="13250"/>
                  </a:cubicBezTo>
                  <a:cubicBezTo>
                    <a:pt x="-13965" y="28785"/>
                    <a:pt x="15937" y="140760"/>
                    <a:pt x="32504" y="168731"/>
                  </a:cubicBezTo>
                  <a:cubicBezTo>
                    <a:pt x="65100" y="223731"/>
                    <a:pt x="107214" y="250715"/>
                    <a:pt x="149014" y="250580"/>
                  </a:cubicBezTo>
                  <a:cubicBezTo>
                    <a:pt x="187986" y="251209"/>
                    <a:pt x="322455" y="249593"/>
                    <a:pt x="356308" y="247393"/>
                  </a:cubicBezTo>
                  <a:cubicBezTo>
                    <a:pt x="392361" y="245058"/>
                    <a:pt x="445341" y="209948"/>
                    <a:pt x="468777" y="156025"/>
                  </a:cubicBezTo>
                  <a:cubicBezTo>
                    <a:pt x="478745" y="132993"/>
                    <a:pt x="505728" y="29682"/>
                    <a:pt x="475916" y="1091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61C1144A-C258-4DE2-B257-9049F711CD0F}"/>
                </a:ext>
              </a:extLst>
            </p:cNvPr>
            <p:cNvSpPr/>
            <p:nvPr/>
          </p:nvSpPr>
          <p:spPr>
            <a:xfrm>
              <a:off x="7653004" y="4642956"/>
              <a:ext cx="538775" cy="58367"/>
            </a:xfrm>
            <a:custGeom>
              <a:avLst/>
              <a:gdLst>
                <a:gd name="connsiteX0" fmla="*/ 505229 w 538775"/>
                <a:gd name="connsiteY0" fmla="*/ 3676 h 58367"/>
                <a:gd name="connsiteX1" fmla="*/ 382613 w 538775"/>
                <a:gd name="connsiteY1" fmla="*/ 5157 h 58367"/>
                <a:gd name="connsiteX2" fmla="*/ 135809 w 538775"/>
                <a:gd name="connsiteY2" fmla="*/ 8121 h 58367"/>
                <a:gd name="connsiteX3" fmla="*/ 43679 w 538775"/>
                <a:gd name="connsiteY3" fmla="*/ 9243 h 58367"/>
                <a:gd name="connsiteX4" fmla="*/ 14360 w 538775"/>
                <a:gd name="connsiteY4" fmla="*/ 10321 h 58367"/>
                <a:gd name="connsiteX5" fmla="*/ 15348 w 538775"/>
                <a:gd name="connsiteY5" fmla="*/ 48080 h 58367"/>
                <a:gd name="connsiteX6" fmla="*/ 34834 w 538775"/>
                <a:gd name="connsiteY6" fmla="*/ 57419 h 58367"/>
                <a:gd name="connsiteX7" fmla="*/ 85523 w 538775"/>
                <a:gd name="connsiteY7" fmla="*/ 56970 h 58367"/>
                <a:gd name="connsiteX8" fmla="*/ 338389 w 538775"/>
                <a:gd name="connsiteY8" fmla="*/ 53872 h 58367"/>
                <a:gd name="connsiteX9" fmla="*/ 464821 w 538775"/>
                <a:gd name="connsiteY9" fmla="*/ 51716 h 58367"/>
                <a:gd name="connsiteX10" fmla="*/ 534278 w 538775"/>
                <a:gd name="connsiteY10" fmla="*/ 15214 h 58367"/>
                <a:gd name="connsiteX11" fmla="*/ 505229 w 538775"/>
                <a:gd name="connsiteY11" fmla="*/ 3676 h 5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8775" h="58367">
                  <a:moveTo>
                    <a:pt x="505229" y="3676"/>
                  </a:moveTo>
                  <a:cubicBezTo>
                    <a:pt x="464372" y="3496"/>
                    <a:pt x="423470" y="4663"/>
                    <a:pt x="382613" y="5157"/>
                  </a:cubicBezTo>
                  <a:cubicBezTo>
                    <a:pt x="300360" y="6145"/>
                    <a:pt x="218062" y="7133"/>
                    <a:pt x="135809" y="8121"/>
                  </a:cubicBezTo>
                  <a:cubicBezTo>
                    <a:pt x="105099" y="8480"/>
                    <a:pt x="74389" y="8884"/>
                    <a:pt x="43679" y="9243"/>
                  </a:cubicBezTo>
                  <a:cubicBezTo>
                    <a:pt x="36315" y="9333"/>
                    <a:pt x="21005" y="6594"/>
                    <a:pt x="14360" y="10321"/>
                  </a:cubicBezTo>
                  <a:cubicBezTo>
                    <a:pt x="-3509" y="20333"/>
                    <a:pt x="3046" y="37439"/>
                    <a:pt x="15348" y="48080"/>
                  </a:cubicBezTo>
                  <a:cubicBezTo>
                    <a:pt x="21230" y="53153"/>
                    <a:pt x="28368" y="56745"/>
                    <a:pt x="34834" y="57419"/>
                  </a:cubicBezTo>
                  <a:cubicBezTo>
                    <a:pt x="51311" y="59080"/>
                    <a:pt x="68956" y="57149"/>
                    <a:pt x="85523" y="56970"/>
                  </a:cubicBezTo>
                  <a:cubicBezTo>
                    <a:pt x="169797" y="56072"/>
                    <a:pt x="254115" y="55129"/>
                    <a:pt x="338389" y="53872"/>
                  </a:cubicBezTo>
                  <a:cubicBezTo>
                    <a:pt x="380548" y="53243"/>
                    <a:pt x="422662" y="52525"/>
                    <a:pt x="464821" y="51716"/>
                  </a:cubicBezTo>
                  <a:cubicBezTo>
                    <a:pt x="485429" y="51312"/>
                    <a:pt x="548601" y="58990"/>
                    <a:pt x="534278" y="15214"/>
                  </a:cubicBezTo>
                  <a:cubicBezTo>
                    <a:pt x="529429" y="398"/>
                    <a:pt x="518788" y="3676"/>
                    <a:pt x="505229" y="367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2F1C736-92F2-45D9-986B-4E516BB748E2}"/>
              </a:ext>
            </a:extLst>
          </p:cNvPr>
          <p:cNvSpPr/>
          <p:nvPr/>
        </p:nvSpPr>
        <p:spPr>
          <a:xfrm>
            <a:off x="2472835" y="6338827"/>
            <a:ext cx="1186436" cy="414310"/>
          </a:xfrm>
          <a:custGeom>
            <a:avLst/>
            <a:gdLst>
              <a:gd name="connsiteX0" fmla="*/ 1065314 w 1474272"/>
              <a:gd name="connsiteY0" fmla="*/ 310416 h 514825"/>
              <a:gd name="connsiteX1" fmla="*/ 719211 w 1474272"/>
              <a:gd name="connsiteY1" fmla="*/ 309188 h 514825"/>
              <a:gd name="connsiteX2" fmla="*/ 356903 w 1474272"/>
              <a:gd name="connsiteY2" fmla="*/ 235416 h 514825"/>
              <a:gd name="connsiteX3" fmla="*/ 17703 w 1474272"/>
              <a:gd name="connsiteY3" fmla="*/ 4388 h 514825"/>
              <a:gd name="connsiteX4" fmla="*/ 15714 w 1474272"/>
              <a:gd name="connsiteY4" fmla="*/ 11174 h 514825"/>
              <a:gd name="connsiteX5" fmla="*/ 10097 w 1474272"/>
              <a:gd name="connsiteY5" fmla="*/ 32996 h 514825"/>
              <a:gd name="connsiteX6" fmla="*/ 94400 w 1474272"/>
              <a:gd name="connsiteY6" fmla="*/ 274964 h 514825"/>
              <a:gd name="connsiteX7" fmla="*/ 269207 w 1474272"/>
              <a:gd name="connsiteY7" fmla="*/ 386236 h 514825"/>
              <a:gd name="connsiteX8" fmla="*/ 494033 w 1474272"/>
              <a:gd name="connsiteY8" fmla="*/ 458897 h 514825"/>
              <a:gd name="connsiteX9" fmla="*/ 652927 w 1474272"/>
              <a:gd name="connsiteY9" fmla="*/ 487738 h 514825"/>
              <a:gd name="connsiteX10" fmla="*/ 845928 w 1474272"/>
              <a:gd name="connsiteY10" fmla="*/ 508273 h 514825"/>
              <a:gd name="connsiteX11" fmla="*/ 919642 w 1474272"/>
              <a:gd name="connsiteY11" fmla="*/ 511959 h 514825"/>
              <a:gd name="connsiteX12" fmla="*/ 1091933 w 1474272"/>
              <a:gd name="connsiteY12" fmla="*/ 511140 h 514825"/>
              <a:gd name="connsiteX13" fmla="*/ 1309622 w 1474272"/>
              <a:gd name="connsiteY13" fmla="*/ 488909 h 514825"/>
              <a:gd name="connsiteX14" fmla="*/ 1471733 w 1474272"/>
              <a:gd name="connsiteY14" fmla="*/ 450648 h 514825"/>
              <a:gd name="connsiteX15" fmla="*/ 1254805 w 1474272"/>
              <a:gd name="connsiteY15" fmla="*/ 375764 h 514825"/>
              <a:gd name="connsiteX16" fmla="*/ 1065314 w 1474272"/>
              <a:gd name="connsiteY16" fmla="*/ 310416 h 51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74272" h="514825">
                <a:moveTo>
                  <a:pt x="1065314" y="310416"/>
                </a:moveTo>
                <a:cubicBezTo>
                  <a:pt x="948484" y="322410"/>
                  <a:pt x="830951" y="322175"/>
                  <a:pt x="719211" y="309188"/>
                </a:cubicBezTo>
                <a:cubicBezTo>
                  <a:pt x="601269" y="295498"/>
                  <a:pt x="469462" y="267066"/>
                  <a:pt x="356903" y="235416"/>
                </a:cubicBezTo>
                <a:cubicBezTo>
                  <a:pt x="300740" y="219620"/>
                  <a:pt x="-4762" y="74825"/>
                  <a:pt x="17703" y="4388"/>
                </a:cubicBezTo>
                <a:cubicBezTo>
                  <a:pt x="17001" y="6669"/>
                  <a:pt x="16357" y="8893"/>
                  <a:pt x="15714" y="11174"/>
                </a:cubicBezTo>
                <a:cubicBezTo>
                  <a:pt x="13549" y="18546"/>
                  <a:pt x="11619" y="25800"/>
                  <a:pt x="10097" y="32996"/>
                </a:cubicBezTo>
                <a:cubicBezTo>
                  <a:pt x="-10730" y="130988"/>
                  <a:pt x="27239" y="211078"/>
                  <a:pt x="94400" y="274964"/>
                </a:cubicBezTo>
                <a:cubicBezTo>
                  <a:pt x="141612" y="319835"/>
                  <a:pt x="203274" y="356751"/>
                  <a:pt x="269207" y="386236"/>
                </a:cubicBezTo>
                <a:cubicBezTo>
                  <a:pt x="343681" y="419583"/>
                  <a:pt x="423537" y="443510"/>
                  <a:pt x="494033" y="458897"/>
                </a:cubicBezTo>
                <a:cubicBezTo>
                  <a:pt x="545633" y="470129"/>
                  <a:pt x="598812" y="479782"/>
                  <a:pt x="652927" y="487738"/>
                </a:cubicBezTo>
                <a:cubicBezTo>
                  <a:pt x="716227" y="497041"/>
                  <a:pt x="780873" y="504002"/>
                  <a:pt x="845928" y="508273"/>
                </a:cubicBezTo>
                <a:cubicBezTo>
                  <a:pt x="870441" y="509911"/>
                  <a:pt x="895071" y="511081"/>
                  <a:pt x="919642" y="511959"/>
                </a:cubicBezTo>
                <a:cubicBezTo>
                  <a:pt x="977209" y="513889"/>
                  <a:pt x="1034834" y="513714"/>
                  <a:pt x="1091933" y="511140"/>
                </a:cubicBezTo>
                <a:cubicBezTo>
                  <a:pt x="1165939" y="507805"/>
                  <a:pt x="1238950" y="500609"/>
                  <a:pt x="1309622" y="488909"/>
                </a:cubicBezTo>
                <a:cubicBezTo>
                  <a:pt x="1352797" y="481771"/>
                  <a:pt x="1409837" y="468959"/>
                  <a:pt x="1471733" y="450648"/>
                </a:cubicBezTo>
                <a:cubicBezTo>
                  <a:pt x="1391935" y="424029"/>
                  <a:pt x="1317695" y="398639"/>
                  <a:pt x="1254805" y="375764"/>
                </a:cubicBezTo>
                <a:cubicBezTo>
                  <a:pt x="1189165" y="351836"/>
                  <a:pt x="1126332" y="331009"/>
                  <a:pt x="1065314" y="310416"/>
                </a:cubicBezTo>
                <a:close/>
              </a:path>
            </a:pathLst>
          </a:custGeom>
          <a:solidFill>
            <a:srgbClr val="A3B8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8269CA09-2BA0-49F3-9F7D-1EE66601A7B4}"/>
              </a:ext>
            </a:extLst>
          </p:cNvPr>
          <p:cNvSpPr/>
          <p:nvPr/>
        </p:nvSpPr>
        <p:spPr>
          <a:xfrm>
            <a:off x="3305581" y="5742604"/>
            <a:ext cx="1657243" cy="828622"/>
          </a:xfrm>
          <a:custGeom>
            <a:avLst/>
            <a:gdLst>
              <a:gd name="connsiteX0" fmla="*/ 1998517 w 2059301"/>
              <a:gd name="connsiteY0" fmla="*/ 476145 h 1029650"/>
              <a:gd name="connsiteX1" fmla="*/ 1458886 w 2059301"/>
              <a:gd name="connsiteY1" fmla="*/ 272262 h 1029650"/>
              <a:gd name="connsiteX2" fmla="*/ 752640 w 2059301"/>
              <a:gd name="connsiteY2" fmla="*/ 112257 h 1029650"/>
              <a:gd name="connsiteX3" fmla="*/ 268879 w 2059301"/>
              <a:gd name="connsiteY3" fmla="*/ 4436 h 1029650"/>
              <a:gd name="connsiteX4" fmla="*/ 122622 w 2059301"/>
              <a:gd name="connsiteY4" fmla="*/ 39479 h 1029650"/>
              <a:gd name="connsiteX5" fmla="*/ 108289 w 2059301"/>
              <a:gd name="connsiteY5" fmla="*/ 50653 h 1029650"/>
              <a:gd name="connsiteX6" fmla="*/ 4388 w 2059301"/>
              <a:gd name="connsiteY6" fmla="*/ 154086 h 1029650"/>
              <a:gd name="connsiteX7" fmla="*/ 35921 w 2059301"/>
              <a:gd name="connsiteY7" fmla="*/ 170058 h 1029650"/>
              <a:gd name="connsiteX8" fmla="*/ 393432 w 2059301"/>
              <a:gd name="connsiteY8" fmla="*/ 348199 h 1029650"/>
              <a:gd name="connsiteX9" fmla="*/ 1338955 w 2059301"/>
              <a:gd name="connsiteY9" fmla="*/ 872151 h 1029650"/>
              <a:gd name="connsiteX10" fmla="*/ 1417817 w 2059301"/>
              <a:gd name="connsiteY10" fmla="*/ 980966 h 1029650"/>
              <a:gd name="connsiteX11" fmla="*/ 1592214 w 2059301"/>
              <a:gd name="connsiteY11" fmla="*/ 1006707 h 1029650"/>
              <a:gd name="connsiteX12" fmla="*/ 1959203 w 2059301"/>
              <a:gd name="connsiteY12" fmla="*/ 928665 h 1029650"/>
              <a:gd name="connsiteX13" fmla="*/ 2053802 w 2059301"/>
              <a:gd name="connsiteY13" fmla="*/ 664056 h 1029650"/>
              <a:gd name="connsiteX14" fmla="*/ 2053978 w 2059301"/>
              <a:gd name="connsiteY14" fmla="*/ 661540 h 1029650"/>
              <a:gd name="connsiteX15" fmla="*/ 2021274 w 2059301"/>
              <a:gd name="connsiteY15" fmla="*/ 504986 h 1029650"/>
              <a:gd name="connsiteX16" fmla="*/ 1998517 w 2059301"/>
              <a:gd name="connsiteY16" fmla="*/ 476145 h 102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59301" h="1029650">
                <a:moveTo>
                  <a:pt x="1998517" y="476145"/>
                </a:moveTo>
                <a:cubicBezTo>
                  <a:pt x="1885080" y="352587"/>
                  <a:pt x="1625268" y="314150"/>
                  <a:pt x="1458886" y="272262"/>
                </a:cubicBezTo>
                <a:cubicBezTo>
                  <a:pt x="1223705" y="213057"/>
                  <a:pt x="988055" y="164324"/>
                  <a:pt x="752640" y="112257"/>
                </a:cubicBezTo>
                <a:cubicBezTo>
                  <a:pt x="622822" y="83532"/>
                  <a:pt x="422508" y="6718"/>
                  <a:pt x="268879" y="4436"/>
                </a:cubicBezTo>
                <a:cubicBezTo>
                  <a:pt x="211605" y="3617"/>
                  <a:pt x="160824" y="13153"/>
                  <a:pt x="122622" y="39479"/>
                </a:cubicBezTo>
                <a:cubicBezTo>
                  <a:pt x="117649" y="42931"/>
                  <a:pt x="112852" y="46617"/>
                  <a:pt x="108289" y="50653"/>
                </a:cubicBezTo>
                <a:cubicBezTo>
                  <a:pt x="74123" y="80841"/>
                  <a:pt x="38553" y="115826"/>
                  <a:pt x="4388" y="154086"/>
                </a:cubicBezTo>
                <a:cubicBezTo>
                  <a:pt x="14977" y="159703"/>
                  <a:pt x="25507" y="165085"/>
                  <a:pt x="35921" y="170058"/>
                </a:cubicBezTo>
                <a:cubicBezTo>
                  <a:pt x="155910" y="227332"/>
                  <a:pt x="276017" y="285308"/>
                  <a:pt x="393432" y="348199"/>
                </a:cubicBezTo>
                <a:cubicBezTo>
                  <a:pt x="555602" y="435076"/>
                  <a:pt x="1187375" y="758187"/>
                  <a:pt x="1338955" y="872151"/>
                </a:cubicBezTo>
                <a:cubicBezTo>
                  <a:pt x="1390730" y="911114"/>
                  <a:pt x="1413664" y="946976"/>
                  <a:pt x="1417817" y="980966"/>
                </a:cubicBezTo>
                <a:cubicBezTo>
                  <a:pt x="1476145" y="990093"/>
                  <a:pt x="1534297" y="998868"/>
                  <a:pt x="1592214" y="1006707"/>
                </a:cubicBezTo>
                <a:cubicBezTo>
                  <a:pt x="1737243" y="1026364"/>
                  <a:pt x="1865832" y="1060355"/>
                  <a:pt x="1959203" y="928665"/>
                </a:cubicBezTo>
                <a:cubicBezTo>
                  <a:pt x="2003431" y="866300"/>
                  <a:pt x="2046255" y="761814"/>
                  <a:pt x="2053802" y="664056"/>
                </a:cubicBezTo>
                <a:cubicBezTo>
                  <a:pt x="2053861" y="663237"/>
                  <a:pt x="2053919" y="662359"/>
                  <a:pt x="2053978" y="661540"/>
                </a:cubicBezTo>
                <a:cubicBezTo>
                  <a:pt x="2058073" y="603388"/>
                  <a:pt x="2049590" y="547752"/>
                  <a:pt x="2021274" y="504986"/>
                </a:cubicBezTo>
                <a:cubicBezTo>
                  <a:pt x="2014547" y="494866"/>
                  <a:pt x="2006883" y="485271"/>
                  <a:pt x="1998517" y="476145"/>
                </a:cubicBezTo>
                <a:close/>
              </a:path>
            </a:pathLst>
          </a:custGeom>
          <a:solidFill>
            <a:srgbClr val="3347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D315BF15-AC28-44B6-A0E6-24C50F2F5700}"/>
              </a:ext>
            </a:extLst>
          </p:cNvPr>
          <p:cNvSpPr/>
          <p:nvPr/>
        </p:nvSpPr>
        <p:spPr>
          <a:xfrm>
            <a:off x="2657666" y="5781597"/>
            <a:ext cx="1789069" cy="1078150"/>
          </a:xfrm>
          <a:custGeom>
            <a:avLst/>
            <a:gdLst>
              <a:gd name="connsiteX0" fmla="*/ 2143941 w 2223109"/>
              <a:gd name="connsiteY0" fmla="*/ 823698 h 1339715"/>
              <a:gd name="connsiteX1" fmla="*/ 1198417 w 2223109"/>
              <a:gd name="connsiteY1" fmla="*/ 299746 h 1339715"/>
              <a:gd name="connsiteX2" fmla="*/ 840906 w 2223109"/>
              <a:gd name="connsiteY2" fmla="*/ 121605 h 1339715"/>
              <a:gd name="connsiteX3" fmla="*/ 809373 w 2223109"/>
              <a:gd name="connsiteY3" fmla="*/ 105634 h 1339715"/>
              <a:gd name="connsiteX4" fmla="*/ 638018 w 2223109"/>
              <a:gd name="connsiteY4" fmla="*/ 20922 h 1339715"/>
              <a:gd name="connsiteX5" fmla="*/ 579047 w 2223109"/>
              <a:gd name="connsiteY5" fmla="*/ 7290 h 1339715"/>
              <a:gd name="connsiteX6" fmla="*/ 29003 w 2223109"/>
              <a:gd name="connsiteY6" fmla="*/ 190755 h 1339715"/>
              <a:gd name="connsiteX7" fmla="*/ 68785 w 2223109"/>
              <a:gd name="connsiteY7" fmla="*/ 475782 h 1339715"/>
              <a:gd name="connsiteX8" fmla="*/ 342754 w 2223109"/>
              <a:gd name="connsiteY8" fmla="*/ 766482 h 1339715"/>
              <a:gd name="connsiteX9" fmla="*/ 835582 w 2223109"/>
              <a:gd name="connsiteY9" fmla="*/ 1002834 h 1339715"/>
              <a:gd name="connsiteX10" fmla="*/ 1025132 w 2223109"/>
              <a:gd name="connsiteY10" fmla="*/ 1068123 h 1339715"/>
              <a:gd name="connsiteX11" fmla="*/ 1242060 w 2223109"/>
              <a:gd name="connsiteY11" fmla="*/ 1143007 h 1339715"/>
              <a:gd name="connsiteX12" fmla="*/ 1297638 w 2223109"/>
              <a:gd name="connsiteY12" fmla="*/ 1161435 h 1339715"/>
              <a:gd name="connsiteX13" fmla="*/ 1488299 w 2223109"/>
              <a:gd name="connsiteY13" fmla="*/ 1223799 h 1339715"/>
              <a:gd name="connsiteX14" fmla="*/ 1538612 w 2223109"/>
              <a:gd name="connsiteY14" fmla="*/ 1240180 h 1339715"/>
              <a:gd name="connsiteX15" fmla="*/ 1831945 w 2223109"/>
              <a:gd name="connsiteY15" fmla="*/ 1336710 h 1339715"/>
              <a:gd name="connsiteX16" fmla="*/ 2045422 w 2223109"/>
              <a:gd name="connsiteY16" fmla="*/ 1336710 h 1339715"/>
              <a:gd name="connsiteX17" fmla="*/ 2062037 w 2223109"/>
              <a:gd name="connsiteY17" fmla="*/ 1164243 h 1339715"/>
              <a:gd name="connsiteX18" fmla="*/ 2166699 w 2223109"/>
              <a:gd name="connsiteY18" fmla="*/ 1056481 h 1339715"/>
              <a:gd name="connsiteX19" fmla="*/ 2222744 w 2223109"/>
              <a:gd name="connsiteY19" fmla="*/ 932455 h 1339715"/>
              <a:gd name="connsiteX20" fmla="*/ 2143941 w 2223109"/>
              <a:gd name="connsiteY20" fmla="*/ 823698 h 133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23109" h="1339715">
                <a:moveTo>
                  <a:pt x="2143941" y="823698"/>
                </a:moveTo>
                <a:cubicBezTo>
                  <a:pt x="1992360" y="709735"/>
                  <a:pt x="1360646" y="386681"/>
                  <a:pt x="1198417" y="299746"/>
                </a:cubicBezTo>
                <a:cubicBezTo>
                  <a:pt x="1081002" y="236856"/>
                  <a:pt x="960896" y="178879"/>
                  <a:pt x="840906" y="121605"/>
                </a:cubicBezTo>
                <a:cubicBezTo>
                  <a:pt x="830493" y="116632"/>
                  <a:pt x="819962" y="111250"/>
                  <a:pt x="809373" y="105634"/>
                </a:cubicBezTo>
                <a:cubicBezTo>
                  <a:pt x="754263" y="76441"/>
                  <a:pt x="696989" y="40754"/>
                  <a:pt x="638018" y="20922"/>
                </a:cubicBezTo>
                <a:cubicBezTo>
                  <a:pt x="618537" y="14369"/>
                  <a:pt x="598880" y="9572"/>
                  <a:pt x="579047" y="7290"/>
                </a:cubicBezTo>
                <a:cubicBezTo>
                  <a:pt x="419100" y="-10962"/>
                  <a:pt x="105349" y="57661"/>
                  <a:pt x="29003" y="190755"/>
                </a:cubicBezTo>
                <a:cubicBezTo>
                  <a:pt x="-19554" y="275409"/>
                  <a:pt x="8995" y="378199"/>
                  <a:pt x="68785" y="475782"/>
                </a:cubicBezTo>
                <a:cubicBezTo>
                  <a:pt x="141446" y="594308"/>
                  <a:pt x="260148" y="705171"/>
                  <a:pt x="342754" y="766482"/>
                </a:cubicBezTo>
                <a:cubicBezTo>
                  <a:pt x="505919" y="887583"/>
                  <a:pt x="663174" y="944507"/>
                  <a:pt x="835582" y="1002834"/>
                </a:cubicBezTo>
                <a:cubicBezTo>
                  <a:pt x="896542" y="1023485"/>
                  <a:pt x="959433" y="1044254"/>
                  <a:pt x="1025132" y="1068123"/>
                </a:cubicBezTo>
                <a:cubicBezTo>
                  <a:pt x="1088022" y="1090998"/>
                  <a:pt x="1162263" y="1116388"/>
                  <a:pt x="1242060" y="1143007"/>
                </a:cubicBezTo>
                <a:cubicBezTo>
                  <a:pt x="1260313" y="1149091"/>
                  <a:pt x="1278859" y="1155234"/>
                  <a:pt x="1297638" y="1161435"/>
                </a:cubicBezTo>
                <a:cubicBezTo>
                  <a:pt x="1359593" y="1181911"/>
                  <a:pt x="1423946" y="1202855"/>
                  <a:pt x="1488299" y="1223799"/>
                </a:cubicBezTo>
                <a:cubicBezTo>
                  <a:pt x="1505090" y="1229240"/>
                  <a:pt x="1521880" y="1234739"/>
                  <a:pt x="1538612" y="1240180"/>
                </a:cubicBezTo>
                <a:cubicBezTo>
                  <a:pt x="1641577" y="1273644"/>
                  <a:pt x="1742670" y="1306639"/>
                  <a:pt x="1831945" y="1336710"/>
                </a:cubicBezTo>
                <a:lnTo>
                  <a:pt x="2045422" y="1336710"/>
                </a:lnTo>
                <a:cubicBezTo>
                  <a:pt x="2041853" y="1286280"/>
                  <a:pt x="2019915" y="1211806"/>
                  <a:pt x="2062037" y="1164243"/>
                </a:cubicBezTo>
                <a:cubicBezTo>
                  <a:pt x="2094330" y="1127738"/>
                  <a:pt x="2134522" y="1092402"/>
                  <a:pt x="2166699" y="1056481"/>
                </a:cubicBezTo>
                <a:cubicBezTo>
                  <a:pt x="2202268" y="1016699"/>
                  <a:pt x="2228127" y="976215"/>
                  <a:pt x="2222744" y="932455"/>
                </a:cubicBezTo>
                <a:cubicBezTo>
                  <a:pt x="2218649" y="898523"/>
                  <a:pt x="2195775" y="862603"/>
                  <a:pt x="2143941" y="823698"/>
                </a:cubicBezTo>
                <a:close/>
              </a:path>
            </a:pathLst>
          </a:custGeom>
          <a:solidFill>
            <a:srgbClr val="3C53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DAEF3009-75EC-4454-97F9-019F3B4BD4A9}"/>
              </a:ext>
            </a:extLst>
          </p:cNvPr>
          <p:cNvSpPr/>
          <p:nvPr/>
        </p:nvSpPr>
        <p:spPr>
          <a:xfrm>
            <a:off x="2481997" y="6160956"/>
            <a:ext cx="847454" cy="437852"/>
          </a:xfrm>
          <a:custGeom>
            <a:avLst/>
            <a:gdLst>
              <a:gd name="connsiteX0" fmla="*/ 287191 w 1053051"/>
              <a:gd name="connsiteY0" fmla="*/ 4388 h 544076"/>
              <a:gd name="connsiteX1" fmla="*/ 186449 w 1053051"/>
              <a:gd name="connsiteY1" fmla="*/ 46334 h 544076"/>
              <a:gd name="connsiteX2" fmla="*/ 79505 w 1053051"/>
              <a:gd name="connsiteY2" fmla="*/ 115367 h 544076"/>
              <a:gd name="connsiteX3" fmla="*/ 4388 w 1053051"/>
              <a:gd name="connsiteY3" fmla="*/ 232081 h 544076"/>
              <a:gd name="connsiteX4" fmla="*/ 6377 w 1053051"/>
              <a:gd name="connsiteY4" fmla="*/ 225295 h 544076"/>
              <a:gd name="connsiteX5" fmla="*/ 345577 w 1053051"/>
              <a:gd name="connsiteY5" fmla="*/ 456322 h 544076"/>
              <a:gd name="connsiteX6" fmla="*/ 707885 w 1053051"/>
              <a:gd name="connsiteY6" fmla="*/ 530094 h 544076"/>
              <a:gd name="connsiteX7" fmla="*/ 1053988 w 1053051"/>
              <a:gd name="connsiteY7" fmla="*/ 531323 h 544076"/>
              <a:gd name="connsiteX8" fmla="*/ 561160 w 1053051"/>
              <a:gd name="connsiteY8" fmla="*/ 294971 h 544076"/>
              <a:gd name="connsiteX9" fmla="*/ 287191 w 1053051"/>
              <a:gd name="connsiteY9" fmla="*/ 4388 h 544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3051" h="544076">
                <a:moveTo>
                  <a:pt x="287191" y="4388"/>
                </a:moveTo>
                <a:cubicBezTo>
                  <a:pt x="251855" y="16790"/>
                  <a:pt x="217865" y="30773"/>
                  <a:pt x="186449" y="46334"/>
                </a:cubicBezTo>
                <a:cubicBezTo>
                  <a:pt x="145672" y="66518"/>
                  <a:pt x="109166" y="89509"/>
                  <a:pt x="79505" y="115367"/>
                </a:cubicBezTo>
                <a:cubicBezTo>
                  <a:pt x="40894" y="149124"/>
                  <a:pt x="13924" y="187853"/>
                  <a:pt x="4388" y="232081"/>
                </a:cubicBezTo>
                <a:cubicBezTo>
                  <a:pt x="5031" y="229799"/>
                  <a:pt x="5616" y="227576"/>
                  <a:pt x="6377" y="225295"/>
                </a:cubicBezTo>
                <a:cubicBezTo>
                  <a:pt x="-16088" y="295791"/>
                  <a:pt x="289414" y="440527"/>
                  <a:pt x="345577" y="456322"/>
                </a:cubicBezTo>
                <a:cubicBezTo>
                  <a:pt x="458136" y="487972"/>
                  <a:pt x="589943" y="516405"/>
                  <a:pt x="707885" y="530094"/>
                </a:cubicBezTo>
                <a:cubicBezTo>
                  <a:pt x="819625" y="543082"/>
                  <a:pt x="937158" y="543258"/>
                  <a:pt x="1053988" y="531323"/>
                </a:cubicBezTo>
                <a:cubicBezTo>
                  <a:pt x="881580" y="472996"/>
                  <a:pt x="724324" y="416072"/>
                  <a:pt x="561160" y="294971"/>
                </a:cubicBezTo>
                <a:cubicBezTo>
                  <a:pt x="478554" y="233777"/>
                  <a:pt x="359851" y="122973"/>
                  <a:pt x="287191" y="4388"/>
                </a:cubicBezTo>
                <a:close/>
              </a:path>
            </a:pathLst>
          </a:custGeom>
          <a:solidFill>
            <a:srgbClr val="C2D0E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6" name="Freeform: Shape 295">
            <a:extLst>
              <a:ext uri="{FF2B5EF4-FFF2-40B4-BE49-F238E27FC236}">
                <a16:creationId xmlns:a16="http://schemas.microsoft.com/office/drawing/2014/main" id="{B26ACFB9-6BF8-4385-84FC-FB008F62C569}"/>
              </a:ext>
            </a:extLst>
          </p:cNvPr>
          <p:cNvSpPr/>
          <p:nvPr/>
        </p:nvSpPr>
        <p:spPr>
          <a:xfrm>
            <a:off x="3559293" y="3929084"/>
            <a:ext cx="969864" cy="1563081"/>
          </a:xfrm>
          <a:custGeom>
            <a:avLst/>
            <a:gdLst>
              <a:gd name="connsiteX0" fmla="*/ 1118057 w 1205159"/>
              <a:gd name="connsiteY0" fmla="*/ 1165094 h 1942295"/>
              <a:gd name="connsiteX1" fmla="*/ 864037 w 1205159"/>
              <a:gd name="connsiteY1" fmla="*/ 1249163 h 1942295"/>
              <a:gd name="connsiteX2" fmla="*/ 585330 w 1205159"/>
              <a:gd name="connsiteY2" fmla="*/ 1213827 h 1942295"/>
              <a:gd name="connsiteX3" fmla="*/ 461362 w 1205159"/>
              <a:gd name="connsiteY3" fmla="*/ 1110687 h 1942295"/>
              <a:gd name="connsiteX4" fmla="*/ 418831 w 1205159"/>
              <a:gd name="connsiteY4" fmla="*/ 936992 h 1942295"/>
              <a:gd name="connsiteX5" fmla="*/ 423335 w 1205159"/>
              <a:gd name="connsiteY5" fmla="*/ 618502 h 1942295"/>
              <a:gd name="connsiteX6" fmla="*/ 434334 w 1205159"/>
              <a:gd name="connsiteY6" fmla="*/ 387942 h 1942295"/>
              <a:gd name="connsiteX7" fmla="*/ 392270 w 1205159"/>
              <a:gd name="connsiteY7" fmla="*/ 94024 h 1942295"/>
              <a:gd name="connsiteX8" fmla="*/ 203949 w 1205159"/>
              <a:gd name="connsiteY8" fmla="*/ 5977 h 1942295"/>
              <a:gd name="connsiteX9" fmla="*/ 96655 w 1205159"/>
              <a:gd name="connsiteY9" fmla="*/ 126902 h 1942295"/>
              <a:gd name="connsiteX10" fmla="*/ 80333 w 1205159"/>
              <a:gd name="connsiteY10" fmla="*/ 151532 h 1942295"/>
              <a:gd name="connsiteX11" fmla="*/ 18437 w 1205159"/>
              <a:gd name="connsiteY11" fmla="*/ 622539 h 1942295"/>
              <a:gd name="connsiteX12" fmla="*/ 9895 w 1205159"/>
              <a:gd name="connsiteY12" fmla="*/ 1046684 h 1942295"/>
              <a:gd name="connsiteX13" fmla="*/ 35344 w 1205159"/>
              <a:gd name="connsiteY13" fmla="*/ 1445382 h 1942295"/>
              <a:gd name="connsiteX14" fmla="*/ 59213 w 1205159"/>
              <a:gd name="connsiteY14" fmla="*/ 1736433 h 1942295"/>
              <a:gd name="connsiteX15" fmla="*/ 714212 w 1205159"/>
              <a:gd name="connsiteY15" fmla="*/ 1910947 h 1942295"/>
              <a:gd name="connsiteX16" fmla="*/ 996079 w 1205159"/>
              <a:gd name="connsiteY16" fmla="*/ 1751937 h 1942295"/>
              <a:gd name="connsiteX17" fmla="*/ 1128646 w 1205159"/>
              <a:gd name="connsiteY17" fmla="*/ 1611764 h 1942295"/>
              <a:gd name="connsiteX18" fmla="*/ 1206104 w 1205159"/>
              <a:gd name="connsiteY18" fmla="*/ 1486509 h 1942295"/>
              <a:gd name="connsiteX19" fmla="*/ 1162168 w 1205159"/>
              <a:gd name="connsiteY19" fmla="*/ 1348559 h 1942295"/>
              <a:gd name="connsiteX20" fmla="*/ 1118057 w 1205159"/>
              <a:gd name="connsiteY20" fmla="*/ 1165094 h 1942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05159" h="1942295">
                <a:moveTo>
                  <a:pt x="1118057" y="1165094"/>
                </a:moveTo>
                <a:cubicBezTo>
                  <a:pt x="1041652" y="1212774"/>
                  <a:pt x="950388" y="1229857"/>
                  <a:pt x="864037" y="1249163"/>
                </a:cubicBezTo>
                <a:cubicBezTo>
                  <a:pt x="782835" y="1267299"/>
                  <a:pt x="659336" y="1251211"/>
                  <a:pt x="585330" y="1213827"/>
                </a:cubicBezTo>
                <a:cubicBezTo>
                  <a:pt x="538761" y="1190250"/>
                  <a:pt x="494124" y="1151463"/>
                  <a:pt x="461362" y="1110687"/>
                </a:cubicBezTo>
                <a:cubicBezTo>
                  <a:pt x="420937" y="1060374"/>
                  <a:pt x="421990" y="998069"/>
                  <a:pt x="418831" y="936992"/>
                </a:cubicBezTo>
                <a:cubicBezTo>
                  <a:pt x="413390" y="831920"/>
                  <a:pt x="405141" y="723807"/>
                  <a:pt x="423335" y="618502"/>
                </a:cubicBezTo>
                <a:cubicBezTo>
                  <a:pt x="436557" y="541688"/>
                  <a:pt x="434334" y="466043"/>
                  <a:pt x="434334" y="387942"/>
                </a:cubicBezTo>
                <a:cubicBezTo>
                  <a:pt x="434334" y="292231"/>
                  <a:pt x="450071" y="177449"/>
                  <a:pt x="392270" y="94024"/>
                </a:cubicBezTo>
                <a:cubicBezTo>
                  <a:pt x="357227" y="43419"/>
                  <a:pt x="266431" y="-5080"/>
                  <a:pt x="203949" y="5977"/>
                </a:cubicBezTo>
                <a:cubicBezTo>
                  <a:pt x="148079" y="15864"/>
                  <a:pt x="125790" y="85541"/>
                  <a:pt x="96655" y="126902"/>
                </a:cubicBezTo>
                <a:cubicBezTo>
                  <a:pt x="90922" y="135093"/>
                  <a:pt x="85481" y="143283"/>
                  <a:pt x="80333" y="151532"/>
                </a:cubicBezTo>
                <a:cubicBezTo>
                  <a:pt x="-9586" y="296502"/>
                  <a:pt x="-4087" y="455045"/>
                  <a:pt x="18437" y="622539"/>
                </a:cubicBezTo>
                <a:cubicBezTo>
                  <a:pt x="37509" y="763998"/>
                  <a:pt x="18086" y="905283"/>
                  <a:pt x="9895" y="1046684"/>
                </a:cubicBezTo>
                <a:cubicBezTo>
                  <a:pt x="1998" y="1183289"/>
                  <a:pt x="34935" y="1311176"/>
                  <a:pt x="35344" y="1445382"/>
                </a:cubicBezTo>
                <a:cubicBezTo>
                  <a:pt x="35695" y="1548229"/>
                  <a:pt x="5449" y="1641366"/>
                  <a:pt x="59213" y="1736433"/>
                </a:cubicBezTo>
                <a:cubicBezTo>
                  <a:pt x="188446" y="1964829"/>
                  <a:pt x="487162" y="1970620"/>
                  <a:pt x="714212" y="1910947"/>
                </a:cubicBezTo>
                <a:cubicBezTo>
                  <a:pt x="819575" y="1883276"/>
                  <a:pt x="919147" y="1829277"/>
                  <a:pt x="996079" y="1751937"/>
                </a:cubicBezTo>
                <a:cubicBezTo>
                  <a:pt x="1041477" y="1706246"/>
                  <a:pt x="1091029" y="1664943"/>
                  <a:pt x="1128646" y="1611764"/>
                </a:cubicBezTo>
                <a:cubicBezTo>
                  <a:pt x="1152925" y="1577422"/>
                  <a:pt x="1203413" y="1530737"/>
                  <a:pt x="1206104" y="1486509"/>
                </a:cubicBezTo>
                <a:cubicBezTo>
                  <a:pt x="1208619" y="1445382"/>
                  <a:pt x="1175799" y="1387639"/>
                  <a:pt x="1162168" y="1348559"/>
                </a:cubicBezTo>
                <a:cubicBezTo>
                  <a:pt x="1156903" y="1333407"/>
                  <a:pt x="1107117" y="1171939"/>
                  <a:pt x="1118057" y="1165094"/>
                </a:cubicBezTo>
                <a:close/>
              </a:path>
            </a:pathLst>
          </a:custGeom>
          <a:solidFill>
            <a:srgbClr val="7B9A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4F61344B-3078-4CDA-93E2-BC8338FB9E95}"/>
              </a:ext>
            </a:extLst>
          </p:cNvPr>
          <p:cNvSpPr/>
          <p:nvPr/>
        </p:nvSpPr>
        <p:spPr>
          <a:xfrm>
            <a:off x="3039857" y="3377219"/>
            <a:ext cx="597926" cy="790957"/>
          </a:xfrm>
          <a:custGeom>
            <a:avLst/>
            <a:gdLst>
              <a:gd name="connsiteX0" fmla="*/ 711044 w 742986"/>
              <a:gd name="connsiteY0" fmla="*/ 269922 h 982848"/>
              <a:gd name="connsiteX1" fmla="*/ 638383 w 742986"/>
              <a:gd name="connsiteY1" fmla="*/ 171403 h 982848"/>
              <a:gd name="connsiteX2" fmla="*/ 519330 w 742986"/>
              <a:gd name="connsiteY2" fmla="*/ 107577 h 982848"/>
              <a:gd name="connsiteX3" fmla="*/ 163867 w 742986"/>
              <a:gd name="connsiteY3" fmla="*/ 41117 h 982848"/>
              <a:gd name="connsiteX4" fmla="*/ 160064 w 742986"/>
              <a:gd name="connsiteY4" fmla="*/ 319299 h 982848"/>
              <a:gd name="connsiteX5" fmla="*/ 4388 w 742986"/>
              <a:gd name="connsiteY5" fmla="*/ 836640 h 982848"/>
              <a:gd name="connsiteX6" fmla="*/ 161643 w 742986"/>
              <a:gd name="connsiteY6" fmla="*/ 924452 h 982848"/>
              <a:gd name="connsiteX7" fmla="*/ 366989 w 742986"/>
              <a:gd name="connsiteY7" fmla="*/ 981434 h 982848"/>
              <a:gd name="connsiteX8" fmla="*/ 593980 w 742986"/>
              <a:gd name="connsiteY8" fmla="*/ 945689 h 982848"/>
              <a:gd name="connsiteX9" fmla="*/ 701976 w 742986"/>
              <a:gd name="connsiteY9" fmla="*/ 883676 h 982848"/>
              <a:gd name="connsiteX10" fmla="*/ 735791 w 742986"/>
              <a:gd name="connsiteY10" fmla="*/ 863902 h 982848"/>
              <a:gd name="connsiteX11" fmla="*/ 726547 w 742986"/>
              <a:gd name="connsiteY11" fmla="*/ 812010 h 982848"/>
              <a:gd name="connsiteX12" fmla="*/ 711044 w 742986"/>
              <a:gd name="connsiteY12" fmla="*/ 269922 h 98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2986" h="982848">
                <a:moveTo>
                  <a:pt x="711044" y="269922"/>
                </a:moveTo>
                <a:cubicBezTo>
                  <a:pt x="731286" y="203697"/>
                  <a:pt x="701157" y="219493"/>
                  <a:pt x="638383" y="171403"/>
                </a:cubicBezTo>
                <a:cubicBezTo>
                  <a:pt x="606090" y="146715"/>
                  <a:pt x="558410" y="121032"/>
                  <a:pt x="519330" y="107577"/>
                </a:cubicBezTo>
                <a:cubicBezTo>
                  <a:pt x="443452" y="81484"/>
                  <a:pt x="206574" y="-61789"/>
                  <a:pt x="163867" y="41117"/>
                </a:cubicBezTo>
                <a:cubicBezTo>
                  <a:pt x="148539" y="78091"/>
                  <a:pt x="164686" y="279868"/>
                  <a:pt x="160064" y="319299"/>
                </a:cubicBezTo>
                <a:cubicBezTo>
                  <a:pt x="150060" y="405064"/>
                  <a:pt x="137657" y="854249"/>
                  <a:pt x="4388" y="836640"/>
                </a:cubicBezTo>
                <a:cubicBezTo>
                  <a:pt x="67805" y="849861"/>
                  <a:pt x="104896" y="896839"/>
                  <a:pt x="161643" y="924452"/>
                </a:cubicBezTo>
                <a:cubicBezTo>
                  <a:pt x="224242" y="954932"/>
                  <a:pt x="297136" y="974882"/>
                  <a:pt x="366989" y="981434"/>
                </a:cubicBezTo>
                <a:cubicBezTo>
                  <a:pt x="441580" y="988396"/>
                  <a:pt x="524537" y="974238"/>
                  <a:pt x="593980" y="945689"/>
                </a:cubicBezTo>
                <a:cubicBezTo>
                  <a:pt x="629783" y="930946"/>
                  <a:pt x="670326" y="904971"/>
                  <a:pt x="701976" y="883676"/>
                </a:cubicBezTo>
                <a:cubicBezTo>
                  <a:pt x="719761" y="871741"/>
                  <a:pt x="730350" y="867529"/>
                  <a:pt x="735791" y="863902"/>
                </a:cubicBezTo>
                <a:cubicBezTo>
                  <a:pt x="745151" y="857584"/>
                  <a:pt x="738891" y="852786"/>
                  <a:pt x="726547" y="812010"/>
                </a:cubicBezTo>
                <a:cubicBezTo>
                  <a:pt x="697998" y="717411"/>
                  <a:pt x="689632" y="340009"/>
                  <a:pt x="711044" y="269922"/>
                </a:cubicBezTo>
                <a:close/>
              </a:path>
            </a:pathLst>
          </a:custGeom>
          <a:solidFill>
            <a:srgbClr val="A3B8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F1B37FA9-0982-437F-9C57-7BEC292FBC5A}"/>
              </a:ext>
            </a:extLst>
          </p:cNvPr>
          <p:cNvSpPr/>
          <p:nvPr/>
        </p:nvSpPr>
        <p:spPr>
          <a:xfrm>
            <a:off x="2427576" y="4372354"/>
            <a:ext cx="1134646" cy="1883231"/>
          </a:xfrm>
          <a:custGeom>
            <a:avLst/>
            <a:gdLst>
              <a:gd name="connsiteX0" fmla="*/ 992321 w 1409919"/>
              <a:gd name="connsiteY0" fmla="*/ 85652 h 2340114"/>
              <a:gd name="connsiteX1" fmla="*/ 353703 w 1409919"/>
              <a:gd name="connsiteY1" fmla="*/ 85301 h 2340114"/>
              <a:gd name="connsiteX2" fmla="*/ 8946 w 1409919"/>
              <a:gd name="connsiteY2" fmla="*/ 951846 h 2340114"/>
              <a:gd name="connsiteX3" fmla="*/ 46154 w 1409919"/>
              <a:gd name="connsiteY3" fmla="*/ 1334864 h 2340114"/>
              <a:gd name="connsiteX4" fmla="*/ 136599 w 1409919"/>
              <a:gd name="connsiteY4" fmla="*/ 2233878 h 2340114"/>
              <a:gd name="connsiteX5" fmla="*/ 147129 w 1409919"/>
              <a:gd name="connsiteY5" fmla="*/ 2337954 h 2340114"/>
              <a:gd name="connsiteX6" fmla="*/ 254073 w 1409919"/>
              <a:gd name="connsiteY6" fmla="*/ 2268921 h 2340114"/>
              <a:gd name="connsiteX7" fmla="*/ 222364 w 1409919"/>
              <a:gd name="connsiteY7" fmla="*/ 1755792 h 2340114"/>
              <a:gd name="connsiteX8" fmla="*/ 337966 w 1409919"/>
              <a:gd name="connsiteY8" fmla="*/ 363833 h 2340114"/>
              <a:gd name="connsiteX9" fmla="*/ 730988 w 1409919"/>
              <a:gd name="connsiteY9" fmla="*/ 259991 h 2340114"/>
              <a:gd name="connsiteX10" fmla="*/ 1177892 w 1409919"/>
              <a:gd name="connsiteY10" fmla="*/ 609194 h 2340114"/>
              <a:gd name="connsiteX11" fmla="*/ 1235693 w 1409919"/>
              <a:gd name="connsiteY11" fmla="*/ 1304092 h 2340114"/>
              <a:gd name="connsiteX12" fmla="*/ 1213637 w 1409919"/>
              <a:gd name="connsiteY12" fmla="*/ 1742219 h 2340114"/>
              <a:gd name="connsiteX13" fmla="*/ 1359894 w 1409919"/>
              <a:gd name="connsiteY13" fmla="*/ 1707176 h 2340114"/>
              <a:gd name="connsiteX14" fmla="*/ 1375339 w 1409919"/>
              <a:gd name="connsiteY14" fmla="*/ 1256645 h 2340114"/>
              <a:gd name="connsiteX15" fmla="*/ 1316427 w 1409919"/>
              <a:gd name="connsiteY15" fmla="*/ 440121 h 2340114"/>
              <a:gd name="connsiteX16" fmla="*/ 992321 w 1409919"/>
              <a:gd name="connsiteY16" fmla="*/ 85652 h 234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9919" h="2340114">
                <a:moveTo>
                  <a:pt x="992321" y="85652"/>
                </a:moveTo>
                <a:cubicBezTo>
                  <a:pt x="795107" y="-8011"/>
                  <a:pt x="545827" y="-36327"/>
                  <a:pt x="353703" y="85301"/>
                </a:cubicBezTo>
                <a:cubicBezTo>
                  <a:pt x="73767" y="262623"/>
                  <a:pt x="-18258" y="640669"/>
                  <a:pt x="8946" y="951846"/>
                </a:cubicBezTo>
                <a:cubicBezTo>
                  <a:pt x="20120" y="1079616"/>
                  <a:pt x="32815" y="1207269"/>
                  <a:pt x="46154" y="1334864"/>
                </a:cubicBezTo>
                <a:cubicBezTo>
                  <a:pt x="77394" y="1634457"/>
                  <a:pt x="111735" y="1933758"/>
                  <a:pt x="136599" y="2233878"/>
                </a:cubicBezTo>
                <a:cubicBezTo>
                  <a:pt x="138998" y="2263012"/>
                  <a:pt x="139700" y="2303847"/>
                  <a:pt x="147129" y="2337954"/>
                </a:cubicBezTo>
                <a:cubicBezTo>
                  <a:pt x="176790" y="2312037"/>
                  <a:pt x="213296" y="2289104"/>
                  <a:pt x="254073" y="2268921"/>
                </a:cubicBezTo>
                <a:cubicBezTo>
                  <a:pt x="256705" y="2115585"/>
                  <a:pt x="228565" y="1867065"/>
                  <a:pt x="222364" y="1755792"/>
                </a:cubicBezTo>
                <a:cubicBezTo>
                  <a:pt x="198846" y="1333869"/>
                  <a:pt x="54051" y="731992"/>
                  <a:pt x="337966" y="363833"/>
                </a:cubicBezTo>
                <a:cubicBezTo>
                  <a:pt x="441048" y="230154"/>
                  <a:pt x="577126" y="250104"/>
                  <a:pt x="730988" y="259991"/>
                </a:cubicBezTo>
                <a:cubicBezTo>
                  <a:pt x="959149" y="274616"/>
                  <a:pt x="1103535" y="389750"/>
                  <a:pt x="1177892" y="609194"/>
                </a:cubicBezTo>
                <a:cubicBezTo>
                  <a:pt x="1250786" y="824426"/>
                  <a:pt x="1245287" y="1078504"/>
                  <a:pt x="1235693" y="1304092"/>
                </a:cubicBezTo>
                <a:cubicBezTo>
                  <a:pt x="1229608" y="1447833"/>
                  <a:pt x="1228029" y="1597132"/>
                  <a:pt x="1213637" y="1742219"/>
                </a:cubicBezTo>
                <a:cubicBezTo>
                  <a:pt x="1251839" y="1715952"/>
                  <a:pt x="1302620" y="1706357"/>
                  <a:pt x="1359894" y="1707176"/>
                </a:cubicBezTo>
                <a:cubicBezTo>
                  <a:pt x="1362293" y="1556648"/>
                  <a:pt x="1354395" y="1405886"/>
                  <a:pt x="1375339" y="1256645"/>
                </a:cubicBezTo>
                <a:cubicBezTo>
                  <a:pt x="1414185" y="980454"/>
                  <a:pt x="1447473" y="698645"/>
                  <a:pt x="1316427" y="440121"/>
                </a:cubicBezTo>
                <a:cubicBezTo>
                  <a:pt x="1232065" y="273739"/>
                  <a:pt x="1169760" y="169955"/>
                  <a:pt x="992321" y="85652"/>
                </a:cubicBezTo>
                <a:close/>
              </a:path>
            </a:pathLst>
          </a:custGeom>
          <a:solidFill>
            <a:srgbClr val="C2D0E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8" name="Freeform: Shape 297">
            <a:extLst>
              <a:ext uri="{FF2B5EF4-FFF2-40B4-BE49-F238E27FC236}">
                <a16:creationId xmlns:a16="http://schemas.microsoft.com/office/drawing/2014/main" id="{36B35300-A84F-4CA4-B4D2-E06B6C080B78}"/>
              </a:ext>
            </a:extLst>
          </p:cNvPr>
          <p:cNvSpPr/>
          <p:nvPr/>
        </p:nvSpPr>
        <p:spPr>
          <a:xfrm>
            <a:off x="2519079" y="3860005"/>
            <a:ext cx="1412423" cy="2109219"/>
          </a:xfrm>
          <a:custGeom>
            <a:avLst/>
            <a:gdLst>
              <a:gd name="connsiteX0" fmla="*/ 1636229 w 1755086"/>
              <a:gd name="connsiteY0" fmla="*/ 178574 h 2620928"/>
              <a:gd name="connsiteX1" fmla="*/ 1499859 w 1755086"/>
              <a:gd name="connsiteY1" fmla="*/ 78066 h 2620928"/>
              <a:gd name="connsiteX2" fmla="*/ 1394729 w 1755086"/>
              <a:gd name="connsiteY2" fmla="*/ 44427 h 2620928"/>
              <a:gd name="connsiteX3" fmla="*/ 1392974 w 1755086"/>
              <a:gd name="connsiteY3" fmla="*/ 47645 h 2620928"/>
              <a:gd name="connsiteX4" fmla="*/ 1138545 w 1755086"/>
              <a:gd name="connsiteY4" fmla="*/ 154237 h 2620928"/>
              <a:gd name="connsiteX5" fmla="*/ 870660 w 1755086"/>
              <a:gd name="connsiteY5" fmla="*/ 124284 h 2620928"/>
              <a:gd name="connsiteX6" fmla="*/ 847727 w 1755086"/>
              <a:gd name="connsiteY6" fmla="*/ 86783 h 2620928"/>
              <a:gd name="connsiteX7" fmla="*/ 775184 w 1755086"/>
              <a:gd name="connsiteY7" fmla="*/ 5230 h 2620928"/>
              <a:gd name="connsiteX8" fmla="*/ 774131 w 1755086"/>
              <a:gd name="connsiteY8" fmla="*/ 4996 h 2620928"/>
              <a:gd name="connsiteX9" fmla="*/ 634133 w 1755086"/>
              <a:gd name="connsiteY9" fmla="*/ 47352 h 2620928"/>
              <a:gd name="connsiteX10" fmla="*/ 471203 w 1755086"/>
              <a:gd name="connsiteY10" fmla="*/ 103573 h 2620928"/>
              <a:gd name="connsiteX11" fmla="*/ 174827 w 1755086"/>
              <a:gd name="connsiteY11" fmla="*/ 239242 h 2620928"/>
              <a:gd name="connsiteX12" fmla="*/ 25235 w 1755086"/>
              <a:gd name="connsiteY12" fmla="*/ 336942 h 2620928"/>
              <a:gd name="connsiteX13" fmla="*/ 15641 w 1755086"/>
              <a:gd name="connsiteY13" fmla="*/ 629456 h 2620928"/>
              <a:gd name="connsiteX14" fmla="*/ 56768 w 1755086"/>
              <a:gd name="connsiteY14" fmla="*/ 1149663 h 2620928"/>
              <a:gd name="connsiteX15" fmla="*/ 90642 w 1755086"/>
              <a:gd name="connsiteY15" fmla="*/ 2034695 h 2620928"/>
              <a:gd name="connsiteX16" fmla="*/ 335359 w 1755086"/>
              <a:gd name="connsiteY16" fmla="*/ 2599891 h 2620928"/>
              <a:gd name="connsiteX17" fmla="*/ 860481 w 1755086"/>
              <a:gd name="connsiteY17" fmla="*/ 2616213 h 2620928"/>
              <a:gd name="connsiteX18" fmla="*/ 1215945 w 1755086"/>
              <a:gd name="connsiteY18" fmla="*/ 2589302 h 2620928"/>
              <a:gd name="connsiteX19" fmla="*/ 1624119 w 1755086"/>
              <a:gd name="connsiteY19" fmla="*/ 2504122 h 2620928"/>
              <a:gd name="connsiteX20" fmla="*/ 1700056 w 1755086"/>
              <a:gd name="connsiteY20" fmla="*/ 2342888 h 2620928"/>
              <a:gd name="connsiteX21" fmla="*/ 1719362 w 1755086"/>
              <a:gd name="connsiteY21" fmla="*/ 2081088 h 2620928"/>
              <a:gd name="connsiteX22" fmla="*/ 1750719 w 1755086"/>
              <a:gd name="connsiteY22" fmla="*/ 1497580 h 2620928"/>
              <a:gd name="connsiteX23" fmla="*/ 1712634 w 1755086"/>
              <a:gd name="connsiteY23" fmla="*/ 455351 h 2620928"/>
              <a:gd name="connsiteX24" fmla="*/ 1636229 w 1755086"/>
              <a:gd name="connsiteY24" fmla="*/ 178574 h 262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755086" h="2620928">
                <a:moveTo>
                  <a:pt x="1636229" y="178574"/>
                </a:moveTo>
                <a:cubicBezTo>
                  <a:pt x="1599255" y="123172"/>
                  <a:pt x="1563335" y="98835"/>
                  <a:pt x="1499859" y="78066"/>
                </a:cubicBezTo>
                <a:cubicBezTo>
                  <a:pt x="1461189" y="65430"/>
                  <a:pt x="1431820" y="45539"/>
                  <a:pt x="1394729" y="44427"/>
                </a:cubicBezTo>
                <a:cubicBezTo>
                  <a:pt x="1394144" y="45480"/>
                  <a:pt x="1393618" y="46533"/>
                  <a:pt x="1392974" y="47645"/>
                </a:cubicBezTo>
                <a:cubicBezTo>
                  <a:pt x="1342720" y="130251"/>
                  <a:pt x="1236596" y="165996"/>
                  <a:pt x="1138545" y="154237"/>
                </a:cubicBezTo>
                <a:cubicBezTo>
                  <a:pt x="1047749" y="162895"/>
                  <a:pt x="954729" y="164475"/>
                  <a:pt x="870660" y="124284"/>
                </a:cubicBezTo>
                <a:cubicBezTo>
                  <a:pt x="856269" y="117439"/>
                  <a:pt x="848663" y="102286"/>
                  <a:pt x="847727" y="86783"/>
                </a:cubicBezTo>
                <a:cubicBezTo>
                  <a:pt x="819236" y="64728"/>
                  <a:pt x="796420" y="36237"/>
                  <a:pt x="775184" y="5230"/>
                </a:cubicBezTo>
                <a:cubicBezTo>
                  <a:pt x="774833" y="5172"/>
                  <a:pt x="774482" y="5055"/>
                  <a:pt x="774131" y="4996"/>
                </a:cubicBezTo>
                <a:cubicBezTo>
                  <a:pt x="732711" y="-913"/>
                  <a:pt x="674793" y="37933"/>
                  <a:pt x="634133" y="47352"/>
                </a:cubicBezTo>
                <a:cubicBezTo>
                  <a:pt x="578673" y="60281"/>
                  <a:pt x="524616" y="84092"/>
                  <a:pt x="471203" y="103573"/>
                </a:cubicBezTo>
                <a:cubicBezTo>
                  <a:pt x="369057" y="140898"/>
                  <a:pt x="266969" y="180563"/>
                  <a:pt x="174827" y="239242"/>
                </a:cubicBezTo>
                <a:cubicBezTo>
                  <a:pt x="135806" y="264047"/>
                  <a:pt x="49514" y="286219"/>
                  <a:pt x="25235" y="336942"/>
                </a:cubicBezTo>
                <a:cubicBezTo>
                  <a:pt x="-12440" y="415686"/>
                  <a:pt x="11663" y="546499"/>
                  <a:pt x="15641" y="629456"/>
                </a:cubicBezTo>
                <a:cubicBezTo>
                  <a:pt x="24007" y="803151"/>
                  <a:pt x="39861" y="976553"/>
                  <a:pt x="56768" y="1149663"/>
                </a:cubicBezTo>
                <a:cubicBezTo>
                  <a:pt x="85552" y="1444986"/>
                  <a:pt x="119659" y="1737968"/>
                  <a:pt x="90642" y="2034695"/>
                </a:cubicBezTo>
                <a:cubicBezTo>
                  <a:pt x="71570" y="2229978"/>
                  <a:pt x="87424" y="2557535"/>
                  <a:pt x="335359" y="2599891"/>
                </a:cubicBezTo>
                <a:cubicBezTo>
                  <a:pt x="508762" y="2629494"/>
                  <a:pt x="685967" y="2603401"/>
                  <a:pt x="860481" y="2616213"/>
                </a:cubicBezTo>
                <a:cubicBezTo>
                  <a:pt x="982284" y="2625165"/>
                  <a:pt x="1094083" y="2584680"/>
                  <a:pt x="1215945" y="2589302"/>
                </a:cubicBezTo>
                <a:cubicBezTo>
                  <a:pt x="1341609" y="2594041"/>
                  <a:pt x="1516006" y="2572512"/>
                  <a:pt x="1624119" y="2504122"/>
                </a:cubicBezTo>
                <a:cubicBezTo>
                  <a:pt x="1674783" y="2472062"/>
                  <a:pt x="1688706" y="2397998"/>
                  <a:pt x="1700056" y="2342888"/>
                </a:cubicBezTo>
                <a:cubicBezTo>
                  <a:pt x="1717782" y="2256772"/>
                  <a:pt x="1709650" y="2168023"/>
                  <a:pt x="1719362" y="2081088"/>
                </a:cubicBezTo>
                <a:cubicBezTo>
                  <a:pt x="1740949" y="1887502"/>
                  <a:pt x="1750719" y="1692219"/>
                  <a:pt x="1750719" y="1497580"/>
                </a:cubicBezTo>
                <a:cubicBezTo>
                  <a:pt x="1750719" y="1152823"/>
                  <a:pt x="1768329" y="796891"/>
                  <a:pt x="1712634" y="455351"/>
                </a:cubicBezTo>
                <a:cubicBezTo>
                  <a:pt x="1697482" y="362566"/>
                  <a:pt x="1689818" y="258957"/>
                  <a:pt x="1636229" y="178574"/>
                </a:cubicBezTo>
                <a:close/>
              </a:path>
            </a:pathLst>
          </a:custGeom>
          <a:solidFill>
            <a:srgbClr val="436EC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7" name="Freeform: Shape 306">
            <a:extLst>
              <a:ext uri="{FF2B5EF4-FFF2-40B4-BE49-F238E27FC236}">
                <a16:creationId xmlns:a16="http://schemas.microsoft.com/office/drawing/2014/main" id="{F04BE1AD-76B9-4035-BF5E-0A74A6C75DFC}"/>
              </a:ext>
            </a:extLst>
          </p:cNvPr>
          <p:cNvSpPr/>
          <p:nvPr/>
        </p:nvSpPr>
        <p:spPr>
          <a:xfrm>
            <a:off x="2583043" y="5679131"/>
            <a:ext cx="1327677" cy="338982"/>
          </a:xfrm>
          <a:custGeom>
            <a:avLst/>
            <a:gdLst>
              <a:gd name="connsiteX0" fmla="*/ 1627947 w 1649781"/>
              <a:gd name="connsiteY0" fmla="*/ 4680 h 421220"/>
              <a:gd name="connsiteX1" fmla="*/ 1624144 w 1649781"/>
              <a:gd name="connsiteY1" fmla="*/ 5734 h 421220"/>
              <a:gd name="connsiteX2" fmla="*/ 1624553 w 1649781"/>
              <a:gd name="connsiteY2" fmla="*/ 25683 h 421220"/>
              <a:gd name="connsiteX3" fmla="*/ 899995 w 1649781"/>
              <a:gd name="connsiteY3" fmla="*/ 69326 h 421220"/>
              <a:gd name="connsiteX4" fmla="*/ 25377 w 1649781"/>
              <a:gd name="connsiteY4" fmla="*/ 79388 h 421220"/>
              <a:gd name="connsiteX5" fmla="*/ 186085 w 1649781"/>
              <a:gd name="connsiteY5" fmla="*/ 408701 h 421220"/>
              <a:gd name="connsiteX6" fmla="*/ 1345904 w 1649781"/>
              <a:gd name="connsiteY6" fmla="*/ 381497 h 421220"/>
              <a:gd name="connsiteX7" fmla="*/ 1626893 w 1649781"/>
              <a:gd name="connsiteY7" fmla="*/ 261274 h 421220"/>
              <a:gd name="connsiteX8" fmla="*/ 1636313 w 1649781"/>
              <a:gd name="connsiteY8" fmla="*/ 4388 h 421220"/>
              <a:gd name="connsiteX9" fmla="*/ 1627947 w 1649781"/>
              <a:gd name="connsiteY9" fmla="*/ 4680 h 421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49781" h="421220">
                <a:moveTo>
                  <a:pt x="1627947" y="4680"/>
                </a:moveTo>
                <a:cubicBezTo>
                  <a:pt x="1626660" y="4973"/>
                  <a:pt x="1625431" y="5382"/>
                  <a:pt x="1624144" y="5734"/>
                </a:cubicBezTo>
                <a:lnTo>
                  <a:pt x="1624553" y="25683"/>
                </a:lnTo>
                <a:cubicBezTo>
                  <a:pt x="1396860" y="96296"/>
                  <a:pt x="1137575" y="69501"/>
                  <a:pt x="899995" y="69326"/>
                </a:cubicBezTo>
                <a:cubicBezTo>
                  <a:pt x="605141" y="69092"/>
                  <a:pt x="318594" y="141460"/>
                  <a:pt x="25377" y="79388"/>
                </a:cubicBezTo>
                <a:cubicBezTo>
                  <a:pt x="-19495" y="350842"/>
                  <a:pt x="-3816" y="391677"/>
                  <a:pt x="186085" y="408701"/>
                </a:cubicBezTo>
                <a:cubicBezTo>
                  <a:pt x="347377" y="423151"/>
                  <a:pt x="1124529" y="431693"/>
                  <a:pt x="1345904" y="381497"/>
                </a:cubicBezTo>
                <a:cubicBezTo>
                  <a:pt x="1415113" y="365819"/>
                  <a:pt x="1580559" y="340019"/>
                  <a:pt x="1626893" y="261274"/>
                </a:cubicBezTo>
                <a:cubicBezTo>
                  <a:pt x="1664218" y="197857"/>
                  <a:pt x="1650880" y="96822"/>
                  <a:pt x="1636313" y="4388"/>
                </a:cubicBezTo>
                <a:cubicBezTo>
                  <a:pt x="1633504" y="4446"/>
                  <a:pt x="1630755" y="4505"/>
                  <a:pt x="1627947" y="4680"/>
                </a:cubicBez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9135CB-F3AB-403E-910F-3656A9FF1BFB}"/>
              </a:ext>
            </a:extLst>
          </p:cNvPr>
          <p:cNvSpPr/>
          <p:nvPr/>
        </p:nvSpPr>
        <p:spPr>
          <a:xfrm>
            <a:off x="4476342" y="2763890"/>
            <a:ext cx="18832" cy="23540"/>
          </a:xfrm>
          <a:custGeom>
            <a:avLst/>
            <a:gdLst>
              <a:gd name="connsiteX0" fmla="*/ 4388 w 23401"/>
              <a:gd name="connsiteY0" fmla="*/ 27262 h 29251"/>
              <a:gd name="connsiteX1" fmla="*/ 20125 w 23401"/>
              <a:gd name="connsiteY1" fmla="*/ 4388 h 29251"/>
              <a:gd name="connsiteX2" fmla="*/ 4388 w 23401"/>
              <a:gd name="connsiteY2" fmla="*/ 27262 h 2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01" h="29251">
                <a:moveTo>
                  <a:pt x="4388" y="27262"/>
                </a:moveTo>
                <a:cubicBezTo>
                  <a:pt x="11759" y="20593"/>
                  <a:pt x="16849" y="12812"/>
                  <a:pt x="20125" y="4388"/>
                </a:cubicBezTo>
                <a:cubicBezTo>
                  <a:pt x="12987" y="9594"/>
                  <a:pt x="7488" y="17083"/>
                  <a:pt x="4388" y="2726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6BD1BF7D-04A3-4D50-8775-F4B08BC7ECA4}"/>
              </a:ext>
            </a:extLst>
          </p:cNvPr>
          <p:cNvSpPr/>
          <p:nvPr/>
        </p:nvSpPr>
        <p:spPr>
          <a:xfrm>
            <a:off x="3147766" y="6744239"/>
            <a:ext cx="65913" cy="32957"/>
          </a:xfrm>
          <a:custGeom>
            <a:avLst/>
            <a:gdLst>
              <a:gd name="connsiteX0" fmla="*/ 7313 w 81904"/>
              <a:gd name="connsiteY0" fmla="*/ 4388 h 40952"/>
              <a:gd name="connsiteX1" fmla="*/ 4388 w 81904"/>
              <a:gd name="connsiteY1" fmla="*/ 36681 h 40952"/>
              <a:gd name="connsiteX2" fmla="*/ 81963 w 81904"/>
              <a:gd name="connsiteY2" fmla="*/ 35628 h 40952"/>
              <a:gd name="connsiteX3" fmla="*/ 81027 w 81904"/>
              <a:gd name="connsiteY3" fmla="*/ 8073 h 40952"/>
              <a:gd name="connsiteX4" fmla="*/ 7313 w 81904"/>
              <a:gd name="connsiteY4" fmla="*/ 4388 h 4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904" h="40952">
                <a:moveTo>
                  <a:pt x="7313" y="4388"/>
                </a:moveTo>
                <a:cubicBezTo>
                  <a:pt x="6377" y="15152"/>
                  <a:pt x="5382" y="25917"/>
                  <a:pt x="4388" y="36681"/>
                </a:cubicBezTo>
                <a:cubicBezTo>
                  <a:pt x="30188" y="36447"/>
                  <a:pt x="56046" y="36038"/>
                  <a:pt x="81963" y="35628"/>
                </a:cubicBezTo>
                <a:cubicBezTo>
                  <a:pt x="81670" y="26443"/>
                  <a:pt x="81319" y="17258"/>
                  <a:pt x="81027" y="8073"/>
                </a:cubicBezTo>
                <a:cubicBezTo>
                  <a:pt x="56397" y="7254"/>
                  <a:pt x="31826" y="6026"/>
                  <a:pt x="7313" y="4388"/>
                </a:cubicBez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CD01B66E-AD8F-428B-B311-F8032BAB3459}"/>
              </a:ext>
            </a:extLst>
          </p:cNvPr>
          <p:cNvSpPr/>
          <p:nvPr/>
        </p:nvSpPr>
        <p:spPr>
          <a:xfrm>
            <a:off x="2667072" y="6646076"/>
            <a:ext cx="334273" cy="211863"/>
          </a:xfrm>
          <a:custGeom>
            <a:avLst/>
            <a:gdLst>
              <a:gd name="connsiteX0" fmla="*/ 27847 w 415370"/>
              <a:gd name="connsiteY0" fmla="*/ 4388 h 263262"/>
              <a:gd name="connsiteX1" fmla="*/ 18370 w 415370"/>
              <a:gd name="connsiteY1" fmla="*/ 127536 h 263262"/>
              <a:gd name="connsiteX2" fmla="*/ 4388 w 415370"/>
              <a:gd name="connsiteY2" fmla="*/ 259870 h 263262"/>
              <a:gd name="connsiteX3" fmla="*/ 409403 w 415370"/>
              <a:gd name="connsiteY3" fmla="*/ 163574 h 263262"/>
              <a:gd name="connsiteX4" fmla="*/ 411626 w 415370"/>
              <a:gd name="connsiteY4" fmla="*/ 105890 h 263262"/>
              <a:gd name="connsiteX5" fmla="*/ 252732 w 415370"/>
              <a:gd name="connsiteY5" fmla="*/ 77048 h 263262"/>
              <a:gd name="connsiteX6" fmla="*/ 27847 w 415370"/>
              <a:gd name="connsiteY6" fmla="*/ 4388 h 26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370" h="263262">
                <a:moveTo>
                  <a:pt x="27847" y="4388"/>
                </a:moveTo>
                <a:cubicBezTo>
                  <a:pt x="26326" y="46802"/>
                  <a:pt x="22173" y="88924"/>
                  <a:pt x="18370" y="127536"/>
                </a:cubicBezTo>
                <a:cubicBezTo>
                  <a:pt x="13982" y="171706"/>
                  <a:pt x="9302" y="215817"/>
                  <a:pt x="4388" y="259870"/>
                </a:cubicBezTo>
                <a:cubicBezTo>
                  <a:pt x="111390" y="195458"/>
                  <a:pt x="274437" y="171999"/>
                  <a:pt x="409403" y="163574"/>
                </a:cubicBezTo>
                <a:cubicBezTo>
                  <a:pt x="409988" y="145906"/>
                  <a:pt x="410749" y="126542"/>
                  <a:pt x="411626" y="105890"/>
                </a:cubicBezTo>
                <a:cubicBezTo>
                  <a:pt x="357511" y="97934"/>
                  <a:pt x="304332" y="88281"/>
                  <a:pt x="252732" y="77048"/>
                </a:cubicBezTo>
                <a:cubicBezTo>
                  <a:pt x="182236" y="61662"/>
                  <a:pt x="102380" y="37734"/>
                  <a:pt x="27847" y="4388"/>
                </a:cubicBez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ECEA00D7-B99B-4171-893E-CB906780E104}"/>
              </a:ext>
            </a:extLst>
          </p:cNvPr>
          <p:cNvSpPr/>
          <p:nvPr/>
        </p:nvSpPr>
        <p:spPr>
          <a:xfrm>
            <a:off x="3139998" y="6818909"/>
            <a:ext cx="80037" cy="37665"/>
          </a:xfrm>
          <a:custGeom>
            <a:avLst/>
            <a:gdLst>
              <a:gd name="connsiteX0" fmla="*/ 8600 w 99454"/>
              <a:gd name="connsiteY0" fmla="*/ 4388 h 46802"/>
              <a:gd name="connsiteX1" fmla="*/ 4388 w 99454"/>
              <a:gd name="connsiteY1" fmla="*/ 47738 h 46802"/>
              <a:gd name="connsiteX2" fmla="*/ 95301 w 99454"/>
              <a:gd name="connsiteY2" fmla="*/ 47738 h 46802"/>
              <a:gd name="connsiteX3" fmla="*/ 93839 w 99454"/>
              <a:gd name="connsiteY3" fmla="*/ 7547 h 46802"/>
              <a:gd name="connsiteX4" fmla="*/ 8600 w 99454"/>
              <a:gd name="connsiteY4" fmla="*/ 4388 h 4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454" h="46802">
                <a:moveTo>
                  <a:pt x="8600" y="4388"/>
                </a:moveTo>
                <a:cubicBezTo>
                  <a:pt x="7254" y="18838"/>
                  <a:pt x="5792" y="33288"/>
                  <a:pt x="4388" y="47738"/>
                </a:cubicBezTo>
                <a:lnTo>
                  <a:pt x="95301" y="47738"/>
                </a:lnTo>
                <a:cubicBezTo>
                  <a:pt x="94833" y="34341"/>
                  <a:pt x="94307" y="21002"/>
                  <a:pt x="93839" y="7547"/>
                </a:cubicBezTo>
                <a:cubicBezTo>
                  <a:pt x="65114" y="5967"/>
                  <a:pt x="36798" y="4739"/>
                  <a:pt x="8600" y="4388"/>
                </a:cubicBez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2F076BAE-E147-43BC-9757-668860126775}"/>
              </a:ext>
            </a:extLst>
          </p:cNvPr>
          <p:cNvSpPr/>
          <p:nvPr/>
        </p:nvSpPr>
        <p:spPr>
          <a:xfrm>
            <a:off x="2912644" y="6832939"/>
            <a:ext cx="84745" cy="23540"/>
          </a:xfrm>
          <a:custGeom>
            <a:avLst/>
            <a:gdLst>
              <a:gd name="connsiteX0" fmla="*/ 4388 w 105305"/>
              <a:gd name="connsiteY0" fmla="*/ 30304 h 29251"/>
              <a:gd name="connsiteX1" fmla="*/ 100683 w 105305"/>
              <a:gd name="connsiteY1" fmla="*/ 30304 h 29251"/>
              <a:gd name="connsiteX2" fmla="*/ 100917 w 105305"/>
              <a:gd name="connsiteY2" fmla="*/ 26502 h 29251"/>
              <a:gd name="connsiteX3" fmla="*/ 101912 w 105305"/>
              <a:gd name="connsiteY3" fmla="*/ 4388 h 29251"/>
              <a:gd name="connsiteX4" fmla="*/ 48265 w 105305"/>
              <a:gd name="connsiteY4" fmla="*/ 19131 h 29251"/>
              <a:gd name="connsiteX5" fmla="*/ 4388 w 105305"/>
              <a:gd name="connsiteY5" fmla="*/ 30304 h 2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305" h="29251">
                <a:moveTo>
                  <a:pt x="4388" y="30304"/>
                </a:moveTo>
                <a:lnTo>
                  <a:pt x="100683" y="30304"/>
                </a:lnTo>
                <a:cubicBezTo>
                  <a:pt x="100800" y="29018"/>
                  <a:pt x="100859" y="27789"/>
                  <a:pt x="100917" y="26502"/>
                </a:cubicBezTo>
                <a:cubicBezTo>
                  <a:pt x="101268" y="21880"/>
                  <a:pt x="101561" y="14333"/>
                  <a:pt x="101912" y="4388"/>
                </a:cubicBezTo>
                <a:cubicBezTo>
                  <a:pt x="84244" y="8424"/>
                  <a:pt x="66342" y="13280"/>
                  <a:pt x="48265" y="19131"/>
                </a:cubicBezTo>
                <a:cubicBezTo>
                  <a:pt x="36389" y="23050"/>
                  <a:pt x="21412" y="26619"/>
                  <a:pt x="4388" y="30304"/>
                </a:cubicBez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7FFC6CD-7A94-457B-ADE7-300D79C642EA}"/>
              </a:ext>
            </a:extLst>
          </p:cNvPr>
          <p:cNvSpPr/>
          <p:nvPr/>
        </p:nvSpPr>
        <p:spPr>
          <a:xfrm>
            <a:off x="3858356" y="6776113"/>
            <a:ext cx="273069" cy="84745"/>
          </a:xfrm>
          <a:custGeom>
            <a:avLst/>
            <a:gdLst>
              <a:gd name="connsiteX0" fmla="*/ 4388 w 339316"/>
              <a:gd name="connsiteY0" fmla="*/ 100917 h 105305"/>
              <a:gd name="connsiteX1" fmla="*/ 340077 w 339316"/>
              <a:gd name="connsiteY1" fmla="*/ 100917 h 105305"/>
              <a:gd name="connsiteX2" fmla="*/ 46744 w 339316"/>
              <a:gd name="connsiteY2" fmla="*/ 4388 h 105305"/>
              <a:gd name="connsiteX3" fmla="*/ 4388 w 339316"/>
              <a:gd name="connsiteY3" fmla="*/ 100917 h 10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316" h="105305">
                <a:moveTo>
                  <a:pt x="4388" y="100917"/>
                </a:moveTo>
                <a:lnTo>
                  <a:pt x="340077" y="100917"/>
                </a:lnTo>
                <a:cubicBezTo>
                  <a:pt x="250802" y="70847"/>
                  <a:pt x="149709" y="37852"/>
                  <a:pt x="46744" y="4388"/>
                </a:cubicBezTo>
                <a:cubicBezTo>
                  <a:pt x="32060" y="36389"/>
                  <a:pt x="17960" y="68624"/>
                  <a:pt x="4388" y="100917"/>
                </a:cubicBezTo>
                <a:close/>
              </a:path>
            </a:pathLst>
          </a:custGeom>
          <a:solidFill>
            <a:srgbClr val="3C53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A6414D74-6C98-4C82-A7D7-F96924C838F5}"/>
              </a:ext>
            </a:extLst>
          </p:cNvPr>
          <p:cNvSpPr/>
          <p:nvPr/>
        </p:nvSpPr>
        <p:spPr>
          <a:xfrm>
            <a:off x="2993058" y="6727714"/>
            <a:ext cx="160074" cy="51789"/>
          </a:xfrm>
          <a:custGeom>
            <a:avLst/>
            <a:gdLst>
              <a:gd name="connsiteX0" fmla="*/ 4388 w 198909"/>
              <a:gd name="connsiteY0" fmla="*/ 62071 h 64353"/>
              <a:gd name="connsiteX1" fmla="*/ 169541 w 198909"/>
              <a:gd name="connsiteY1" fmla="*/ 57333 h 64353"/>
              <a:gd name="connsiteX2" fmla="*/ 196687 w 198909"/>
              <a:gd name="connsiteY2" fmla="*/ 57216 h 64353"/>
              <a:gd name="connsiteX3" fmla="*/ 199612 w 198909"/>
              <a:gd name="connsiteY3" fmla="*/ 24922 h 64353"/>
              <a:gd name="connsiteX4" fmla="*/ 6611 w 198909"/>
              <a:gd name="connsiteY4" fmla="*/ 4388 h 64353"/>
              <a:gd name="connsiteX5" fmla="*/ 4388 w 198909"/>
              <a:gd name="connsiteY5" fmla="*/ 62071 h 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909" h="64353">
                <a:moveTo>
                  <a:pt x="4388" y="62071"/>
                </a:moveTo>
                <a:cubicBezTo>
                  <a:pt x="68916" y="58035"/>
                  <a:pt x="127010" y="57391"/>
                  <a:pt x="169541" y="57333"/>
                </a:cubicBezTo>
                <a:cubicBezTo>
                  <a:pt x="178551" y="57333"/>
                  <a:pt x="187619" y="57274"/>
                  <a:pt x="196687" y="57216"/>
                </a:cubicBezTo>
                <a:cubicBezTo>
                  <a:pt x="197623" y="46451"/>
                  <a:pt x="198676" y="35687"/>
                  <a:pt x="199612" y="24922"/>
                </a:cubicBezTo>
                <a:cubicBezTo>
                  <a:pt x="134557" y="20651"/>
                  <a:pt x="69969" y="13689"/>
                  <a:pt x="6611" y="4388"/>
                </a:cubicBezTo>
                <a:cubicBezTo>
                  <a:pt x="5675" y="25039"/>
                  <a:pt x="4973" y="44403"/>
                  <a:pt x="4388" y="62071"/>
                </a:cubicBezTo>
                <a:close/>
              </a:path>
            </a:pathLst>
          </a:custGeom>
          <a:solidFill>
            <a:srgbClr val="A3B8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3B1C6C3-1462-4332-81AF-C2CB2624312B}"/>
              </a:ext>
            </a:extLst>
          </p:cNvPr>
          <p:cNvSpPr/>
          <p:nvPr/>
        </p:nvSpPr>
        <p:spPr>
          <a:xfrm>
            <a:off x="2990139" y="6818846"/>
            <a:ext cx="160074" cy="37665"/>
          </a:xfrm>
          <a:custGeom>
            <a:avLst/>
            <a:gdLst>
              <a:gd name="connsiteX0" fmla="*/ 5616 w 198909"/>
              <a:gd name="connsiteY0" fmla="*/ 21959 h 46802"/>
              <a:gd name="connsiteX1" fmla="*/ 4622 w 198909"/>
              <a:gd name="connsiteY1" fmla="*/ 44073 h 46802"/>
              <a:gd name="connsiteX2" fmla="*/ 4388 w 198909"/>
              <a:gd name="connsiteY2" fmla="*/ 47876 h 46802"/>
              <a:gd name="connsiteX3" fmla="*/ 190602 w 198909"/>
              <a:gd name="connsiteY3" fmla="*/ 47876 h 46802"/>
              <a:gd name="connsiteX4" fmla="*/ 194815 w 198909"/>
              <a:gd name="connsiteY4" fmla="*/ 4525 h 46802"/>
              <a:gd name="connsiteX5" fmla="*/ 5616 w 198909"/>
              <a:gd name="connsiteY5" fmla="*/ 21959 h 4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909" h="46802">
                <a:moveTo>
                  <a:pt x="5616" y="21959"/>
                </a:moveTo>
                <a:cubicBezTo>
                  <a:pt x="5265" y="31905"/>
                  <a:pt x="4973" y="39393"/>
                  <a:pt x="4622" y="44073"/>
                </a:cubicBezTo>
                <a:cubicBezTo>
                  <a:pt x="4505" y="45360"/>
                  <a:pt x="4446" y="46589"/>
                  <a:pt x="4388" y="47876"/>
                </a:cubicBezTo>
                <a:lnTo>
                  <a:pt x="190602" y="47876"/>
                </a:lnTo>
                <a:cubicBezTo>
                  <a:pt x="192006" y="33426"/>
                  <a:pt x="193469" y="18975"/>
                  <a:pt x="194815" y="4525"/>
                </a:cubicBezTo>
                <a:cubicBezTo>
                  <a:pt x="132041" y="3589"/>
                  <a:pt x="69969" y="7216"/>
                  <a:pt x="5616" y="21959"/>
                </a:cubicBezTo>
                <a:close/>
              </a:path>
            </a:pathLst>
          </a:custGeom>
          <a:solidFill>
            <a:srgbClr val="A3B8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051CC74-AC8F-4A79-8C51-2369F6D9B491}"/>
              </a:ext>
            </a:extLst>
          </p:cNvPr>
          <p:cNvSpPr/>
          <p:nvPr/>
        </p:nvSpPr>
        <p:spPr>
          <a:xfrm>
            <a:off x="3348378" y="6768768"/>
            <a:ext cx="367230" cy="89453"/>
          </a:xfrm>
          <a:custGeom>
            <a:avLst/>
            <a:gdLst>
              <a:gd name="connsiteX0" fmla="*/ 313107 w 456322"/>
              <a:gd name="connsiteY0" fmla="*/ 47095 h 111155"/>
              <a:gd name="connsiteX1" fmla="*/ 4388 w 456322"/>
              <a:gd name="connsiteY1" fmla="*/ 4388 h 111155"/>
              <a:gd name="connsiteX2" fmla="*/ 5441 w 456322"/>
              <a:gd name="connsiteY2" fmla="*/ 77809 h 111155"/>
              <a:gd name="connsiteX3" fmla="*/ 228220 w 456322"/>
              <a:gd name="connsiteY3" fmla="*/ 110044 h 111155"/>
              <a:gd name="connsiteX4" fmla="*/ 456732 w 456322"/>
              <a:gd name="connsiteY4" fmla="*/ 110044 h 111155"/>
              <a:gd name="connsiteX5" fmla="*/ 455796 w 456322"/>
              <a:gd name="connsiteY5" fmla="*/ 103023 h 111155"/>
              <a:gd name="connsiteX6" fmla="*/ 313107 w 456322"/>
              <a:gd name="connsiteY6" fmla="*/ 47095 h 111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6322" h="111155">
                <a:moveTo>
                  <a:pt x="313107" y="47095"/>
                </a:moveTo>
                <a:cubicBezTo>
                  <a:pt x="212424" y="16205"/>
                  <a:pt x="108757" y="6611"/>
                  <a:pt x="4388" y="4388"/>
                </a:cubicBezTo>
                <a:cubicBezTo>
                  <a:pt x="4739" y="28842"/>
                  <a:pt x="5090" y="53296"/>
                  <a:pt x="5441" y="77809"/>
                </a:cubicBezTo>
                <a:cubicBezTo>
                  <a:pt x="80090" y="81027"/>
                  <a:pt x="155676" y="90621"/>
                  <a:pt x="228220" y="110044"/>
                </a:cubicBezTo>
                <a:lnTo>
                  <a:pt x="456732" y="110044"/>
                </a:lnTo>
                <a:cubicBezTo>
                  <a:pt x="456440" y="107704"/>
                  <a:pt x="456089" y="105364"/>
                  <a:pt x="455796" y="103023"/>
                </a:cubicBezTo>
                <a:cubicBezTo>
                  <a:pt x="411275" y="79330"/>
                  <a:pt x="362484" y="62247"/>
                  <a:pt x="313107" y="47095"/>
                </a:cubicBezTo>
                <a:close/>
              </a:path>
            </a:pathLst>
          </a:custGeom>
          <a:solidFill>
            <a:srgbClr val="A3B8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1BCC00B-2898-46D1-9184-E182C48A4E63}"/>
              </a:ext>
            </a:extLst>
          </p:cNvPr>
          <p:cNvSpPr/>
          <p:nvPr/>
        </p:nvSpPr>
        <p:spPr>
          <a:xfrm>
            <a:off x="2666836" y="6769334"/>
            <a:ext cx="550845" cy="89453"/>
          </a:xfrm>
          <a:custGeom>
            <a:avLst/>
            <a:gdLst>
              <a:gd name="connsiteX0" fmla="*/ 601995 w 684483"/>
              <a:gd name="connsiteY0" fmla="*/ 5499 h 111155"/>
              <a:gd name="connsiteX1" fmla="*/ 574849 w 684483"/>
              <a:gd name="connsiteY1" fmla="*/ 5616 h 111155"/>
              <a:gd name="connsiteX2" fmla="*/ 409696 w 684483"/>
              <a:gd name="connsiteY2" fmla="*/ 10355 h 111155"/>
              <a:gd name="connsiteX3" fmla="*/ 4680 w 684483"/>
              <a:gd name="connsiteY3" fmla="*/ 106651 h 111155"/>
              <a:gd name="connsiteX4" fmla="*/ 4388 w 684483"/>
              <a:gd name="connsiteY4" fmla="*/ 109283 h 111155"/>
              <a:gd name="connsiteX5" fmla="*/ 309773 w 684483"/>
              <a:gd name="connsiteY5" fmla="*/ 109283 h 111155"/>
              <a:gd name="connsiteX6" fmla="*/ 353650 w 684483"/>
              <a:gd name="connsiteY6" fmla="*/ 98168 h 111155"/>
              <a:gd name="connsiteX7" fmla="*/ 407297 w 684483"/>
              <a:gd name="connsiteY7" fmla="*/ 83425 h 111155"/>
              <a:gd name="connsiteX8" fmla="*/ 596495 w 684483"/>
              <a:gd name="connsiteY8" fmla="*/ 65933 h 111155"/>
              <a:gd name="connsiteX9" fmla="*/ 681734 w 684483"/>
              <a:gd name="connsiteY9" fmla="*/ 69092 h 111155"/>
              <a:gd name="connsiteX10" fmla="*/ 679511 w 684483"/>
              <a:gd name="connsiteY10" fmla="*/ 4388 h 111155"/>
              <a:gd name="connsiteX11" fmla="*/ 601995 w 684483"/>
              <a:gd name="connsiteY11" fmla="*/ 5499 h 111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4483" h="111155">
                <a:moveTo>
                  <a:pt x="601995" y="5499"/>
                </a:moveTo>
                <a:cubicBezTo>
                  <a:pt x="592927" y="5558"/>
                  <a:pt x="583917" y="5616"/>
                  <a:pt x="574849" y="5616"/>
                </a:cubicBezTo>
                <a:cubicBezTo>
                  <a:pt x="532318" y="5675"/>
                  <a:pt x="474224" y="6318"/>
                  <a:pt x="409696" y="10355"/>
                </a:cubicBezTo>
                <a:cubicBezTo>
                  <a:pt x="274730" y="18838"/>
                  <a:pt x="111682" y="42298"/>
                  <a:pt x="4680" y="106651"/>
                </a:cubicBezTo>
                <a:cubicBezTo>
                  <a:pt x="4563" y="107528"/>
                  <a:pt x="4505" y="108406"/>
                  <a:pt x="4388" y="109283"/>
                </a:cubicBezTo>
                <a:lnTo>
                  <a:pt x="309773" y="109283"/>
                </a:lnTo>
                <a:cubicBezTo>
                  <a:pt x="326797" y="105656"/>
                  <a:pt x="341774" y="102029"/>
                  <a:pt x="353650" y="98168"/>
                </a:cubicBezTo>
                <a:cubicBezTo>
                  <a:pt x="371727" y="92318"/>
                  <a:pt x="389629" y="87462"/>
                  <a:pt x="407297" y="83425"/>
                </a:cubicBezTo>
                <a:cubicBezTo>
                  <a:pt x="471650" y="68682"/>
                  <a:pt x="533722" y="65114"/>
                  <a:pt x="596495" y="65933"/>
                </a:cubicBezTo>
                <a:cubicBezTo>
                  <a:pt x="624694" y="66284"/>
                  <a:pt x="653009" y="67571"/>
                  <a:pt x="681734" y="69092"/>
                </a:cubicBezTo>
                <a:cubicBezTo>
                  <a:pt x="680974" y="47621"/>
                  <a:pt x="680213" y="26034"/>
                  <a:pt x="679511" y="4388"/>
                </a:cubicBezTo>
                <a:cubicBezTo>
                  <a:pt x="653653" y="4856"/>
                  <a:pt x="627794" y="5324"/>
                  <a:pt x="601995" y="5499"/>
                </a:cubicBezTo>
                <a:close/>
              </a:path>
            </a:pathLst>
          </a:custGeom>
          <a:solidFill>
            <a:srgbClr val="A3B8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C2058C71-3368-4DE9-8362-7ED55B38B052}"/>
              </a:ext>
            </a:extLst>
          </p:cNvPr>
          <p:cNvSpPr/>
          <p:nvPr/>
        </p:nvSpPr>
        <p:spPr>
          <a:xfrm>
            <a:off x="3209395" y="6746546"/>
            <a:ext cx="145950" cy="112994"/>
          </a:xfrm>
          <a:custGeom>
            <a:avLst/>
            <a:gdLst>
              <a:gd name="connsiteX0" fmla="*/ 177088 w 181358"/>
              <a:gd name="connsiteY0" fmla="*/ 32001 h 140406"/>
              <a:gd name="connsiteX1" fmla="*/ 176679 w 181358"/>
              <a:gd name="connsiteY1" fmla="*/ 4388 h 140406"/>
              <a:gd name="connsiteX2" fmla="*/ 4388 w 181358"/>
              <a:gd name="connsiteY2" fmla="*/ 5206 h 140406"/>
              <a:gd name="connsiteX3" fmla="*/ 5324 w 181358"/>
              <a:gd name="connsiteY3" fmla="*/ 32761 h 140406"/>
              <a:gd name="connsiteX4" fmla="*/ 7547 w 181358"/>
              <a:gd name="connsiteY4" fmla="*/ 97466 h 140406"/>
              <a:gd name="connsiteX5" fmla="*/ 9009 w 181358"/>
              <a:gd name="connsiteY5" fmla="*/ 137657 h 140406"/>
              <a:gd name="connsiteX6" fmla="*/ 178434 w 181358"/>
              <a:gd name="connsiteY6" fmla="*/ 137657 h 140406"/>
              <a:gd name="connsiteX7" fmla="*/ 178083 w 181358"/>
              <a:gd name="connsiteY7" fmla="*/ 105422 h 140406"/>
              <a:gd name="connsiteX8" fmla="*/ 177088 w 181358"/>
              <a:gd name="connsiteY8" fmla="*/ 32001 h 14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358" h="140406">
                <a:moveTo>
                  <a:pt x="177088" y="32001"/>
                </a:moveTo>
                <a:cubicBezTo>
                  <a:pt x="176971" y="22816"/>
                  <a:pt x="176854" y="13573"/>
                  <a:pt x="176679" y="4388"/>
                </a:cubicBezTo>
                <a:cubicBezTo>
                  <a:pt x="119638" y="6962"/>
                  <a:pt x="62013" y="7137"/>
                  <a:pt x="4388" y="5206"/>
                </a:cubicBezTo>
                <a:cubicBezTo>
                  <a:pt x="4680" y="14391"/>
                  <a:pt x="5031" y="23576"/>
                  <a:pt x="5324" y="32761"/>
                </a:cubicBezTo>
                <a:cubicBezTo>
                  <a:pt x="6084" y="54408"/>
                  <a:pt x="6786" y="75937"/>
                  <a:pt x="7547" y="97466"/>
                </a:cubicBezTo>
                <a:cubicBezTo>
                  <a:pt x="8015" y="110921"/>
                  <a:pt x="8541" y="124260"/>
                  <a:pt x="9009" y="137657"/>
                </a:cubicBezTo>
                <a:lnTo>
                  <a:pt x="178434" y="137657"/>
                </a:lnTo>
                <a:cubicBezTo>
                  <a:pt x="178317" y="126893"/>
                  <a:pt x="178200" y="116187"/>
                  <a:pt x="178083" y="105422"/>
                </a:cubicBezTo>
                <a:cubicBezTo>
                  <a:pt x="177790" y="80909"/>
                  <a:pt x="177439" y="56455"/>
                  <a:pt x="177088" y="32001"/>
                </a:cubicBezTo>
                <a:close/>
              </a:path>
            </a:pathLst>
          </a:custGeom>
          <a:solidFill>
            <a:srgbClr val="C2D0E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3FC575C-646C-422F-9F4B-18BC8FF85AB2}"/>
              </a:ext>
            </a:extLst>
          </p:cNvPr>
          <p:cNvSpPr/>
          <p:nvPr/>
        </p:nvSpPr>
        <p:spPr>
          <a:xfrm>
            <a:off x="2514247" y="6556528"/>
            <a:ext cx="174200" cy="301317"/>
          </a:xfrm>
          <a:custGeom>
            <a:avLst/>
            <a:gdLst>
              <a:gd name="connsiteX0" fmla="*/ 4388 w 216460"/>
              <a:gd name="connsiteY0" fmla="*/ 373775 h 374418"/>
              <a:gd name="connsiteX1" fmla="*/ 193996 w 216460"/>
              <a:gd name="connsiteY1" fmla="*/ 373775 h 374418"/>
              <a:gd name="connsiteX2" fmla="*/ 194288 w 216460"/>
              <a:gd name="connsiteY2" fmla="*/ 371142 h 374418"/>
              <a:gd name="connsiteX3" fmla="*/ 208270 w 216460"/>
              <a:gd name="connsiteY3" fmla="*/ 238809 h 374418"/>
              <a:gd name="connsiteX4" fmla="*/ 217748 w 216460"/>
              <a:gd name="connsiteY4" fmla="*/ 115660 h 374418"/>
              <a:gd name="connsiteX5" fmla="*/ 42941 w 216460"/>
              <a:gd name="connsiteY5" fmla="*/ 4388 h 374418"/>
              <a:gd name="connsiteX6" fmla="*/ 4388 w 216460"/>
              <a:gd name="connsiteY6" fmla="*/ 373775 h 37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460" h="374418">
                <a:moveTo>
                  <a:pt x="4388" y="373775"/>
                </a:moveTo>
                <a:lnTo>
                  <a:pt x="193996" y="373775"/>
                </a:lnTo>
                <a:cubicBezTo>
                  <a:pt x="194113" y="372898"/>
                  <a:pt x="194171" y="372020"/>
                  <a:pt x="194288" y="371142"/>
                </a:cubicBezTo>
                <a:cubicBezTo>
                  <a:pt x="199144" y="327031"/>
                  <a:pt x="203883" y="282979"/>
                  <a:pt x="208270" y="238809"/>
                </a:cubicBezTo>
                <a:cubicBezTo>
                  <a:pt x="212073" y="200197"/>
                  <a:pt x="216227" y="158075"/>
                  <a:pt x="217748" y="115660"/>
                </a:cubicBezTo>
                <a:cubicBezTo>
                  <a:pt x="151873" y="86175"/>
                  <a:pt x="90211" y="49260"/>
                  <a:pt x="42941" y="4388"/>
                </a:cubicBezTo>
                <a:cubicBezTo>
                  <a:pt x="21705" y="116948"/>
                  <a:pt x="10648" y="265545"/>
                  <a:pt x="4388" y="373775"/>
                </a:cubicBezTo>
                <a:close/>
              </a:path>
            </a:pathLst>
          </a:custGeom>
          <a:solidFill>
            <a:srgbClr val="A3B8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BA98D15-7D49-4379-9E95-4659754BC6B0}"/>
              </a:ext>
            </a:extLst>
          </p:cNvPr>
          <p:cNvSpPr/>
          <p:nvPr/>
        </p:nvSpPr>
        <p:spPr>
          <a:xfrm>
            <a:off x="4356895" y="6273432"/>
            <a:ext cx="602634" cy="583802"/>
          </a:xfrm>
          <a:custGeom>
            <a:avLst/>
            <a:gdLst>
              <a:gd name="connsiteX0" fmla="*/ 285787 w 748836"/>
              <a:gd name="connsiteY0" fmla="*/ 347039 h 725435"/>
              <a:gd name="connsiteX1" fmla="*/ 111389 w 748836"/>
              <a:gd name="connsiteY1" fmla="*/ 321298 h 725435"/>
              <a:gd name="connsiteX2" fmla="*/ 55344 w 748836"/>
              <a:gd name="connsiteY2" fmla="*/ 445324 h 725435"/>
              <a:gd name="connsiteX3" fmla="*/ 4388 w 748836"/>
              <a:gd name="connsiteY3" fmla="*/ 725552 h 725435"/>
              <a:gd name="connsiteX4" fmla="*/ 587603 w 748836"/>
              <a:gd name="connsiteY4" fmla="*/ 725552 h 725435"/>
              <a:gd name="connsiteX5" fmla="*/ 717655 w 748836"/>
              <a:gd name="connsiteY5" fmla="*/ 181534 h 725435"/>
              <a:gd name="connsiteX6" fmla="*/ 747433 w 748836"/>
              <a:gd name="connsiteY6" fmla="*/ 4388 h 725435"/>
              <a:gd name="connsiteX7" fmla="*/ 652834 w 748836"/>
              <a:gd name="connsiteY7" fmla="*/ 268996 h 725435"/>
              <a:gd name="connsiteX8" fmla="*/ 285787 w 748836"/>
              <a:gd name="connsiteY8" fmla="*/ 347039 h 725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8836" h="725435">
                <a:moveTo>
                  <a:pt x="285787" y="347039"/>
                </a:moveTo>
                <a:cubicBezTo>
                  <a:pt x="227869" y="339200"/>
                  <a:pt x="169658" y="330424"/>
                  <a:pt x="111389" y="321298"/>
                </a:cubicBezTo>
                <a:cubicBezTo>
                  <a:pt x="116713" y="364999"/>
                  <a:pt x="90913" y="405542"/>
                  <a:pt x="55344" y="445324"/>
                </a:cubicBezTo>
                <a:cubicBezTo>
                  <a:pt x="31357" y="535652"/>
                  <a:pt x="15796" y="629959"/>
                  <a:pt x="4388" y="725552"/>
                </a:cubicBezTo>
                <a:lnTo>
                  <a:pt x="587603" y="725552"/>
                </a:lnTo>
                <a:cubicBezTo>
                  <a:pt x="643181" y="506693"/>
                  <a:pt x="692206" y="301348"/>
                  <a:pt x="717655" y="181534"/>
                </a:cubicBezTo>
                <a:cubicBezTo>
                  <a:pt x="728361" y="131339"/>
                  <a:pt x="742694" y="66518"/>
                  <a:pt x="747433" y="4388"/>
                </a:cubicBezTo>
                <a:cubicBezTo>
                  <a:pt x="739886" y="102146"/>
                  <a:pt x="697062" y="206632"/>
                  <a:pt x="652834" y="268996"/>
                </a:cubicBezTo>
                <a:cubicBezTo>
                  <a:pt x="559346" y="400686"/>
                  <a:pt x="430815" y="366754"/>
                  <a:pt x="285787" y="347039"/>
                </a:cubicBezTo>
                <a:close/>
              </a:path>
            </a:pathLst>
          </a:custGeom>
          <a:solidFill>
            <a:srgbClr val="3347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F1F20A15-1556-47D1-A5FC-C4AD393B3EE1}"/>
              </a:ext>
            </a:extLst>
          </p:cNvPr>
          <p:cNvSpPr/>
          <p:nvPr/>
        </p:nvSpPr>
        <p:spPr>
          <a:xfrm>
            <a:off x="2556096" y="5056961"/>
            <a:ext cx="7203358" cy="1741989"/>
          </a:xfrm>
          <a:custGeom>
            <a:avLst/>
            <a:gdLst>
              <a:gd name="connsiteX0" fmla="*/ 8725450 w 8950940"/>
              <a:gd name="connsiteY0" fmla="*/ 679273 h 2164606"/>
              <a:gd name="connsiteX1" fmla="*/ 7388309 w 8950940"/>
              <a:gd name="connsiteY1" fmla="*/ 245649 h 2164606"/>
              <a:gd name="connsiteX2" fmla="*/ 5767310 w 8950940"/>
              <a:gd name="connsiteY2" fmla="*/ 32816 h 2164606"/>
              <a:gd name="connsiteX3" fmla="*/ 2147737 w 8950940"/>
              <a:gd name="connsiteY3" fmla="*/ 163394 h 2164606"/>
              <a:gd name="connsiteX4" fmla="*/ 238905 w 8950940"/>
              <a:gd name="connsiteY4" fmla="*/ 1481230 h 2164606"/>
              <a:gd name="connsiteX5" fmla="*/ 3228344 w 8950940"/>
              <a:gd name="connsiteY5" fmla="*/ 2109492 h 2164606"/>
              <a:gd name="connsiteX6" fmla="*/ 5806332 w 8950940"/>
              <a:gd name="connsiteY6" fmla="*/ 2121778 h 2164606"/>
              <a:gd name="connsiteX7" fmla="*/ 8729487 w 8950940"/>
              <a:gd name="connsiteY7" fmla="*/ 1401958 h 2164606"/>
              <a:gd name="connsiteX8" fmla="*/ 8762073 w 8950940"/>
              <a:gd name="connsiteY8" fmla="*/ 1372590 h 2164606"/>
              <a:gd name="connsiteX9" fmla="*/ 8725450 w 8950940"/>
              <a:gd name="connsiteY9" fmla="*/ 679273 h 216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50940" h="2164606">
                <a:moveTo>
                  <a:pt x="8725450" y="679273"/>
                </a:moveTo>
                <a:cubicBezTo>
                  <a:pt x="8400466" y="482703"/>
                  <a:pt x="7873238" y="346625"/>
                  <a:pt x="7388309" y="245649"/>
                </a:cubicBezTo>
                <a:cubicBezTo>
                  <a:pt x="6873951" y="138531"/>
                  <a:pt x="6329289" y="63764"/>
                  <a:pt x="5767310" y="32816"/>
                </a:cubicBezTo>
                <a:cubicBezTo>
                  <a:pt x="4589589" y="-32064"/>
                  <a:pt x="3297962" y="15206"/>
                  <a:pt x="2147737" y="163394"/>
                </a:cubicBezTo>
                <a:cubicBezTo>
                  <a:pt x="850787" y="330537"/>
                  <a:pt x="-564456" y="852675"/>
                  <a:pt x="238905" y="1481230"/>
                </a:cubicBezTo>
                <a:cubicBezTo>
                  <a:pt x="803048" y="1922634"/>
                  <a:pt x="2202262" y="2031099"/>
                  <a:pt x="3228344" y="2109492"/>
                </a:cubicBezTo>
                <a:cubicBezTo>
                  <a:pt x="4077572" y="2174372"/>
                  <a:pt x="4954939" y="2186775"/>
                  <a:pt x="5806332" y="2121778"/>
                </a:cubicBezTo>
                <a:cubicBezTo>
                  <a:pt x="6843413" y="2042565"/>
                  <a:pt x="8221975" y="1837044"/>
                  <a:pt x="8729487" y="1401958"/>
                </a:cubicBezTo>
                <a:cubicBezTo>
                  <a:pt x="8740777" y="1392247"/>
                  <a:pt x="8751659" y="1382477"/>
                  <a:pt x="8762073" y="1372590"/>
                </a:cubicBezTo>
                <a:cubicBezTo>
                  <a:pt x="8983623" y="1161863"/>
                  <a:pt x="9049322" y="875082"/>
                  <a:pt x="8725450" y="6792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100EE827-2FF8-4704-93C6-E739345EEE34}"/>
              </a:ext>
            </a:extLst>
          </p:cNvPr>
          <p:cNvSpPr/>
          <p:nvPr/>
        </p:nvSpPr>
        <p:spPr>
          <a:xfrm>
            <a:off x="3348095" y="6697865"/>
            <a:ext cx="367230" cy="155366"/>
          </a:xfrm>
          <a:custGeom>
            <a:avLst/>
            <a:gdLst>
              <a:gd name="connsiteX0" fmla="*/ 384188 w 456322"/>
              <a:gd name="connsiteY0" fmla="*/ 4388 h 193059"/>
              <a:gd name="connsiteX1" fmla="*/ 222077 w 456322"/>
              <a:gd name="connsiteY1" fmla="*/ 42648 h 193059"/>
              <a:gd name="connsiteX2" fmla="*/ 4388 w 456322"/>
              <a:gd name="connsiteY2" fmla="*/ 64880 h 193059"/>
              <a:gd name="connsiteX3" fmla="*/ 4797 w 456322"/>
              <a:gd name="connsiteY3" fmla="*/ 92493 h 193059"/>
              <a:gd name="connsiteX4" fmla="*/ 313517 w 456322"/>
              <a:gd name="connsiteY4" fmla="*/ 135200 h 193059"/>
              <a:gd name="connsiteX5" fmla="*/ 456147 w 456322"/>
              <a:gd name="connsiteY5" fmla="*/ 191071 h 193059"/>
              <a:gd name="connsiteX6" fmla="*/ 439825 w 456322"/>
              <a:gd name="connsiteY6" fmla="*/ 22875 h 193059"/>
              <a:gd name="connsiteX7" fmla="*/ 384188 w 456322"/>
              <a:gd name="connsiteY7" fmla="*/ 4388 h 19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6322" h="193059">
                <a:moveTo>
                  <a:pt x="384188" y="4388"/>
                </a:moveTo>
                <a:cubicBezTo>
                  <a:pt x="322292" y="22699"/>
                  <a:pt x="265252" y="35570"/>
                  <a:pt x="222077" y="42648"/>
                </a:cubicBezTo>
                <a:cubicBezTo>
                  <a:pt x="151405" y="54291"/>
                  <a:pt x="78335" y="61545"/>
                  <a:pt x="4388" y="64880"/>
                </a:cubicBezTo>
                <a:cubicBezTo>
                  <a:pt x="4505" y="74065"/>
                  <a:pt x="4680" y="83249"/>
                  <a:pt x="4797" y="92493"/>
                </a:cubicBezTo>
                <a:cubicBezTo>
                  <a:pt x="109166" y="94716"/>
                  <a:pt x="212892" y="104311"/>
                  <a:pt x="313517" y="135200"/>
                </a:cubicBezTo>
                <a:cubicBezTo>
                  <a:pt x="362893" y="150352"/>
                  <a:pt x="411685" y="167435"/>
                  <a:pt x="456147" y="191071"/>
                </a:cubicBezTo>
                <a:cubicBezTo>
                  <a:pt x="449185" y="135317"/>
                  <a:pt x="443218" y="79388"/>
                  <a:pt x="439825" y="22875"/>
                </a:cubicBezTo>
                <a:cubicBezTo>
                  <a:pt x="420987" y="16674"/>
                  <a:pt x="402441" y="10530"/>
                  <a:pt x="384188" y="4388"/>
                </a:cubicBez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01EF1954-5679-4E69-9D54-8901DB80B02B}"/>
              </a:ext>
            </a:extLst>
          </p:cNvPr>
          <p:cNvSpPr/>
          <p:nvPr/>
        </p:nvSpPr>
        <p:spPr>
          <a:xfrm>
            <a:off x="2556499" y="4572203"/>
            <a:ext cx="870994" cy="1628994"/>
          </a:xfrm>
          <a:custGeom>
            <a:avLst/>
            <a:gdLst>
              <a:gd name="connsiteX0" fmla="*/ 570728 w 1082303"/>
              <a:gd name="connsiteY0" fmla="*/ 11598 h 2024199"/>
              <a:gd name="connsiteX1" fmla="*/ 177706 w 1082303"/>
              <a:gd name="connsiteY1" fmla="*/ 115441 h 2024199"/>
              <a:gd name="connsiteX2" fmla="*/ 62104 w 1082303"/>
              <a:gd name="connsiteY2" fmla="*/ 1507458 h 2024199"/>
              <a:gd name="connsiteX3" fmla="*/ 93813 w 1082303"/>
              <a:gd name="connsiteY3" fmla="*/ 2020587 h 2024199"/>
              <a:gd name="connsiteX4" fmla="*/ 194555 w 1082303"/>
              <a:gd name="connsiteY4" fmla="*/ 1978640 h 2024199"/>
              <a:gd name="connsiteX5" fmla="*/ 154773 w 1082303"/>
              <a:gd name="connsiteY5" fmla="*/ 1693614 h 2024199"/>
              <a:gd name="connsiteX6" fmla="*/ 704817 w 1082303"/>
              <a:gd name="connsiteY6" fmla="*/ 1510149 h 2024199"/>
              <a:gd name="connsiteX7" fmla="*/ 763788 w 1082303"/>
              <a:gd name="connsiteY7" fmla="*/ 1523781 h 2024199"/>
              <a:gd name="connsiteX8" fmla="*/ 935143 w 1082303"/>
              <a:gd name="connsiteY8" fmla="*/ 1608493 h 2024199"/>
              <a:gd name="connsiteX9" fmla="*/ 1039044 w 1082303"/>
              <a:gd name="connsiteY9" fmla="*/ 1505060 h 2024199"/>
              <a:gd name="connsiteX10" fmla="*/ 1053377 w 1082303"/>
              <a:gd name="connsiteY10" fmla="*/ 1493885 h 2024199"/>
              <a:gd name="connsiteX11" fmla="*/ 1075433 w 1082303"/>
              <a:gd name="connsiteY11" fmla="*/ 1055758 h 2024199"/>
              <a:gd name="connsiteX12" fmla="*/ 1017632 w 1082303"/>
              <a:gd name="connsiteY12" fmla="*/ 360860 h 2024199"/>
              <a:gd name="connsiteX13" fmla="*/ 570728 w 1082303"/>
              <a:gd name="connsiteY13" fmla="*/ 11598 h 2024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82303" h="2024199">
                <a:moveTo>
                  <a:pt x="570728" y="11598"/>
                </a:moveTo>
                <a:cubicBezTo>
                  <a:pt x="416866" y="1711"/>
                  <a:pt x="280788" y="-18180"/>
                  <a:pt x="177706" y="115441"/>
                </a:cubicBezTo>
                <a:cubicBezTo>
                  <a:pt x="-106150" y="483658"/>
                  <a:pt x="38586" y="1085535"/>
                  <a:pt x="62104" y="1507458"/>
                </a:cubicBezTo>
                <a:cubicBezTo>
                  <a:pt x="68305" y="1618731"/>
                  <a:pt x="96445" y="1867192"/>
                  <a:pt x="93813" y="2020587"/>
                </a:cubicBezTo>
                <a:cubicBezTo>
                  <a:pt x="125287" y="2004967"/>
                  <a:pt x="159277" y="1991043"/>
                  <a:pt x="194555" y="1978640"/>
                </a:cubicBezTo>
                <a:cubicBezTo>
                  <a:pt x="134765" y="1881057"/>
                  <a:pt x="106215" y="1778268"/>
                  <a:pt x="154773" y="1693614"/>
                </a:cubicBezTo>
                <a:cubicBezTo>
                  <a:pt x="231178" y="1560462"/>
                  <a:pt x="544870" y="1491838"/>
                  <a:pt x="704817" y="1510149"/>
                </a:cubicBezTo>
                <a:cubicBezTo>
                  <a:pt x="724649" y="1512431"/>
                  <a:pt x="744306" y="1517228"/>
                  <a:pt x="763788" y="1523781"/>
                </a:cubicBezTo>
                <a:cubicBezTo>
                  <a:pt x="822700" y="1543613"/>
                  <a:pt x="880033" y="1579300"/>
                  <a:pt x="935143" y="1608493"/>
                </a:cubicBezTo>
                <a:cubicBezTo>
                  <a:pt x="969308" y="1570232"/>
                  <a:pt x="1004937" y="1535247"/>
                  <a:pt x="1039044" y="1505060"/>
                </a:cubicBezTo>
                <a:cubicBezTo>
                  <a:pt x="1043607" y="1501023"/>
                  <a:pt x="1048404" y="1497337"/>
                  <a:pt x="1053377" y="1493885"/>
                </a:cubicBezTo>
                <a:cubicBezTo>
                  <a:pt x="1067769" y="1348798"/>
                  <a:pt x="1069348" y="1199499"/>
                  <a:pt x="1075433" y="1055758"/>
                </a:cubicBezTo>
                <a:cubicBezTo>
                  <a:pt x="1084969" y="830170"/>
                  <a:pt x="1090526" y="576034"/>
                  <a:pt x="1017632" y="360860"/>
                </a:cubicBezTo>
                <a:cubicBezTo>
                  <a:pt x="943275" y="141357"/>
                  <a:pt x="798889" y="26224"/>
                  <a:pt x="570728" y="11598"/>
                </a:cubicBez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9" name="Freeform: Shape 188">
            <a:extLst>
              <a:ext uri="{FF2B5EF4-FFF2-40B4-BE49-F238E27FC236}">
                <a16:creationId xmlns:a16="http://schemas.microsoft.com/office/drawing/2014/main" id="{B5E76748-E727-4B84-909F-F735524E6B66}"/>
              </a:ext>
            </a:extLst>
          </p:cNvPr>
          <p:cNvSpPr/>
          <p:nvPr/>
        </p:nvSpPr>
        <p:spPr>
          <a:xfrm>
            <a:off x="3349225" y="6827854"/>
            <a:ext cx="183615" cy="32957"/>
          </a:xfrm>
          <a:custGeom>
            <a:avLst/>
            <a:gdLst>
              <a:gd name="connsiteX0" fmla="*/ 4739 w 228161"/>
              <a:gd name="connsiteY0" fmla="*/ 36623 h 40952"/>
              <a:gd name="connsiteX1" fmla="*/ 227167 w 228161"/>
              <a:gd name="connsiteY1" fmla="*/ 36623 h 40952"/>
              <a:gd name="connsiteX2" fmla="*/ 4388 w 228161"/>
              <a:gd name="connsiteY2" fmla="*/ 4388 h 40952"/>
              <a:gd name="connsiteX3" fmla="*/ 4739 w 228161"/>
              <a:gd name="connsiteY3" fmla="*/ 36623 h 4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161" h="40952">
                <a:moveTo>
                  <a:pt x="4739" y="36623"/>
                </a:moveTo>
                <a:lnTo>
                  <a:pt x="227167" y="36623"/>
                </a:lnTo>
                <a:cubicBezTo>
                  <a:pt x="154623" y="17200"/>
                  <a:pt x="79037" y="7606"/>
                  <a:pt x="4388" y="4388"/>
                </a:cubicBezTo>
                <a:cubicBezTo>
                  <a:pt x="4505" y="15094"/>
                  <a:pt x="4622" y="25859"/>
                  <a:pt x="4739" y="36623"/>
                </a:cubicBez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0" name="Freeform: Shape 189">
            <a:extLst>
              <a:ext uri="{FF2B5EF4-FFF2-40B4-BE49-F238E27FC236}">
                <a16:creationId xmlns:a16="http://schemas.microsoft.com/office/drawing/2014/main" id="{11B4F629-2411-46C6-8CE7-617AD79B31A9}"/>
              </a:ext>
            </a:extLst>
          </p:cNvPr>
          <p:cNvSpPr/>
          <p:nvPr/>
        </p:nvSpPr>
        <p:spPr>
          <a:xfrm>
            <a:off x="3851907" y="6762931"/>
            <a:ext cx="47081" cy="94161"/>
          </a:xfrm>
          <a:custGeom>
            <a:avLst/>
            <a:gdLst>
              <a:gd name="connsiteX0" fmla="*/ 6962 w 58502"/>
              <a:gd name="connsiteY0" fmla="*/ 117298 h 117005"/>
              <a:gd name="connsiteX1" fmla="*/ 12403 w 58502"/>
              <a:gd name="connsiteY1" fmla="*/ 117298 h 117005"/>
              <a:gd name="connsiteX2" fmla="*/ 54700 w 58502"/>
              <a:gd name="connsiteY2" fmla="*/ 20768 h 117005"/>
              <a:gd name="connsiteX3" fmla="*/ 4388 w 58502"/>
              <a:gd name="connsiteY3" fmla="*/ 4388 h 117005"/>
              <a:gd name="connsiteX4" fmla="*/ 6962 w 58502"/>
              <a:gd name="connsiteY4" fmla="*/ 117298 h 11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502" h="117005">
                <a:moveTo>
                  <a:pt x="6962" y="117298"/>
                </a:moveTo>
                <a:lnTo>
                  <a:pt x="12403" y="117298"/>
                </a:lnTo>
                <a:cubicBezTo>
                  <a:pt x="25975" y="85005"/>
                  <a:pt x="40075" y="52770"/>
                  <a:pt x="54700" y="20768"/>
                </a:cubicBezTo>
                <a:cubicBezTo>
                  <a:pt x="37968" y="15328"/>
                  <a:pt x="21178" y="9887"/>
                  <a:pt x="4388" y="4388"/>
                </a:cubicBezTo>
                <a:cubicBezTo>
                  <a:pt x="6260" y="42005"/>
                  <a:pt x="6201" y="80032"/>
                  <a:pt x="6962" y="117298"/>
                </a:cubicBez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1" name="Freeform: Shape 190">
            <a:extLst>
              <a:ext uri="{FF2B5EF4-FFF2-40B4-BE49-F238E27FC236}">
                <a16:creationId xmlns:a16="http://schemas.microsoft.com/office/drawing/2014/main" id="{4B6E915D-67E2-448F-8C47-BC9EB457BB43}"/>
              </a:ext>
            </a:extLst>
          </p:cNvPr>
          <p:cNvSpPr/>
          <p:nvPr/>
        </p:nvSpPr>
        <p:spPr>
          <a:xfrm>
            <a:off x="4293108" y="6628280"/>
            <a:ext cx="108286" cy="230696"/>
          </a:xfrm>
          <a:custGeom>
            <a:avLst/>
            <a:gdLst>
              <a:gd name="connsiteX0" fmla="*/ 29885 w 134556"/>
              <a:gd name="connsiteY0" fmla="*/ 112150 h 286664"/>
              <a:gd name="connsiteX1" fmla="*/ 13271 w 134556"/>
              <a:gd name="connsiteY1" fmla="*/ 284616 h 286664"/>
              <a:gd name="connsiteX2" fmla="*/ 83591 w 134556"/>
              <a:gd name="connsiteY2" fmla="*/ 284616 h 286664"/>
              <a:gd name="connsiteX3" fmla="*/ 134547 w 134556"/>
              <a:gd name="connsiteY3" fmla="*/ 4388 h 286664"/>
              <a:gd name="connsiteX4" fmla="*/ 29885 w 134556"/>
              <a:gd name="connsiteY4" fmla="*/ 112150 h 286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556" h="286664">
                <a:moveTo>
                  <a:pt x="29885" y="112150"/>
                </a:moveTo>
                <a:cubicBezTo>
                  <a:pt x="-12237" y="159713"/>
                  <a:pt x="9702" y="234128"/>
                  <a:pt x="13271" y="284616"/>
                </a:cubicBezTo>
                <a:lnTo>
                  <a:pt x="83591" y="284616"/>
                </a:lnTo>
                <a:cubicBezTo>
                  <a:pt x="94999" y="189023"/>
                  <a:pt x="110561" y="94774"/>
                  <a:pt x="134547" y="4388"/>
                </a:cubicBezTo>
                <a:cubicBezTo>
                  <a:pt x="102370" y="40367"/>
                  <a:pt x="62179" y="75644"/>
                  <a:pt x="29885" y="112150"/>
                </a:cubicBezTo>
                <a:close/>
              </a:path>
            </a:pathLst>
          </a:custGeom>
          <a:solidFill>
            <a:srgbClr val="3C53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3D8EE7DA-B214-4A0B-B637-D8D674C7757B}"/>
              </a:ext>
            </a:extLst>
          </p:cNvPr>
          <p:cNvSpPr/>
          <p:nvPr/>
        </p:nvSpPr>
        <p:spPr>
          <a:xfrm>
            <a:off x="3698470" y="6712743"/>
            <a:ext cx="160074" cy="145950"/>
          </a:xfrm>
          <a:custGeom>
            <a:avLst/>
            <a:gdLst>
              <a:gd name="connsiteX0" fmla="*/ 4388 w 198909"/>
              <a:gd name="connsiteY0" fmla="*/ 4388 h 181358"/>
              <a:gd name="connsiteX1" fmla="*/ 20710 w 198909"/>
              <a:gd name="connsiteY1" fmla="*/ 172583 h 181358"/>
              <a:gd name="connsiteX2" fmla="*/ 21646 w 198909"/>
              <a:gd name="connsiteY2" fmla="*/ 179604 h 181358"/>
              <a:gd name="connsiteX3" fmla="*/ 197623 w 198909"/>
              <a:gd name="connsiteY3" fmla="*/ 179604 h 181358"/>
              <a:gd name="connsiteX4" fmla="*/ 195049 w 198909"/>
              <a:gd name="connsiteY4" fmla="*/ 66693 h 181358"/>
              <a:gd name="connsiteX5" fmla="*/ 4388 w 198909"/>
              <a:gd name="connsiteY5" fmla="*/ 4388 h 1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909" h="181358">
                <a:moveTo>
                  <a:pt x="4388" y="4388"/>
                </a:moveTo>
                <a:cubicBezTo>
                  <a:pt x="7781" y="60901"/>
                  <a:pt x="13748" y="116830"/>
                  <a:pt x="20710" y="172583"/>
                </a:cubicBezTo>
                <a:cubicBezTo>
                  <a:pt x="21003" y="174923"/>
                  <a:pt x="21354" y="177264"/>
                  <a:pt x="21646" y="179604"/>
                </a:cubicBezTo>
                <a:lnTo>
                  <a:pt x="197623" y="179604"/>
                </a:lnTo>
                <a:cubicBezTo>
                  <a:pt x="196804" y="142337"/>
                  <a:pt x="196862" y="104369"/>
                  <a:pt x="195049" y="66693"/>
                </a:cubicBezTo>
                <a:cubicBezTo>
                  <a:pt x="130695" y="45807"/>
                  <a:pt x="66342" y="24864"/>
                  <a:pt x="4388" y="4388"/>
                </a:cubicBezTo>
                <a:close/>
              </a:path>
            </a:pathLst>
          </a:custGeom>
          <a:solidFill>
            <a:srgbClr val="A3B8E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5" name="Freeform: Shape 194">
            <a:extLst>
              <a:ext uri="{FF2B5EF4-FFF2-40B4-BE49-F238E27FC236}">
                <a16:creationId xmlns:a16="http://schemas.microsoft.com/office/drawing/2014/main" id="{886B4344-28EE-4C30-B40C-DB1D7E4614DA}"/>
              </a:ext>
            </a:extLst>
          </p:cNvPr>
          <p:cNvSpPr/>
          <p:nvPr/>
        </p:nvSpPr>
        <p:spPr>
          <a:xfrm>
            <a:off x="2561067" y="5799799"/>
            <a:ext cx="7203358" cy="1059317"/>
          </a:xfrm>
          <a:custGeom>
            <a:avLst/>
            <a:gdLst>
              <a:gd name="connsiteX0" fmla="*/ 7783168 w 8950940"/>
              <a:gd name="connsiteY0" fmla="*/ 724500 h 1316314"/>
              <a:gd name="connsiteX1" fmla="*/ 5703975 w 8950940"/>
              <a:gd name="connsiteY1" fmla="*/ 1079320 h 1316314"/>
              <a:gd name="connsiteX2" fmla="*/ 3765892 w 8950940"/>
              <a:gd name="connsiteY2" fmla="*/ 1117815 h 1316314"/>
              <a:gd name="connsiteX3" fmla="*/ 12698 w 8950940"/>
              <a:gd name="connsiteY3" fmla="*/ 86584 h 1316314"/>
              <a:gd name="connsiteX4" fmla="*/ 344293 w 8950940"/>
              <a:gd name="connsiteY4" fmla="*/ 847824 h 1316314"/>
              <a:gd name="connsiteX5" fmla="*/ 1285253 w 8950940"/>
              <a:gd name="connsiteY5" fmla="*/ 1226162 h 1316314"/>
              <a:gd name="connsiteX6" fmla="*/ 1662304 w 8950940"/>
              <a:gd name="connsiteY6" fmla="*/ 1314092 h 1316314"/>
              <a:gd name="connsiteX7" fmla="*/ 7127701 w 8950940"/>
              <a:gd name="connsiteY7" fmla="*/ 1314092 h 1316314"/>
              <a:gd name="connsiteX8" fmla="*/ 7990912 w 8950940"/>
              <a:gd name="connsiteY8" fmla="*/ 1095408 h 1316314"/>
              <a:gd name="connsiteX9" fmla="*/ 8677268 w 8950940"/>
              <a:gd name="connsiteY9" fmla="*/ 757612 h 1316314"/>
              <a:gd name="connsiteX10" fmla="*/ 8926723 w 8950940"/>
              <a:gd name="connsiteY10" fmla="*/ 4388 h 1316314"/>
              <a:gd name="connsiteX11" fmla="*/ 7783168 w 8950940"/>
              <a:gd name="connsiteY11" fmla="*/ 724500 h 1316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950940" h="1316314">
                <a:moveTo>
                  <a:pt x="7783168" y="724500"/>
                </a:moveTo>
                <a:cubicBezTo>
                  <a:pt x="7100088" y="916038"/>
                  <a:pt x="6399985" y="1008706"/>
                  <a:pt x="5703975" y="1079320"/>
                </a:cubicBezTo>
                <a:cubicBezTo>
                  <a:pt x="5150656" y="1135482"/>
                  <a:pt x="4402696" y="1137004"/>
                  <a:pt x="3765892" y="1117815"/>
                </a:cubicBezTo>
                <a:cubicBezTo>
                  <a:pt x="3248434" y="1102194"/>
                  <a:pt x="581464" y="1021109"/>
                  <a:pt x="12698" y="86584"/>
                </a:cubicBezTo>
                <a:cubicBezTo>
                  <a:pt x="-28839" y="362250"/>
                  <a:pt x="85885" y="642479"/>
                  <a:pt x="344293" y="847824"/>
                </a:cubicBezTo>
                <a:cubicBezTo>
                  <a:pt x="582868" y="1037432"/>
                  <a:pt x="961732" y="1142444"/>
                  <a:pt x="1285253" y="1226162"/>
                </a:cubicBezTo>
                <a:cubicBezTo>
                  <a:pt x="1408870" y="1258163"/>
                  <a:pt x="1534709" y="1287356"/>
                  <a:pt x="1662304" y="1314092"/>
                </a:cubicBezTo>
                <a:lnTo>
                  <a:pt x="7127701" y="1314092"/>
                </a:lnTo>
                <a:cubicBezTo>
                  <a:pt x="7418578" y="1259743"/>
                  <a:pt x="7707348" y="1189890"/>
                  <a:pt x="7990912" y="1095408"/>
                </a:cubicBezTo>
                <a:cubicBezTo>
                  <a:pt x="8225157" y="1017365"/>
                  <a:pt x="8470694" y="925223"/>
                  <a:pt x="8677268" y="757612"/>
                </a:cubicBezTo>
                <a:cubicBezTo>
                  <a:pt x="8883490" y="590236"/>
                  <a:pt x="9001432" y="315155"/>
                  <a:pt x="8926723" y="4388"/>
                </a:cubicBezTo>
                <a:cubicBezTo>
                  <a:pt x="8688793" y="472879"/>
                  <a:pt x="8181572" y="612759"/>
                  <a:pt x="7783168" y="7245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9" name="Freeform: Shape 268">
            <a:extLst>
              <a:ext uri="{FF2B5EF4-FFF2-40B4-BE49-F238E27FC236}">
                <a16:creationId xmlns:a16="http://schemas.microsoft.com/office/drawing/2014/main" id="{AFC13E71-22A3-47D5-A922-F705CCEBC5AC}"/>
              </a:ext>
            </a:extLst>
          </p:cNvPr>
          <p:cNvSpPr/>
          <p:nvPr/>
        </p:nvSpPr>
        <p:spPr>
          <a:xfrm>
            <a:off x="3415750" y="3731682"/>
            <a:ext cx="4708" cy="4708"/>
          </a:xfrm>
          <a:custGeom>
            <a:avLst/>
            <a:gdLst>
              <a:gd name="connsiteX0" fmla="*/ 4388 w 5850"/>
              <a:gd name="connsiteY0" fmla="*/ 4388 h 5850"/>
              <a:gd name="connsiteX1" fmla="*/ 6084 w 5850"/>
              <a:gd name="connsiteY1" fmla="*/ 4914 h 5850"/>
              <a:gd name="connsiteX2" fmla="*/ 5733 w 5850"/>
              <a:gd name="connsiteY2" fmla="*/ 4797 h 5850"/>
              <a:gd name="connsiteX3" fmla="*/ 4388 w 5850"/>
              <a:gd name="connsiteY3" fmla="*/ 4388 h 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0" h="5850">
                <a:moveTo>
                  <a:pt x="4388" y="4388"/>
                </a:moveTo>
                <a:cubicBezTo>
                  <a:pt x="4914" y="4563"/>
                  <a:pt x="5558" y="4739"/>
                  <a:pt x="6084" y="4914"/>
                </a:cubicBezTo>
                <a:lnTo>
                  <a:pt x="5733" y="4797"/>
                </a:lnTo>
                <a:cubicBezTo>
                  <a:pt x="5265" y="4622"/>
                  <a:pt x="4797" y="4505"/>
                  <a:pt x="4388" y="4388"/>
                </a:cubicBezTo>
                <a:close/>
              </a:path>
            </a:pathLst>
          </a:custGeom>
          <a:solidFill>
            <a:srgbClr val="EBEAE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0" name="Freeform: Shape 269">
            <a:extLst>
              <a:ext uri="{FF2B5EF4-FFF2-40B4-BE49-F238E27FC236}">
                <a16:creationId xmlns:a16="http://schemas.microsoft.com/office/drawing/2014/main" id="{07ABFEAF-2860-4AD4-AB7C-954B02787828}"/>
              </a:ext>
            </a:extLst>
          </p:cNvPr>
          <p:cNvSpPr/>
          <p:nvPr/>
        </p:nvSpPr>
        <p:spPr>
          <a:xfrm>
            <a:off x="3328745" y="3147550"/>
            <a:ext cx="9416" cy="14124"/>
          </a:xfrm>
          <a:custGeom>
            <a:avLst/>
            <a:gdLst>
              <a:gd name="connsiteX0" fmla="*/ 12286 w 11700"/>
              <a:gd name="connsiteY0" fmla="*/ 14918 h 17550"/>
              <a:gd name="connsiteX1" fmla="*/ 4388 w 11700"/>
              <a:gd name="connsiteY1" fmla="*/ 4388 h 17550"/>
              <a:gd name="connsiteX2" fmla="*/ 12286 w 11700"/>
              <a:gd name="connsiteY2" fmla="*/ 14918 h 1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00" h="17550">
                <a:moveTo>
                  <a:pt x="12286" y="14918"/>
                </a:moveTo>
                <a:cubicBezTo>
                  <a:pt x="9770" y="11057"/>
                  <a:pt x="7079" y="7547"/>
                  <a:pt x="4388" y="4388"/>
                </a:cubicBezTo>
                <a:lnTo>
                  <a:pt x="12286" y="14918"/>
                </a:lnTo>
                <a:close/>
              </a:path>
            </a:pathLst>
          </a:custGeom>
          <a:solidFill>
            <a:srgbClr val="BE908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1" name="Freeform: Shape 270">
            <a:extLst>
              <a:ext uri="{FF2B5EF4-FFF2-40B4-BE49-F238E27FC236}">
                <a16:creationId xmlns:a16="http://schemas.microsoft.com/office/drawing/2014/main" id="{AFB3FB29-08FA-46D5-B458-4B5CEDB7E277}"/>
              </a:ext>
            </a:extLst>
          </p:cNvPr>
          <p:cNvSpPr/>
          <p:nvPr/>
        </p:nvSpPr>
        <p:spPr>
          <a:xfrm>
            <a:off x="3317116" y="3132155"/>
            <a:ext cx="14124" cy="18832"/>
          </a:xfrm>
          <a:custGeom>
            <a:avLst/>
            <a:gdLst>
              <a:gd name="connsiteX0" fmla="*/ 5675 w 17550"/>
              <a:gd name="connsiteY0" fmla="*/ 10589 h 23401"/>
              <a:gd name="connsiteX1" fmla="*/ 18779 w 17550"/>
              <a:gd name="connsiteY1" fmla="*/ 23518 h 23401"/>
              <a:gd name="connsiteX2" fmla="*/ 4388 w 17550"/>
              <a:gd name="connsiteY2" fmla="*/ 4388 h 23401"/>
              <a:gd name="connsiteX3" fmla="*/ 5675 w 17550"/>
              <a:gd name="connsiteY3" fmla="*/ 10589 h 2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50" h="23401">
                <a:moveTo>
                  <a:pt x="5675" y="10589"/>
                </a:moveTo>
                <a:cubicBezTo>
                  <a:pt x="10179" y="14216"/>
                  <a:pt x="14567" y="18487"/>
                  <a:pt x="18779" y="23518"/>
                </a:cubicBezTo>
                <a:lnTo>
                  <a:pt x="4388" y="4388"/>
                </a:lnTo>
                <a:cubicBezTo>
                  <a:pt x="4856" y="6318"/>
                  <a:pt x="5265" y="8424"/>
                  <a:pt x="5675" y="10589"/>
                </a:cubicBezTo>
                <a:close/>
              </a:path>
            </a:pathLst>
          </a:custGeom>
          <a:solidFill>
            <a:srgbClr val="BE908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2" name="Freeform: Shape 271">
            <a:extLst>
              <a:ext uri="{FF2B5EF4-FFF2-40B4-BE49-F238E27FC236}">
                <a16:creationId xmlns:a16="http://schemas.microsoft.com/office/drawing/2014/main" id="{E8B1D098-1ECB-4763-A191-1C225444BA58}"/>
              </a:ext>
            </a:extLst>
          </p:cNvPr>
          <p:cNvSpPr/>
          <p:nvPr/>
        </p:nvSpPr>
        <p:spPr>
          <a:xfrm>
            <a:off x="3313161" y="3533519"/>
            <a:ext cx="18832" cy="18832"/>
          </a:xfrm>
          <a:custGeom>
            <a:avLst/>
            <a:gdLst>
              <a:gd name="connsiteX0" fmla="*/ 5499 w 23401"/>
              <a:gd name="connsiteY0" fmla="*/ 5031 h 23401"/>
              <a:gd name="connsiteX1" fmla="*/ 4388 w 23401"/>
              <a:gd name="connsiteY1" fmla="*/ 4388 h 23401"/>
              <a:gd name="connsiteX2" fmla="*/ 7664 w 23401"/>
              <a:gd name="connsiteY2" fmla="*/ 8073 h 23401"/>
              <a:gd name="connsiteX3" fmla="*/ 19013 w 23401"/>
              <a:gd name="connsiteY3" fmla="*/ 22524 h 23401"/>
              <a:gd name="connsiteX4" fmla="*/ 9068 w 23401"/>
              <a:gd name="connsiteY4" fmla="*/ 8892 h 23401"/>
              <a:gd name="connsiteX5" fmla="*/ 5499 w 23401"/>
              <a:gd name="connsiteY5" fmla="*/ 5031 h 2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401" h="23401">
                <a:moveTo>
                  <a:pt x="5499" y="5031"/>
                </a:moveTo>
                <a:lnTo>
                  <a:pt x="4388" y="4388"/>
                </a:lnTo>
                <a:cubicBezTo>
                  <a:pt x="5499" y="5616"/>
                  <a:pt x="6611" y="6903"/>
                  <a:pt x="7664" y="8073"/>
                </a:cubicBezTo>
                <a:cubicBezTo>
                  <a:pt x="11701" y="12812"/>
                  <a:pt x="15503" y="17668"/>
                  <a:pt x="19013" y="22524"/>
                </a:cubicBezTo>
                <a:cubicBezTo>
                  <a:pt x="16030" y="17785"/>
                  <a:pt x="12754" y="13222"/>
                  <a:pt x="9068" y="8892"/>
                </a:cubicBezTo>
                <a:cubicBezTo>
                  <a:pt x="7956" y="7664"/>
                  <a:pt x="6728" y="6318"/>
                  <a:pt x="5499" y="5031"/>
                </a:cubicBezTo>
                <a:close/>
              </a:path>
            </a:pathLst>
          </a:custGeom>
          <a:solidFill>
            <a:srgbClr val="E59F8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3" name="Freeform: Shape 272">
            <a:extLst>
              <a:ext uri="{FF2B5EF4-FFF2-40B4-BE49-F238E27FC236}">
                <a16:creationId xmlns:a16="http://schemas.microsoft.com/office/drawing/2014/main" id="{C03928B8-3B20-4A9E-8C2F-B3531FBE6586}"/>
              </a:ext>
            </a:extLst>
          </p:cNvPr>
          <p:cNvSpPr/>
          <p:nvPr/>
        </p:nvSpPr>
        <p:spPr>
          <a:xfrm>
            <a:off x="3130359" y="2974725"/>
            <a:ext cx="621466" cy="800373"/>
          </a:xfrm>
          <a:custGeom>
            <a:avLst/>
            <a:gdLst>
              <a:gd name="connsiteX0" fmla="*/ 735307 w 772238"/>
              <a:gd name="connsiteY0" fmla="*/ 173452 h 994548"/>
              <a:gd name="connsiteX1" fmla="*/ 702312 w 772238"/>
              <a:gd name="connsiteY1" fmla="*/ 129867 h 994548"/>
              <a:gd name="connsiteX2" fmla="*/ 662413 w 772238"/>
              <a:gd name="connsiteY2" fmla="*/ 136068 h 994548"/>
              <a:gd name="connsiteX3" fmla="*/ 619881 w 772238"/>
              <a:gd name="connsiteY3" fmla="*/ 141919 h 994548"/>
              <a:gd name="connsiteX4" fmla="*/ 563660 w 772238"/>
              <a:gd name="connsiteY4" fmla="*/ 140105 h 994548"/>
              <a:gd name="connsiteX5" fmla="*/ 557341 w 772238"/>
              <a:gd name="connsiteY5" fmla="*/ 93478 h 994548"/>
              <a:gd name="connsiteX6" fmla="*/ 363170 w 772238"/>
              <a:gd name="connsiteY6" fmla="*/ 26551 h 994548"/>
              <a:gd name="connsiteX7" fmla="*/ 206500 w 772238"/>
              <a:gd name="connsiteY7" fmla="*/ 61068 h 994548"/>
              <a:gd name="connsiteX8" fmla="*/ 175493 w 772238"/>
              <a:gd name="connsiteY8" fmla="*/ 376749 h 994548"/>
              <a:gd name="connsiteX9" fmla="*/ 177365 w 772238"/>
              <a:gd name="connsiteY9" fmla="*/ 455435 h 994548"/>
              <a:gd name="connsiteX10" fmla="*/ 68608 w 772238"/>
              <a:gd name="connsiteY10" fmla="*/ 434491 h 994548"/>
              <a:gd name="connsiteX11" fmla="*/ 71124 w 772238"/>
              <a:gd name="connsiteY11" fmla="*/ 638198 h 994548"/>
              <a:gd name="connsiteX12" fmla="*/ 176254 w 772238"/>
              <a:gd name="connsiteY12" fmla="*/ 805751 h 994548"/>
              <a:gd name="connsiteX13" fmla="*/ 362410 w 772238"/>
              <a:gd name="connsiteY13" fmla="*/ 945865 h 994548"/>
              <a:gd name="connsiteX14" fmla="*/ 544003 w 772238"/>
              <a:gd name="connsiteY14" fmla="*/ 992316 h 994548"/>
              <a:gd name="connsiteX15" fmla="*/ 687452 w 772238"/>
              <a:gd name="connsiteY15" fmla="*/ 862967 h 994548"/>
              <a:gd name="connsiteX16" fmla="*/ 720272 w 772238"/>
              <a:gd name="connsiteY16" fmla="*/ 777962 h 994548"/>
              <a:gd name="connsiteX17" fmla="*/ 772574 w 772238"/>
              <a:gd name="connsiteY17" fmla="*/ 499137 h 994548"/>
              <a:gd name="connsiteX18" fmla="*/ 748938 w 772238"/>
              <a:gd name="connsiteY18" fmla="*/ 235114 h 994548"/>
              <a:gd name="connsiteX19" fmla="*/ 735307 w 772238"/>
              <a:gd name="connsiteY19" fmla="*/ 173452 h 99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72238" h="994548">
                <a:moveTo>
                  <a:pt x="735307" y="173452"/>
                </a:moveTo>
                <a:cubicBezTo>
                  <a:pt x="728462" y="147535"/>
                  <a:pt x="729691" y="128989"/>
                  <a:pt x="702312" y="129867"/>
                </a:cubicBezTo>
                <a:cubicBezTo>
                  <a:pt x="688798" y="130276"/>
                  <a:pt x="675634" y="133202"/>
                  <a:pt x="662413" y="136068"/>
                </a:cubicBezTo>
                <a:cubicBezTo>
                  <a:pt x="648489" y="139052"/>
                  <a:pt x="634390" y="142036"/>
                  <a:pt x="619881" y="141919"/>
                </a:cubicBezTo>
                <a:cubicBezTo>
                  <a:pt x="602330" y="141802"/>
                  <a:pt x="583083" y="141275"/>
                  <a:pt x="563660" y="140105"/>
                </a:cubicBezTo>
                <a:cubicBezTo>
                  <a:pt x="566760" y="122613"/>
                  <a:pt x="570914" y="109742"/>
                  <a:pt x="557341" y="93478"/>
                </a:cubicBezTo>
                <a:cubicBezTo>
                  <a:pt x="509837" y="36789"/>
                  <a:pt x="423077" y="58376"/>
                  <a:pt x="363170" y="26551"/>
                </a:cubicBezTo>
                <a:cubicBezTo>
                  <a:pt x="308470" y="-2467"/>
                  <a:pt x="238033" y="-13699"/>
                  <a:pt x="206500" y="61068"/>
                </a:cubicBezTo>
                <a:cubicBezTo>
                  <a:pt x="164904" y="159528"/>
                  <a:pt x="171398" y="271853"/>
                  <a:pt x="175493" y="376749"/>
                </a:cubicBezTo>
                <a:cubicBezTo>
                  <a:pt x="176254" y="397752"/>
                  <a:pt x="194858" y="437768"/>
                  <a:pt x="177365" y="455435"/>
                </a:cubicBezTo>
                <a:cubicBezTo>
                  <a:pt x="144019" y="489016"/>
                  <a:pt x="105582" y="425482"/>
                  <a:pt x="68608" y="434491"/>
                </a:cubicBezTo>
                <a:cubicBezTo>
                  <a:pt x="-31373" y="459063"/>
                  <a:pt x="-2063" y="601985"/>
                  <a:pt x="71124" y="638198"/>
                </a:cubicBezTo>
                <a:cubicBezTo>
                  <a:pt x="136823" y="670726"/>
                  <a:pt x="141796" y="747833"/>
                  <a:pt x="176254" y="805751"/>
                </a:cubicBezTo>
                <a:cubicBezTo>
                  <a:pt x="217147" y="874550"/>
                  <a:pt x="292206" y="916906"/>
                  <a:pt x="362410" y="945865"/>
                </a:cubicBezTo>
                <a:cubicBezTo>
                  <a:pt x="420328" y="969793"/>
                  <a:pt x="480059" y="998401"/>
                  <a:pt x="544003" y="992316"/>
                </a:cubicBezTo>
                <a:cubicBezTo>
                  <a:pt x="622280" y="984887"/>
                  <a:pt x="656387" y="935042"/>
                  <a:pt x="687452" y="862967"/>
                </a:cubicBezTo>
                <a:cubicBezTo>
                  <a:pt x="700674" y="832370"/>
                  <a:pt x="711263" y="801889"/>
                  <a:pt x="720272" y="777962"/>
                </a:cubicBezTo>
                <a:cubicBezTo>
                  <a:pt x="753677" y="690090"/>
                  <a:pt x="768127" y="593034"/>
                  <a:pt x="772574" y="499137"/>
                </a:cubicBezTo>
                <a:cubicBezTo>
                  <a:pt x="776903" y="407639"/>
                  <a:pt x="765670" y="325267"/>
                  <a:pt x="748938" y="235114"/>
                </a:cubicBezTo>
                <a:cubicBezTo>
                  <a:pt x="745077" y="214462"/>
                  <a:pt x="740690" y="193811"/>
                  <a:pt x="735307" y="173452"/>
                </a:cubicBezTo>
                <a:close/>
              </a:path>
            </a:pathLst>
          </a:custGeom>
          <a:solidFill>
            <a:srgbClr val="C2D0E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2A9F81BF-1133-4FD0-AD7B-F85FCD0C21DB}"/>
              </a:ext>
            </a:extLst>
          </p:cNvPr>
          <p:cNvSpPr/>
          <p:nvPr/>
        </p:nvSpPr>
        <p:spPr>
          <a:xfrm>
            <a:off x="3371965" y="3202305"/>
            <a:ext cx="131826" cy="56497"/>
          </a:xfrm>
          <a:custGeom>
            <a:avLst/>
            <a:gdLst>
              <a:gd name="connsiteX0" fmla="*/ 4388 w 163808"/>
              <a:gd name="connsiteY0" fmla="*/ 53004 h 70203"/>
              <a:gd name="connsiteX1" fmla="*/ 20125 w 163808"/>
              <a:gd name="connsiteY1" fmla="*/ 53062 h 70203"/>
              <a:gd name="connsiteX2" fmla="*/ 114081 w 163808"/>
              <a:gd name="connsiteY2" fmla="*/ 67044 h 70203"/>
              <a:gd name="connsiteX3" fmla="*/ 160473 w 163808"/>
              <a:gd name="connsiteY3" fmla="*/ 4388 h 70203"/>
              <a:gd name="connsiteX4" fmla="*/ 88573 w 163808"/>
              <a:gd name="connsiteY4" fmla="*/ 20008 h 70203"/>
              <a:gd name="connsiteX5" fmla="*/ 4388 w 163808"/>
              <a:gd name="connsiteY5" fmla="*/ 53004 h 70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808" h="70203">
                <a:moveTo>
                  <a:pt x="4388" y="53004"/>
                </a:moveTo>
                <a:cubicBezTo>
                  <a:pt x="4622" y="51834"/>
                  <a:pt x="10706" y="52068"/>
                  <a:pt x="20125" y="53062"/>
                </a:cubicBezTo>
                <a:cubicBezTo>
                  <a:pt x="48908" y="56104"/>
                  <a:pt x="107879" y="66518"/>
                  <a:pt x="114081" y="67044"/>
                </a:cubicBezTo>
                <a:cubicBezTo>
                  <a:pt x="152400" y="70028"/>
                  <a:pt x="160532" y="38378"/>
                  <a:pt x="160473" y="4388"/>
                </a:cubicBezTo>
                <a:cubicBezTo>
                  <a:pt x="135668" y="10823"/>
                  <a:pt x="114490" y="18955"/>
                  <a:pt x="88573" y="20008"/>
                </a:cubicBezTo>
                <a:cubicBezTo>
                  <a:pt x="63183" y="21003"/>
                  <a:pt x="9945" y="16732"/>
                  <a:pt x="4388" y="53004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5" name="Freeform: Shape 274">
            <a:extLst>
              <a:ext uri="{FF2B5EF4-FFF2-40B4-BE49-F238E27FC236}">
                <a16:creationId xmlns:a16="http://schemas.microsoft.com/office/drawing/2014/main" id="{EF4FC21E-5D4D-4BDC-9758-5060FA1444AF}"/>
              </a:ext>
            </a:extLst>
          </p:cNvPr>
          <p:cNvSpPr/>
          <p:nvPr/>
        </p:nvSpPr>
        <p:spPr>
          <a:xfrm>
            <a:off x="3175993" y="3383317"/>
            <a:ext cx="37665" cy="61205"/>
          </a:xfrm>
          <a:custGeom>
            <a:avLst/>
            <a:gdLst>
              <a:gd name="connsiteX0" fmla="*/ 12723 w 46802"/>
              <a:gd name="connsiteY0" fmla="*/ 70396 h 76053"/>
              <a:gd name="connsiteX1" fmla="*/ 43846 w 46802"/>
              <a:gd name="connsiteY1" fmla="*/ 76071 h 76053"/>
              <a:gd name="connsiteX2" fmla="*/ 38406 w 46802"/>
              <a:gd name="connsiteY2" fmla="*/ 5282 h 76053"/>
              <a:gd name="connsiteX3" fmla="*/ 12723 w 46802"/>
              <a:gd name="connsiteY3" fmla="*/ 70396 h 76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02" h="76053">
                <a:moveTo>
                  <a:pt x="12723" y="70396"/>
                </a:moveTo>
                <a:lnTo>
                  <a:pt x="43846" y="76071"/>
                </a:lnTo>
                <a:cubicBezTo>
                  <a:pt x="42208" y="52552"/>
                  <a:pt x="41389" y="28508"/>
                  <a:pt x="38406" y="5282"/>
                </a:cubicBezTo>
                <a:cubicBezTo>
                  <a:pt x="-6817" y="-2557"/>
                  <a:pt x="2719" y="42958"/>
                  <a:pt x="12723" y="70396"/>
                </a:cubicBezTo>
                <a:close/>
              </a:path>
            </a:pathLst>
          </a:custGeom>
          <a:solidFill>
            <a:srgbClr val="7293D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B227ECB8-8607-4704-AA44-FE02016F9A61}"/>
              </a:ext>
            </a:extLst>
          </p:cNvPr>
          <p:cNvSpPr/>
          <p:nvPr/>
        </p:nvSpPr>
        <p:spPr>
          <a:xfrm>
            <a:off x="3638466" y="3192419"/>
            <a:ext cx="94161" cy="70621"/>
          </a:xfrm>
          <a:custGeom>
            <a:avLst/>
            <a:gdLst>
              <a:gd name="connsiteX0" fmla="*/ 75849 w 117005"/>
              <a:gd name="connsiteY0" fmla="*/ 35453 h 87754"/>
              <a:gd name="connsiteX1" fmla="*/ 10911 w 117005"/>
              <a:gd name="connsiteY1" fmla="*/ 4388 h 87754"/>
              <a:gd name="connsiteX2" fmla="*/ 14187 w 117005"/>
              <a:gd name="connsiteY2" fmla="*/ 59965 h 87754"/>
              <a:gd name="connsiteX3" fmla="*/ 35073 w 117005"/>
              <a:gd name="connsiteY3" fmla="*/ 69794 h 87754"/>
              <a:gd name="connsiteX4" fmla="*/ 110190 w 117005"/>
              <a:gd name="connsiteY4" fmla="*/ 84712 h 87754"/>
              <a:gd name="connsiteX5" fmla="*/ 75849 w 117005"/>
              <a:gd name="connsiteY5" fmla="*/ 35453 h 8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005" h="87754">
                <a:moveTo>
                  <a:pt x="75849" y="35453"/>
                </a:moveTo>
                <a:cubicBezTo>
                  <a:pt x="70584" y="33171"/>
                  <a:pt x="9390" y="9360"/>
                  <a:pt x="10911" y="4388"/>
                </a:cubicBezTo>
                <a:cubicBezTo>
                  <a:pt x="3423" y="28783"/>
                  <a:pt x="-88" y="47855"/>
                  <a:pt x="14187" y="59965"/>
                </a:cubicBezTo>
                <a:cubicBezTo>
                  <a:pt x="18984" y="64061"/>
                  <a:pt x="25712" y="67337"/>
                  <a:pt x="35073" y="69794"/>
                </a:cubicBezTo>
                <a:cubicBezTo>
                  <a:pt x="40397" y="71198"/>
                  <a:pt x="112297" y="79096"/>
                  <a:pt x="110190" y="84712"/>
                </a:cubicBezTo>
                <a:cubicBezTo>
                  <a:pt x="122710" y="51073"/>
                  <a:pt x="102936" y="47270"/>
                  <a:pt x="75849" y="35453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7" name="Freeform: Shape 276">
            <a:extLst>
              <a:ext uri="{FF2B5EF4-FFF2-40B4-BE49-F238E27FC236}">
                <a16:creationId xmlns:a16="http://schemas.microsoft.com/office/drawing/2014/main" id="{F563E42B-3697-4B91-AAF9-0AD108C2B4DF}"/>
              </a:ext>
            </a:extLst>
          </p:cNvPr>
          <p:cNvSpPr/>
          <p:nvPr/>
        </p:nvSpPr>
        <p:spPr>
          <a:xfrm>
            <a:off x="3366551" y="3396044"/>
            <a:ext cx="4708" cy="4708"/>
          </a:xfrm>
          <a:custGeom>
            <a:avLst/>
            <a:gdLst>
              <a:gd name="connsiteX0" fmla="*/ 4505 w 5850"/>
              <a:gd name="connsiteY0" fmla="*/ 4505 h 5850"/>
              <a:gd name="connsiteX1" fmla="*/ 4622 w 5850"/>
              <a:gd name="connsiteY1" fmla="*/ 4505 h 5850"/>
              <a:gd name="connsiteX2" fmla="*/ 4388 w 5850"/>
              <a:gd name="connsiteY2" fmla="*/ 4388 h 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50" h="5850">
                <a:moveTo>
                  <a:pt x="4505" y="4505"/>
                </a:moveTo>
                <a:lnTo>
                  <a:pt x="4622" y="4505"/>
                </a:lnTo>
                <a:lnTo>
                  <a:pt x="4388" y="4388"/>
                </a:lnTo>
                <a:close/>
              </a:path>
            </a:pathLst>
          </a:custGeom>
          <a:solidFill>
            <a:srgbClr val="E6BEB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8" name="Freeform: Shape 277">
            <a:extLst>
              <a:ext uri="{FF2B5EF4-FFF2-40B4-BE49-F238E27FC236}">
                <a16:creationId xmlns:a16="http://schemas.microsoft.com/office/drawing/2014/main" id="{9F33D199-7D9D-41BF-8F4D-DD73A77DD7F9}"/>
              </a:ext>
            </a:extLst>
          </p:cNvPr>
          <p:cNvSpPr/>
          <p:nvPr/>
        </p:nvSpPr>
        <p:spPr>
          <a:xfrm>
            <a:off x="3266080" y="3307342"/>
            <a:ext cx="4708" cy="4708"/>
          </a:xfrm>
          <a:custGeom>
            <a:avLst/>
            <a:gdLst>
              <a:gd name="connsiteX0" fmla="*/ 4797 w 5850"/>
              <a:gd name="connsiteY0" fmla="*/ 5675 h 5850"/>
              <a:gd name="connsiteX1" fmla="*/ 4388 w 5850"/>
              <a:gd name="connsiteY1" fmla="*/ 4388 h 5850"/>
              <a:gd name="connsiteX2" fmla="*/ 4797 w 5850"/>
              <a:gd name="connsiteY2" fmla="*/ 5675 h 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50" h="5850">
                <a:moveTo>
                  <a:pt x="4797" y="5675"/>
                </a:moveTo>
                <a:cubicBezTo>
                  <a:pt x="4563" y="5324"/>
                  <a:pt x="4388" y="4914"/>
                  <a:pt x="4388" y="4388"/>
                </a:cubicBezTo>
                <a:lnTo>
                  <a:pt x="4797" y="5675"/>
                </a:lnTo>
                <a:close/>
              </a:path>
            </a:pathLst>
          </a:custGeom>
          <a:solidFill>
            <a:srgbClr val="EAC6B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9" name="Freeform: Shape 278">
            <a:extLst>
              <a:ext uri="{FF2B5EF4-FFF2-40B4-BE49-F238E27FC236}">
                <a16:creationId xmlns:a16="http://schemas.microsoft.com/office/drawing/2014/main" id="{2967B5AA-26CB-4654-A5BF-339AA98F3BDB}"/>
              </a:ext>
            </a:extLst>
          </p:cNvPr>
          <p:cNvSpPr/>
          <p:nvPr/>
        </p:nvSpPr>
        <p:spPr>
          <a:xfrm>
            <a:off x="3138671" y="2842200"/>
            <a:ext cx="706212" cy="612049"/>
          </a:xfrm>
          <a:custGeom>
            <a:avLst/>
            <a:gdLst>
              <a:gd name="connsiteX0" fmla="*/ 772426 w 877543"/>
              <a:gd name="connsiteY0" fmla="*/ 129331 h 760537"/>
              <a:gd name="connsiteX1" fmla="*/ 781669 w 877543"/>
              <a:gd name="connsiteY1" fmla="*/ 64042 h 760537"/>
              <a:gd name="connsiteX2" fmla="*/ 778510 w 877543"/>
              <a:gd name="connsiteY2" fmla="*/ 30403 h 760537"/>
              <a:gd name="connsiteX3" fmla="*/ 663318 w 877543"/>
              <a:gd name="connsiteY3" fmla="*/ 72759 h 760537"/>
              <a:gd name="connsiteX4" fmla="*/ 542041 w 877543"/>
              <a:gd name="connsiteY4" fmla="*/ 37072 h 760537"/>
              <a:gd name="connsiteX5" fmla="*/ 358225 w 877543"/>
              <a:gd name="connsiteY5" fmla="*/ 91714 h 760537"/>
              <a:gd name="connsiteX6" fmla="*/ 74779 w 877543"/>
              <a:gd name="connsiteY6" fmla="*/ 134129 h 760537"/>
              <a:gd name="connsiteX7" fmla="*/ 27801 w 877543"/>
              <a:gd name="connsiteY7" fmla="*/ 507845 h 760537"/>
              <a:gd name="connsiteX8" fmla="*/ 44884 w 877543"/>
              <a:gd name="connsiteY8" fmla="*/ 592908 h 760537"/>
              <a:gd name="connsiteX9" fmla="*/ 107540 w 877543"/>
              <a:gd name="connsiteY9" fmla="*/ 645034 h 760537"/>
              <a:gd name="connsiteX10" fmla="*/ 178738 w 877543"/>
              <a:gd name="connsiteY10" fmla="*/ 759992 h 760537"/>
              <a:gd name="connsiteX11" fmla="*/ 186695 w 877543"/>
              <a:gd name="connsiteY11" fmla="*/ 397274 h 760537"/>
              <a:gd name="connsiteX12" fmla="*/ 231157 w 877543"/>
              <a:gd name="connsiteY12" fmla="*/ 308350 h 760537"/>
              <a:gd name="connsiteX13" fmla="*/ 400757 w 877543"/>
              <a:gd name="connsiteY13" fmla="*/ 292554 h 760537"/>
              <a:gd name="connsiteX14" fmla="*/ 466573 w 877543"/>
              <a:gd name="connsiteY14" fmla="*/ 338187 h 760537"/>
              <a:gd name="connsiteX15" fmla="*/ 608208 w 877543"/>
              <a:gd name="connsiteY15" fmla="*/ 366326 h 760537"/>
              <a:gd name="connsiteX16" fmla="*/ 813144 w 877543"/>
              <a:gd name="connsiteY16" fmla="*/ 286002 h 760537"/>
              <a:gd name="connsiteX17" fmla="*/ 862637 w 877543"/>
              <a:gd name="connsiteY17" fmla="*/ 113711 h 760537"/>
              <a:gd name="connsiteX18" fmla="*/ 772426 w 877543"/>
              <a:gd name="connsiteY18" fmla="*/ 129331 h 76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77543" h="760537">
                <a:moveTo>
                  <a:pt x="772426" y="129331"/>
                </a:moveTo>
                <a:cubicBezTo>
                  <a:pt x="768096" y="112541"/>
                  <a:pt x="777749" y="86449"/>
                  <a:pt x="781669" y="64042"/>
                </a:cubicBezTo>
                <a:cubicBezTo>
                  <a:pt x="784068" y="50586"/>
                  <a:pt x="784419" y="38418"/>
                  <a:pt x="778510" y="30403"/>
                </a:cubicBezTo>
                <a:cubicBezTo>
                  <a:pt x="758736" y="3726"/>
                  <a:pt x="682858" y="58718"/>
                  <a:pt x="663318" y="72759"/>
                </a:cubicBezTo>
                <a:cubicBezTo>
                  <a:pt x="698537" y="-40620"/>
                  <a:pt x="592705" y="16538"/>
                  <a:pt x="542041" y="37072"/>
                </a:cubicBezTo>
                <a:cubicBezTo>
                  <a:pt x="476869" y="63574"/>
                  <a:pt x="431120" y="96043"/>
                  <a:pt x="358225" y="91714"/>
                </a:cubicBezTo>
                <a:cubicBezTo>
                  <a:pt x="266200" y="86273"/>
                  <a:pt x="151008" y="66207"/>
                  <a:pt x="74779" y="134129"/>
                </a:cubicBezTo>
                <a:cubicBezTo>
                  <a:pt x="-13268" y="212581"/>
                  <a:pt x="-5897" y="405114"/>
                  <a:pt x="27801" y="507845"/>
                </a:cubicBezTo>
                <a:cubicBezTo>
                  <a:pt x="36810" y="535166"/>
                  <a:pt x="34470" y="566231"/>
                  <a:pt x="44884" y="592908"/>
                </a:cubicBezTo>
                <a:cubicBezTo>
                  <a:pt x="61031" y="634270"/>
                  <a:pt x="84373" y="621340"/>
                  <a:pt x="107540" y="645034"/>
                </a:cubicBezTo>
                <a:cubicBezTo>
                  <a:pt x="136441" y="674695"/>
                  <a:pt x="118012" y="770523"/>
                  <a:pt x="178738" y="759992"/>
                </a:cubicBezTo>
                <a:cubicBezTo>
                  <a:pt x="197986" y="643221"/>
                  <a:pt x="170431" y="516386"/>
                  <a:pt x="186695" y="397274"/>
                </a:cubicBezTo>
                <a:cubicBezTo>
                  <a:pt x="193949" y="344154"/>
                  <a:pt x="184940" y="327715"/>
                  <a:pt x="231157" y="308350"/>
                </a:cubicBezTo>
                <a:cubicBezTo>
                  <a:pt x="279656" y="288050"/>
                  <a:pt x="350093" y="275705"/>
                  <a:pt x="400757" y="292554"/>
                </a:cubicBezTo>
                <a:cubicBezTo>
                  <a:pt x="428780" y="301915"/>
                  <a:pt x="441533" y="325433"/>
                  <a:pt x="466573" y="338187"/>
                </a:cubicBezTo>
                <a:cubicBezTo>
                  <a:pt x="507759" y="359248"/>
                  <a:pt x="562634" y="370422"/>
                  <a:pt x="608208" y="366326"/>
                </a:cubicBezTo>
                <a:cubicBezTo>
                  <a:pt x="678470" y="360067"/>
                  <a:pt x="760783" y="337836"/>
                  <a:pt x="813144" y="286002"/>
                </a:cubicBezTo>
                <a:cubicBezTo>
                  <a:pt x="841225" y="258155"/>
                  <a:pt x="900371" y="149632"/>
                  <a:pt x="862637" y="113711"/>
                </a:cubicBezTo>
                <a:cubicBezTo>
                  <a:pt x="841167" y="93352"/>
                  <a:pt x="806065" y="133192"/>
                  <a:pt x="772426" y="129331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0" name="Freeform: Shape 279">
            <a:extLst>
              <a:ext uri="{FF2B5EF4-FFF2-40B4-BE49-F238E27FC236}">
                <a16:creationId xmlns:a16="http://schemas.microsoft.com/office/drawing/2014/main" id="{2B55D578-7F6E-44C2-B56D-1392B1D78BA0}"/>
              </a:ext>
            </a:extLst>
          </p:cNvPr>
          <p:cNvSpPr/>
          <p:nvPr/>
        </p:nvSpPr>
        <p:spPr>
          <a:xfrm>
            <a:off x="3339549" y="3404616"/>
            <a:ext cx="94161" cy="75329"/>
          </a:xfrm>
          <a:custGeom>
            <a:avLst/>
            <a:gdLst>
              <a:gd name="connsiteX0" fmla="*/ 12550 w 117005"/>
              <a:gd name="connsiteY0" fmla="*/ 21816 h 93604"/>
              <a:gd name="connsiteX1" fmla="*/ 11731 w 117005"/>
              <a:gd name="connsiteY1" fmla="*/ 22869 h 93604"/>
              <a:gd name="connsiteX2" fmla="*/ 110542 w 117005"/>
              <a:gd name="connsiteY2" fmla="*/ 72713 h 93604"/>
              <a:gd name="connsiteX3" fmla="*/ 12550 w 117005"/>
              <a:gd name="connsiteY3" fmla="*/ 21816 h 93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05" h="93604">
                <a:moveTo>
                  <a:pt x="12550" y="21816"/>
                </a:moveTo>
                <a:cubicBezTo>
                  <a:pt x="11380" y="23922"/>
                  <a:pt x="9391" y="27432"/>
                  <a:pt x="11731" y="22869"/>
                </a:cubicBezTo>
                <a:cubicBezTo>
                  <a:pt x="-24658" y="76926"/>
                  <a:pt x="84684" y="123962"/>
                  <a:pt x="110542" y="72713"/>
                </a:cubicBezTo>
                <a:cubicBezTo>
                  <a:pt x="143070" y="8477"/>
                  <a:pt x="34138" y="-14924"/>
                  <a:pt x="12550" y="21816"/>
                </a:cubicBezTo>
                <a:close/>
              </a:path>
            </a:pathLst>
          </a:custGeom>
          <a:solidFill>
            <a:srgbClr val="EC656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1" name="Freeform: Shape 280">
            <a:extLst>
              <a:ext uri="{FF2B5EF4-FFF2-40B4-BE49-F238E27FC236}">
                <a16:creationId xmlns:a16="http://schemas.microsoft.com/office/drawing/2014/main" id="{DC6E9E91-C5FE-4837-94C1-9217AF142C32}"/>
              </a:ext>
            </a:extLst>
          </p:cNvPr>
          <p:cNvSpPr/>
          <p:nvPr/>
        </p:nvSpPr>
        <p:spPr>
          <a:xfrm>
            <a:off x="3234960" y="3063276"/>
            <a:ext cx="4708" cy="4708"/>
          </a:xfrm>
          <a:custGeom>
            <a:avLst/>
            <a:gdLst>
              <a:gd name="connsiteX0" fmla="*/ 4388 w 5850"/>
              <a:gd name="connsiteY0" fmla="*/ 4446 h 5850"/>
              <a:gd name="connsiteX1" fmla="*/ 4388 w 5850"/>
              <a:gd name="connsiteY1" fmla="*/ 4388 h 5850"/>
              <a:gd name="connsiteX2" fmla="*/ 4388 w 5850"/>
              <a:gd name="connsiteY2" fmla="*/ 4446 h 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50" h="5850">
                <a:moveTo>
                  <a:pt x="4388" y="4446"/>
                </a:moveTo>
                <a:lnTo>
                  <a:pt x="4388" y="4388"/>
                </a:lnTo>
                <a:lnTo>
                  <a:pt x="4388" y="4446"/>
                </a:lnTo>
                <a:close/>
              </a:path>
            </a:pathLst>
          </a:custGeom>
          <a:solidFill>
            <a:srgbClr val="9B75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2" name="Freeform: Shape 281">
            <a:extLst>
              <a:ext uri="{FF2B5EF4-FFF2-40B4-BE49-F238E27FC236}">
                <a16:creationId xmlns:a16="http://schemas.microsoft.com/office/drawing/2014/main" id="{6BB38D2F-A474-4B44-9DF1-15E982210EB2}"/>
              </a:ext>
            </a:extLst>
          </p:cNvPr>
          <p:cNvSpPr/>
          <p:nvPr/>
        </p:nvSpPr>
        <p:spPr>
          <a:xfrm>
            <a:off x="3236084" y="3421197"/>
            <a:ext cx="541429" cy="447267"/>
          </a:xfrm>
          <a:custGeom>
            <a:avLst/>
            <a:gdLst>
              <a:gd name="connsiteX0" fmla="*/ 638975 w 672783"/>
              <a:gd name="connsiteY0" fmla="*/ 76565 h 555777"/>
              <a:gd name="connsiteX1" fmla="*/ 577021 w 672783"/>
              <a:gd name="connsiteY1" fmla="*/ 101838 h 555777"/>
              <a:gd name="connsiteX2" fmla="*/ 558826 w 672783"/>
              <a:gd name="connsiteY2" fmla="*/ 104178 h 555777"/>
              <a:gd name="connsiteX3" fmla="*/ 473061 w 672783"/>
              <a:gd name="connsiteY3" fmla="*/ 102774 h 555777"/>
              <a:gd name="connsiteX4" fmla="*/ 364597 w 672783"/>
              <a:gd name="connsiteY4" fmla="*/ 104061 h 555777"/>
              <a:gd name="connsiteX5" fmla="*/ 160071 w 672783"/>
              <a:gd name="connsiteY5" fmla="*/ 117107 h 555777"/>
              <a:gd name="connsiteX6" fmla="*/ 97999 w 672783"/>
              <a:gd name="connsiteY6" fmla="*/ 75395 h 555777"/>
              <a:gd name="connsiteX7" fmla="*/ 67929 w 672783"/>
              <a:gd name="connsiteY7" fmla="*/ 13850 h 555777"/>
              <a:gd name="connsiteX8" fmla="*/ 13755 w 672783"/>
              <a:gd name="connsiteY8" fmla="*/ 22567 h 555777"/>
              <a:gd name="connsiteX9" fmla="*/ 74832 w 672783"/>
              <a:gd name="connsiteY9" fmla="*/ 272608 h 555777"/>
              <a:gd name="connsiteX10" fmla="*/ 214946 w 672783"/>
              <a:gd name="connsiteY10" fmla="*/ 485500 h 555777"/>
              <a:gd name="connsiteX11" fmla="*/ 580297 w 672783"/>
              <a:gd name="connsiteY11" fmla="*/ 492111 h 555777"/>
              <a:gd name="connsiteX12" fmla="*/ 665536 w 672783"/>
              <a:gd name="connsiteY12" fmla="*/ 266933 h 555777"/>
              <a:gd name="connsiteX13" fmla="*/ 662728 w 672783"/>
              <a:gd name="connsiteY13" fmla="*/ 137934 h 555777"/>
              <a:gd name="connsiteX14" fmla="*/ 638975 w 672783"/>
              <a:gd name="connsiteY14" fmla="*/ 76565 h 555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72783" h="555777">
                <a:moveTo>
                  <a:pt x="638975" y="76565"/>
                </a:moveTo>
                <a:cubicBezTo>
                  <a:pt x="606682" y="46436"/>
                  <a:pt x="604634" y="96456"/>
                  <a:pt x="577021" y="101838"/>
                </a:cubicBezTo>
                <a:cubicBezTo>
                  <a:pt x="571170" y="103008"/>
                  <a:pt x="565028" y="103710"/>
                  <a:pt x="558826" y="104178"/>
                </a:cubicBezTo>
                <a:cubicBezTo>
                  <a:pt x="530862" y="106109"/>
                  <a:pt x="500031" y="102014"/>
                  <a:pt x="473061" y="102774"/>
                </a:cubicBezTo>
                <a:cubicBezTo>
                  <a:pt x="436906" y="103769"/>
                  <a:pt x="400752" y="105348"/>
                  <a:pt x="364597" y="104061"/>
                </a:cubicBezTo>
                <a:cubicBezTo>
                  <a:pt x="298781" y="101780"/>
                  <a:pt x="224541" y="134775"/>
                  <a:pt x="160071" y="117107"/>
                </a:cubicBezTo>
                <a:cubicBezTo>
                  <a:pt x="137196" y="110848"/>
                  <a:pt x="112157" y="94642"/>
                  <a:pt x="97999" y="75395"/>
                </a:cubicBezTo>
                <a:cubicBezTo>
                  <a:pt x="83022" y="55036"/>
                  <a:pt x="89516" y="29704"/>
                  <a:pt x="67929" y="13850"/>
                </a:cubicBezTo>
                <a:cubicBezTo>
                  <a:pt x="49676" y="511"/>
                  <a:pt x="24169" y="-542"/>
                  <a:pt x="13755" y="22567"/>
                </a:cubicBezTo>
                <a:cubicBezTo>
                  <a:pt x="-21113" y="99966"/>
                  <a:pt x="50846" y="202522"/>
                  <a:pt x="74832" y="272608"/>
                </a:cubicBezTo>
                <a:cubicBezTo>
                  <a:pt x="102621" y="353810"/>
                  <a:pt x="147493" y="431034"/>
                  <a:pt x="214946" y="485500"/>
                </a:cubicBezTo>
                <a:cubicBezTo>
                  <a:pt x="310131" y="562256"/>
                  <a:pt x="485054" y="588524"/>
                  <a:pt x="580297" y="492111"/>
                </a:cubicBezTo>
                <a:cubicBezTo>
                  <a:pt x="641374" y="430215"/>
                  <a:pt x="654713" y="348603"/>
                  <a:pt x="665536" y="266933"/>
                </a:cubicBezTo>
                <a:cubicBezTo>
                  <a:pt x="671912" y="219429"/>
                  <a:pt x="674311" y="185497"/>
                  <a:pt x="662728" y="137934"/>
                </a:cubicBezTo>
                <a:cubicBezTo>
                  <a:pt x="658164" y="119038"/>
                  <a:pt x="653777" y="90489"/>
                  <a:pt x="638975" y="76565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3" name="Freeform: Shape 282">
            <a:extLst>
              <a:ext uri="{FF2B5EF4-FFF2-40B4-BE49-F238E27FC236}">
                <a16:creationId xmlns:a16="http://schemas.microsoft.com/office/drawing/2014/main" id="{5C6F962C-E5D8-4C20-AC2F-125754522EF0}"/>
              </a:ext>
            </a:extLst>
          </p:cNvPr>
          <p:cNvSpPr/>
          <p:nvPr/>
        </p:nvSpPr>
        <p:spPr>
          <a:xfrm>
            <a:off x="3502407" y="3615580"/>
            <a:ext cx="28248" cy="28248"/>
          </a:xfrm>
          <a:custGeom>
            <a:avLst/>
            <a:gdLst>
              <a:gd name="connsiteX0" fmla="*/ 17047 w 35101"/>
              <a:gd name="connsiteY0" fmla="*/ 4388 h 35101"/>
              <a:gd name="connsiteX1" fmla="*/ 18217 w 35101"/>
              <a:gd name="connsiteY1" fmla="*/ 32762 h 35101"/>
              <a:gd name="connsiteX2" fmla="*/ 17047 w 35101"/>
              <a:gd name="connsiteY2" fmla="*/ 4388 h 35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01" h="35101">
                <a:moveTo>
                  <a:pt x="17047" y="4388"/>
                </a:moveTo>
                <a:cubicBezTo>
                  <a:pt x="-621" y="4446"/>
                  <a:pt x="608" y="32820"/>
                  <a:pt x="18217" y="32762"/>
                </a:cubicBezTo>
                <a:cubicBezTo>
                  <a:pt x="35885" y="32762"/>
                  <a:pt x="34715" y="4329"/>
                  <a:pt x="17047" y="4388"/>
                </a:cubicBezTo>
                <a:close/>
              </a:path>
            </a:pathLst>
          </a:custGeom>
          <a:solidFill>
            <a:srgbClr val="9B75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4" name="Freeform: Shape 283">
            <a:extLst>
              <a:ext uri="{FF2B5EF4-FFF2-40B4-BE49-F238E27FC236}">
                <a16:creationId xmlns:a16="http://schemas.microsoft.com/office/drawing/2014/main" id="{1397F912-CCA7-438A-8FB3-99563EB3214A}"/>
              </a:ext>
            </a:extLst>
          </p:cNvPr>
          <p:cNvSpPr/>
          <p:nvPr/>
        </p:nvSpPr>
        <p:spPr>
          <a:xfrm>
            <a:off x="3465580" y="3525863"/>
            <a:ext cx="207156" cy="136534"/>
          </a:xfrm>
          <a:custGeom>
            <a:avLst/>
            <a:gdLst>
              <a:gd name="connsiteX0" fmla="*/ 29638 w 257412"/>
              <a:gd name="connsiteY0" fmla="*/ 38062 h 169658"/>
              <a:gd name="connsiteX1" fmla="*/ 11795 w 257412"/>
              <a:gd name="connsiteY1" fmla="*/ 42976 h 169658"/>
              <a:gd name="connsiteX2" fmla="*/ 103937 w 257412"/>
              <a:gd name="connsiteY2" fmla="*/ 164077 h 169658"/>
              <a:gd name="connsiteX3" fmla="*/ 215502 w 257412"/>
              <a:gd name="connsiteY3" fmla="*/ 152669 h 169658"/>
              <a:gd name="connsiteX4" fmla="*/ 249726 w 257412"/>
              <a:gd name="connsiteY4" fmla="*/ 31861 h 169658"/>
              <a:gd name="connsiteX5" fmla="*/ 29638 w 257412"/>
              <a:gd name="connsiteY5" fmla="*/ 38062 h 16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412" h="169658">
                <a:moveTo>
                  <a:pt x="29638" y="38062"/>
                </a:moveTo>
                <a:lnTo>
                  <a:pt x="11795" y="42976"/>
                </a:lnTo>
                <a:cubicBezTo>
                  <a:pt x="-18685" y="102474"/>
                  <a:pt x="51401" y="150154"/>
                  <a:pt x="103937" y="164077"/>
                </a:cubicBezTo>
                <a:cubicBezTo>
                  <a:pt x="138687" y="173321"/>
                  <a:pt x="184144" y="174198"/>
                  <a:pt x="215502" y="152669"/>
                </a:cubicBezTo>
                <a:cubicBezTo>
                  <a:pt x="247035" y="131023"/>
                  <a:pt x="272834" y="64505"/>
                  <a:pt x="249726" y="31861"/>
                </a:cubicBezTo>
                <a:cubicBezTo>
                  <a:pt x="208364" y="-26759"/>
                  <a:pt x="81530" y="24606"/>
                  <a:pt x="29638" y="38062"/>
                </a:cubicBezTo>
                <a:close/>
              </a:path>
            </a:pathLst>
          </a:custGeom>
          <a:solidFill>
            <a:srgbClr val="EC656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5" name="Freeform: Shape 284">
            <a:extLst>
              <a:ext uri="{FF2B5EF4-FFF2-40B4-BE49-F238E27FC236}">
                <a16:creationId xmlns:a16="http://schemas.microsoft.com/office/drawing/2014/main" id="{09428A53-A9DF-4AA7-8103-12005339FFF5}"/>
              </a:ext>
            </a:extLst>
          </p:cNvPr>
          <p:cNvSpPr/>
          <p:nvPr/>
        </p:nvSpPr>
        <p:spPr>
          <a:xfrm>
            <a:off x="3474507" y="3533095"/>
            <a:ext cx="188324" cy="98870"/>
          </a:xfrm>
          <a:custGeom>
            <a:avLst/>
            <a:gdLst>
              <a:gd name="connsiteX0" fmla="*/ 7488 w 234011"/>
              <a:gd name="connsiteY0" fmla="*/ 4856 h 122856"/>
              <a:gd name="connsiteX1" fmla="*/ 4388 w 234011"/>
              <a:gd name="connsiteY1" fmla="*/ 5324 h 122856"/>
              <a:gd name="connsiteX2" fmla="*/ 165914 w 234011"/>
              <a:gd name="connsiteY2" fmla="*/ 121978 h 122856"/>
              <a:gd name="connsiteX3" fmla="*/ 235299 w 234011"/>
              <a:gd name="connsiteY3" fmla="*/ 4388 h 122856"/>
              <a:gd name="connsiteX4" fmla="*/ 7488 w 234011"/>
              <a:gd name="connsiteY4" fmla="*/ 4856 h 12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011" h="122856">
                <a:moveTo>
                  <a:pt x="7488" y="4856"/>
                </a:moveTo>
                <a:cubicBezTo>
                  <a:pt x="6435" y="5031"/>
                  <a:pt x="5382" y="5207"/>
                  <a:pt x="4388" y="5324"/>
                </a:cubicBezTo>
                <a:cubicBezTo>
                  <a:pt x="8717" y="65406"/>
                  <a:pt x="83367" y="126483"/>
                  <a:pt x="165914" y="121978"/>
                </a:cubicBezTo>
                <a:cubicBezTo>
                  <a:pt x="196511" y="120282"/>
                  <a:pt x="207334" y="89100"/>
                  <a:pt x="235299" y="4388"/>
                </a:cubicBezTo>
                <a:cubicBezTo>
                  <a:pt x="231847" y="14743"/>
                  <a:pt x="32937" y="11116"/>
                  <a:pt x="7488" y="4856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6544D763-5B5A-473C-885F-BA0011A316DF}"/>
              </a:ext>
            </a:extLst>
          </p:cNvPr>
          <p:cNvSpPr/>
          <p:nvPr/>
        </p:nvSpPr>
        <p:spPr>
          <a:xfrm>
            <a:off x="3463048" y="3521369"/>
            <a:ext cx="18832" cy="28248"/>
          </a:xfrm>
          <a:custGeom>
            <a:avLst/>
            <a:gdLst>
              <a:gd name="connsiteX0" fmla="*/ 15876 w 23401"/>
              <a:gd name="connsiteY0" fmla="*/ 4392 h 35101"/>
              <a:gd name="connsiteX1" fmla="*/ 4527 w 23401"/>
              <a:gd name="connsiteY1" fmla="*/ 33761 h 35101"/>
              <a:gd name="connsiteX2" fmla="*/ 7803 w 23401"/>
              <a:gd name="connsiteY2" fmla="*/ 33410 h 35101"/>
              <a:gd name="connsiteX3" fmla="*/ 15876 w 23401"/>
              <a:gd name="connsiteY3" fmla="*/ 4392 h 35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1" h="35101">
                <a:moveTo>
                  <a:pt x="15876" y="4392"/>
                </a:moveTo>
                <a:cubicBezTo>
                  <a:pt x="9792" y="4626"/>
                  <a:pt x="3356" y="33644"/>
                  <a:pt x="4527" y="33761"/>
                </a:cubicBezTo>
                <a:cubicBezTo>
                  <a:pt x="5638" y="33878"/>
                  <a:pt x="6750" y="33761"/>
                  <a:pt x="7803" y="33410"/>
                </a:cubicBezTo>
                <a:cubicBezTo>
                  <a:pt x="14940" y="31011"/>
                  <a:pt x="25939" y="3983"/>
                  <a:pt x="15876" y="4392"/>
                </a:cubicBezTo>
                <a:close/>
              </a:path>
            </a:pathLst>
          </a:custGeom>
          <a:solidFill>
            <a:srgbClr val="E89F8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FC76A07E-EDA8-451A-8239-699A5592F3BD}"/>
              </a:ext>
            </a:extLst>
          </p:cNvPr>
          <p:cNvSpPr/>
          <p:nvPr/>
        </p:nvSpPr>
        <p:spPr>
          <a:xfrm>
            <a:off x="3657507" y="3520932"/>
            <a:ext cx="18832" cy="23540"/>
          </a:xfrm>
          <a:custGeom>
            <a:avLst/>
            <a:gdLst>
              <a:gd name="connsiteX0" fmla="*/ 5970 w 23401"/>
              <a:gd name="connsiteY0" fmla="*/ 4407 h 29251"/>
              <a:gd name="connsiteX1" fmla="*/ 4625 w 23401"/>
              <a:gd name="connsiteY1" fmla="*/ 6689 h 29251"/>
              <a:gd name="connsiteX2" fmla="*/ 19134 w 23401"/>
              <a:gd name="connsiteY2" fmla="*/ 26287 h 29251"/>
              <a:gd name="connsiteX3" fmla="*/ 5970 w 23401"/>
              <a:gd name="connsiteY3" fmla="*/ 4407 h 2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1" h="29251">
                <a:moveTo>
                  <a:pt x="5970" y="4407"/>
                </a:moveTo>
                <a:cubicBezTo>
                  <a:pt x="5327" y="5109"/>
                  <a:pt x="4859" y="5870"/>
                  <a:pt x="4625" y="6689"/>
                </a:cubicBezTo>
                <a:cubicBezTo>
                  <a:pt x="2577" y="12422"/>
                  <a:pt x="14336" y="32840"/>
                  <a:pt x="19134" y="26287"/>
                </a:cubicBezTo>
                <a:cubicBezTo>
                  <a:pt x="22000" y="22251"/>
                  <a:pt x="6672" y="3705"/>
                  <a:pt x="5970" y="4407"/>
                </a:cubicBezTo>
                <a:close/>
              </a:path>
            </a:pathLst>
          </a:custGeom>
          <a:solidFill>
            <a:srgbClr val="E89F8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8" name="Freeform: Shape 287">
            <a:extLst>
              <a:ext uri="{FF2B5EF4-FFF2-40B4-BE49-F238E27FC236}">
                <a16:creationId xmlns:a16="http://schemas.microsoft.com/office/drawing/2014/main" id="{2AED04BC-A29F-486E-9B03-63EDD4786C1F}"/>
              </a:ext>
            </a:extLst>
          </p:cNvPr>
          <p:cNvSpPr/>
          <p:nvPr/>
        </p:nvSpPr>
        <p:spPr>
          <a:xfrm>
            <a:off x="3598930" y="3487329"/>
            <a:ext cx="150658" cy="94161"/>
          </a:xfrm>
          <a:custGeom>
            <a:avLst/>
            <a:gdLst>
              <a:gd name="connsiteX0" fmla="*/ 51555 w 187209"/>
              <a:gd name="connsiteY0" fmla="*/ 4860 h 117005"/>
              <a:gd name="connsiteX1" fmla="*/ 18969 w 187209"/>
              <a:gd name="connsiteY1" fmla="*/ 68862 h 117005"/>
              <a:gd name="connsiteX2" fmla="*/ 113392 w 187209"/>
              <a:gd name="connsiteY2" fmla="*/ 117420 h 117005"/>
              <a:gd name="connsiteX3" fmla="*/ 185409 w 187209"/>
              <a:gd name="connsiteY3" fmla="*/ 21007 h 117005"/>
              <a:gd name="connsiteX4" fmla="*/ 51555 w 187209"/>
              <a:gd name="connsiteY4" fmla="*/ 4860 h 11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209" h="117005">
                <a:moveTo>
                  <a:pt x="51555" y="4860"/>
                </a:moveTo>
                <a:cubicBezTo>
                  <a:pt x="13586" y="1175"/>
                  <a:pt x="-13735" y="18726"/>
                  <a:pt x="18969" y="68862"/>
                </a:cubicBezTo>
                <a:cubicBezTo>
                  <a:pt x="39971" y="100981"/>
                  <a:pt x="79636" y="120345"/>
                  <a:pt x="113392" y="117420"/>
                </a:cubicBezTo>
                <a:cubicBezTo>
                  <a:pt x="171076" y="112389"/>
                  <a:pt x="193073" y="86179"/>
                  <a:pt x="185409" y="21007"/>
                </a:cubicBezTo>
                <a:cubicBezTo>
                  <a:pt x="142000" y="22294"/>
                  <a:pt x="94964" y="9131"/>
                  <a:pt x="51555" y="4860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9" name="Freeform: Shape 288">
            <a:extLst>
              <a:ext uri="{FF2B5EF4-FFF2-40B4-BE49-F238E27FC236}">
                <a16:creationId xmlns:a16="http://schemas.microsoft.com/office/drawing/2014/main" id="{C23ACF46-8AD1-4446-8482-A6EF10183CA7}"/>
              </a:ext>
            </a:extLst>
          </p:cNvPr>
          <p:cNvSpPr/>
          <p:nvPr/>
        </p:nvSpPr>
        <p:spPr>
          <a:xfrm>
            <a:off x="3430214" y="3475656"/>
            <a:ext cx="193031" cy="108286"/>
          </a:xfrm>
          <a:custGeom>
            <a:avLst/>
            <a:gdLst>
              <a:gd name="connsiteX0" fmla="*/ 137819 w 239861"/>
              <a:gd name="connsiteY0" fmla="*/ 14627 h 134556"/>
              <a:gd name="connsiteX1" fmla="*/ 15548 w 239861"/>
              <a:gd name="connsiteY1" fmla="*/ 13925 h 134556"/>
              <a:gd name="connsiteX2" fmla="*/ 51937 w 239861"/>
              <a:gd name="connsiteY2" fmla="*/ 119757 h 134556"/>
              <a:gd name="connsiteX3" fmla="*/ 79433 w 239861"/>
              <a:gd name="connsiteY3" fmla="*/ 130755 h 134556"/>
              <a:gd name="connsiteX4" fmla="*/ 192929 w 239861"/>
              <a:gd name="connsiteY4" fmla="*/ 121687 h 134556"/>
              <a:gd name="connsiteX5" fmla="*/ 233823 w 239861"/>
              <a:gd name="connsiteY5" fmla="*/ 23519 h 134556"/>
              <a:gd name="connsiteX6" fmla="*/ 137819 w 239861"/>
              <a:gd name="connsiteY6" fmla="*/ 14627 h 13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861" h="134556">
                <a:moveTo>
                  <a:pt x="137819" y="14627"/>
                </a:moveTo>
                <a:cubicBezTo>
                  <a:pt x="96809" y="21998"/>
                  <a:pt x="56500" y="18079"/>
                  <a:pt x="15548" y="13925"/>
                </a:cubicBezTo>
                <a:cubicBezTo>
                  <a:pt x="-14230" y="10941"/>
                  <a:pt x="21691" y="108700"/>
                  <a:pt x="51937" y="119757"/>
                </a:cubicBezTo>
                <a:cubicBezTo>
                  <a:pt x="60771" y="122974"/>
                  <a:pt x="69313" y="128239"/>
                  <a:pt x="79433" y="130755"/>
                </a:cubicBezTo>
                <a:cubicBezTo>
                  <a:pt x="115998" y="139882"/>
                  <a:pt x="162391" y="134382"/>
                  <a:pt x="192929" y="121687"/>
                </a:cubicBezTo>
                <a:cubicBezTo>
                  <a:pt x="223585" y="108875"/>
                  <a:pt x="256171" y="55696"/>
                  <a:pt x="233823" y="23519"/>
                </a:cubicBezTo>
                <a:cubicBezTo>
                  <a:pt x="210773" y="-9652"/>
                  <a:pt x="167656" y="9245"/>
                  <a:pt x="137819" y="14627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0" name="Freeform: Shape 289">
            <a:extLst>
              <a:ext uri="{FF2B5EF4-FFF2-40B4-BE49-F238E27FC236}">
                <a16:creationId xmlns:a16="http://schemas.microsoft.com/office/drawing/2014/main" id="{C46653CF-C20E-47E8-98BF-BBBEA343C66C}"/>
              </a:ext>
            </a:extLst>
          </p:cNvPr>
          <p:cNvSpPr/>
          <p:nvPr/>
        </p:nvSpPr>
        <p:spPr>
          <a:xfrm>
            <a:off x="3558597" y="3315673"/>
            <a:ext cx="98870" cy="188323"/>
          </a:xfrm>
          <a:custGeom>
            <a:avLst/>
            <a:gdLst>
              <a:gd name="connsiteX0" fmla="*/ 94302 w 122856"/>
              <a:gd name="connsiteY0" fmla="*/ 147021 h 234011"/>
              <a:gd name="connsiteX1" fmla="*/ 73884 w 122856"/>
              <a:gd name="connsiteY1" fmla="*/ 114844 h 234011"/>
              <a:gd name="connsiteX2" fmla="*/ 52940 w 122856"/>
              <a:gd name="connsiteY2" fmla="*/ 4625 h 234011"/>
              <a:gd name="connsiteX3" fmla="*/ 20120 w 122856"/>
              <a:gd name="connsiteY3" fmla="*/ 197919 h 234011"/>
              <a:gd name="connsiteX4" fmla="*/ 121272 w 122856"/>
              <a:gd name="connsiteY4" fmla="*/ 184287 h 234011"/>
              <a:gd name="connsiteX5" fmla="*/ 94302 w 122856"/>
              <a:gd name="connsiteY5" fmla="*/ 147021 h 234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856" h="234011">
                <a:moveTo>
                  <a:pt x="94302" y="147021"/>
                </a:moveTo>
                <a:cubicBezTo>
                  <a:pt x="85761" y="137134"/>
                  <a:pt x="77570" y="126604"/>
                  <a:pt x="73884" y="114844"/>
                </a:cubicBezTo>
                <a:cubicBezTo>
                  <a:pt x="62710" y="79041"/>
                  <a:pt x="66045" y="39259"/>
                  <a:pt x="52940" y="4625"/>
                </a:cubicBezTo>
                <a:cubicBezTo>
                  <a:pt x="-11822" y="-2805"/>
                  <a:pt x="463" y="166444"/>
                  <a:pt x="20120" y="197919"/>
                </a:cubicBezTo>
                <a:cubicBezTo>
                  <a:pt x="46154" y="239573"/>
                  <a:pt x="141982" y="258996"/>
                  <a:pt x="121272" y="184287"/>
                </a:cubicBezTo>
                <a:cubicBezTo>
                  <a:pt x="117820" y="172119"/>
                  <a:pt x="105710" y="160184"/>
                  <a:pt x="94302" y="147021"/>
                </a:cubicBezTo>
                <a:close/>
              </a:path>
            </a:pathLst>
          </a:custGeom>
          <a:solidFill>
            <a:srgbClr val="7293D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1" name="Freeform: Shape 290">
            <a:extLst>
              <a:ext uri="{FF2B5EF4-FFF2-40B4-BE49-F238E27FC236}">
                <a16:creationId xmlns:a16="http://schemas.microsoft.com/office/drawing/2014/main" id="{1176D967-3FF2-4D34-8C68-C3D754A1605F}"/>
              </a:ext>
            </a:extLst>
          </p:cNvPr>
          <p:cNvSpPr/>
          <p:nvPr/>
        </p:nvSpPr>
        <p:spPr>
          <a:xfrm>
            <a:off x="3660864" y="3408562"/>
            <a:ext cx="75329" cy="51789"/>
          </a:xfrm>
          <a:custGeom>
            <a:avLst/>
            <a:gdLst>
              <a:gd name="connsiteX0" fmla="*/ 10575 w 93604"/>
              <a:gd name="connsiteY0" fmla="*/ 16094 h 64353"/>
              <a:gd name="connsiteX1" fmla="*/ 9931 w 93604"/>
              <a:gd name="connsiteY1" fmla="*/ 16796 h 64353"/>
              <a:gd name="connsiteX2" fmla="*/ 84698 w 93604"/>
              <a:gd name="connsiteY2" fmla="*/ 50376 h 64353"/>
              <a:gd name="connsiteX3" fmla="*/ 10575 w 93604"/>
              <a:gd name="connsiteY3" fmla="*/ 16094 h 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604" h="64353">
                <a:moveTo>
                  <a:pt x="10575" y="16094"/>
                </a:moveTo>
                <a:cubicBezTo>
                  <a:pt x="9697" y="17498"/>
                  <a:pt x="8234" y="19896"/>
                  <a:pt x="9931" y="16796"/>
                </a:cubicBezTo>
                <a:cubicBezTo>
                  <a:pt x="-17565" y="53185"/>
                  <a:pt x="65158" y="84835"/>
                  <a:pt x="84698" y="50376"/>
                </a:cubicBezTo>
                <a:cubicBezTo>
                  <a:pt x="109269" y="7143"/>
                  <a:pt x="26838" y="-8594"/>
                  <a:pt x="10575" y="16094"/>
                </a:cubicBezTo>
                <a:close/>
              </a:path>
            </a:pathLst>
          </a:custGeom>
          <a:solidFill>
            <a:srgbClr val="EC656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2" name="Freeform: Shape 291">
            <a:extLst>
              <a:ext uri="{FF2B5EF4-FFF2-40B4-BE49-F238E27FC236}">
                <a16:creationId xmlns:a16="http://schemas.microsoft.com/office/drawing/2014/main" id="{02179A83-DA85-402F-B646-F555E32CD638}"/>
              </a:ext>
            </a:extLst>
          </p:cNvPr>
          <p:cNvSpPr/>
          <p:nvPr/>
        </p:nvSpPr>
        <p:spPr>
          <a:xfrm>
            <a:off x="3421223" y="3315882"/>
            <a:ext cx="47081" cy="47081"/>
          </a:xfrm>
          <a:custGeom>
            <a:avLst/>
            <a:gdLst>
              <a:gd name="connsiteX0" fmla="*/ 28009 w 58502"/>
              <a:gd name="connsiteY0" fmla="*/ 4424 h 58502"/>
              <a:gd name="connsiteX1" fmla="*/ 4432 w 58502"/>
              <a:gd name="connsiteY1" fmla="*/ 32038 h 58502"/>
              <a:gd name="connsiteX2" fmla="*/ 30759 w 58502"/>
              <a:gd name="connsiteY2" fmla="*/ 57018 h 58502"/>
              <a:gd name="connsiteX3" fmla="*/ 54394 w 58502"/>
              <a:gd name="connsiteY3" fmla="*/ 29464 h 58502"/>
              <a:gd name="connsiteX4" fmla="*/ 28009 w 58502"/>
              <a:gd name="connsiteY4" fmla="*/ 4424 h 58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502" h="58502">
                <a:moveTo>
                  <a:pt x="28009" y="4424"/>
                </a:moveTo>
                <a:cubicBezTo>
                  <a:pt x="14202" y="5185"/>
                  <a:pt x="3613" y="17587"/>
                  <a:pt x="4432" y="32038"/>
                </a:cubicBezTo>
                <a:cubicBezTo>
                  <a:pt x="5076" y="46605"/>
                  <a:pt x="16952" y="57720"/>
                  <a:pt x="30759" y="57018"/>
                </a:cubicBezTo>
                <a:cubicBezTo>
                  <a:pt x="44507" y="56258"/>
                  <a:pt x="55154" y="43914"/>
                  <a:pt x="54394" y="29464"/>
                </a:cubicBezTo>
                <a:cubicBezTo>
                  <a:pt x="53692" y="14838"/>
                  <a:pt x="41816" y="3664"/>
                  <a:pt x="28009" y="4424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3" name="Freeform: Shape 292">
            <a:extLst>
              <a:ext uri="{FF2B5EF4-FFF2-40B4-BE49-F238E27FC236}">
                <a16:creationId xmlns:a16="http://schemas.microsoft.com/office/drawing/2014/main" id="{3945047F-04B1-4AC4-AFCD-226B458500D7}"/>
              </a:ext>
            </a:extLst>
          </p:cNvPr>
          <p:cNvSpPr/>
          <p:nvPr/>
        </p:nvSpPr>
        <p:spPr>
          <a:xfrm>
            <a:off x="3673467" y="3310822"/>
            <a:ext cx="37665" cy="37665"/>
          </a:xfrm>
          <a:custGeom>
            <a:avLst/>
            <a:gdLst>
              <a:gd name="connsiteX0" fmla="*/ 25394 w 46802"/>
              <a:gd name="connsiteY0" fmla="*/ 4395 h 46802"/>
              <a:gd name="connsiteX1" fmla="*/ 4392 w 46802"/>
              <a:gd name="connsiteY1" fmla="*/ 25514 h 46802"/>
              <a:gd name="connsiteX2" fmla="*/ 26096 w 46802"/>
              <a:gd name="connsiteY2" fmla="*/ 45756 h 46802"/>
              <a:gd name="connsiteX3" fmla="*/ 47158 w 46802"/>
              <a:gd name="connsiteY3" fmla="*/ 24578 h 46802"/>
              <a:gd name="connsiteX4" fmla="*/ 25394 w 46802"/>
              <a:gd name="connsiteY4" fmla="*/ 4395 h 4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02" h="46802">
                <a:moveTo>
                  <a:pt x="25394" y="4395"/>
                </a:moveTo>
                <a:cubicBezTo>
                  <a:pt x="13635" y="4629"/>
                  <a:pt x="4158" y="14106"/>
                  <a:pt x="4392" y="25514"/>
                </a:cubicBezTo>
                <a:cubicBezTo>
                  <a:pt x="4567" y="36922"/>
                  <a:pt x="14279" y="45990"/>
                  <a:pt x="26096" y="45756"/>
                </a:cubicBezTo>
                <a:cubicBezTo>
                  <a:pt x="37914" y="45464"/>
                  <a:pt x="47333" y="35986"/>
                  <a:pt x="47158" y="24578"/>
                </a:cubicBezTo>
                <a:cubicBezTo>
                  <a:pt x="46923" y="13170"/>
                  <a:pt x="37271" y="4102"/>
                  <a:pt x="25394" y="4395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4" name="Freeform: Shape 293">
            <a:extLst>
              <a:ext uri="{FF2B5EF4-FFF2-40B4-BE49-F238E27FC236}">
                <a16:creationId xmlns:a16="http://schemas.microsoft.com/office/drawing/2014/main" id="{64CE191F-6DE4-40AB-B501-DE5430135D3D}"/>
              </a:ext>
            </a:extLst>
          </p:cNvPr>
          <p:cNvSpPr/>
          <p:nvPr/>
        </p:nvSpPr>
        <p:spPr>
          <a:xfrm>
            <a:off x="3366443" y="3309977"/>
            <a:ext cx="131826" cy="28248"/>
          </a:xfrm>
          <a:custGeom>
            <a:avLst/>
            <a:gdLst>
              <a:gd name="connsiteX0" fmla="*/ 160139 w 163808"/>
              <a:gd name="connsiteY0" fmla="*/ 18490 h 35101"/>
              <a:gd name="connsiteX1" fmla="*/ 8207 w 163808"/>
              <a:gd name="connsiteY1" fmla="*/ 20655 h 35101"/>
              <a:gd name="connsiteX2" fmla="*/ 5984 w 163808"/>
              <a:gd name="connsiteY2" fmla="*/ 30483 h 35101"/>
              <a:gd name="connsiteX3" fmla="*/ 18562 w 163808"/>
              <a:gd name="connsiteY3" fmla="*/ 31770 h 35101"/>
              <a:gd name="connsiteX4" fmla="*/ 151012 w 163808"/>
              <a:gd name="connsiteY4" fmla="*/ 30834 h 35101"/>
              <a:gd name="connsiteX5" fmla="*/ 155926 w 163808"/>
              <a:gd name="connsiteY5" fmla="*/ 31653 h 35101"/>
              <a:gd name="connsiteX6" fmla="*/ 163356 w 163808"/>
              <a:gd name="connsiteY6" fmla="*/ 27968 h 35101"/>
              <a:gd name="connsiteX7" fmla="*/ 160139 w 163808"/>
              <a:gd name="connsiteY7" fmla="*/ 18490 h 35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3808" h="35101">
                <a:moveTo>
                  <a:pt x="160139" y="18490"/>
                </a:moveTo>
                <a:cubicBezTo>
                  <a:pt x="118894" y="998"/>
                  <a:pt x="47989" y="-2337"/>
                  <a:pt x="8207" y="20655"/>
                </a:cubicBezTo>
                <a:cubicBezTo>
                  <a:pt x="4170" y="22995"/>
                  <a:pt x="3175" y="27383"/>
                  <a:pt x="5984" y="30483"/>
                </a:cubicBezTo>
                <a:cubicBezTo>
                  <a:pt x="8850" y="33525"/>
                  <a:pt x="14466" y="34169"/>
                  <a:pt x="18562" y="31770"/>
                </a:cubicBezTo>
                <a:cubicBezTo>
                  <a:pt x="52142" y="12347"/>
                  <a:pt x="115325" y="15682"/>
                  <a:pt x="151012" y="30834"/>
                </a:cubicBezTo>
                <a:cubicBezTo>
                  <a:pt x="152592" y="31536"/>
                  <a:pt x="154288" y="31712"/>
                  <a:pt x="155926" y="31653"/>
                </a:cubicBezTo>
                <a:cubicBezTo>
                  <a:pt x="158910" y="31478"/>
                  <a:pt x="161718" y="30132"/>
                  <a:pt x="163356" y="27968"/>
                </a:cubicBezTo>
                <a:cubicBezTo>
                  <a:pt x="165930" y="24516"/>
                  <a:pt x="164468" y="20304"/>
                  <a:pt x="160139" y="18490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5" name="Freeform: Shape 294">
            <a:extLst>
              <a:ext uri="{FF2B5EF4-FFF2-40B4-BE49-F238E27FC236}">
                <a16:creationId xmlns:a16="http://schemas.microsoft.com/office/drawing/2014/main" id="{907F961E-AFE8-4478-B1D8-7A4189A67463}"/>
              </a:ext>
            </a:extLst>
          </p:cNvPr>
          <p:cNvSpPr/>
          <p:nvPr/>
        </p:nvSpPr>
        <p:spPr>
          <a:xfrm>
            <a:off x="3649878" y="3307132"/>
            <a:ext cx="75329" cy="23540"/>
          </a:xfrm>
          <a:custGeom>
            <a:avLst/>
            <a:gdLst>
              <a:gd name="connsiteX0" fmla="*/ 74363 w 93604"/>
              <a:gd name="connsiteY0" fmla="*/ 7634 h 29251"/>
              <a:gd name="connsiteX1" fmla="*/ 6968 w 93604"/>
              <a:gd name="connsiteY1" fmla="*/ 16526 h 29251"/>
              <a:gd name="connsiteX2" fmla="*/ 12877 w 93604"/>
              <a:gd name="connsiteY2" fmla="*/ 25185 h 29251"/>
              <a:gd name="connsiteX3" fmla="*/ 27970 w 93604"/>
              <a:gd name="connsiteY3" fmla="*/ 19334 h 29251"/>
              <a:gd name="connsiteX4" fmla="*/ 65061 w 93604"/>
              <a:gd name="connsiteY4" fmla="*/ 17228 h 29251"/>
              <a:gd name="connsiteX5" fmla="*/ 90803 w 93604"/>
              <a:gd name="connsiteY5" fmla="*/ 22552 h 29251"/>
              <a:gd name="connsiteX6" fmla="*/ 93611 w 93604"/>
              <a:gd name="connsiteY6" fmla="*/ 16702 h 29251"/>
              <a:gd name="connsiteX7" fmla="*/ 74363 w 93604"/>
              <a:gd name="connsiteY7" fmla="*/ 7634 h 2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604" h="29251">
                <a:moveTo>
                  <a:pt x="74363" y="7634"/>
                </a:moveTo>
                <a:cubicBezTo>
                  <a:pt x="53185" y="1140"/>
                  <a:pt x="24051" y="4533"/>
                  <a:pt x="6968" y="16526"/>
                </a:cubicBezTo>
                <a:cubicBezTo>
                  <a:pt x="1059" y="20680"/>
                  <a:pt x="6266" y="25126"/>
                  <a:pt x="12877" y="25185"/>
                </a:cubicBezTo>
                <a:cubicBezTo>
                  <a:pt x="17147" y="25243"/>
                  <a:pt x="23817" y="20563"/>
                  <a:pt x="27970" y="19334"/>
                </a:cubicBezTo>
                <a:cubicBezTo>
                  <a:pt x="39554" y="15883"/>
                  <a:pt x="52893" y="15122"/>
                  <a:pt x="65061" y="17228"/>
                </a:cubicBezTo>
                <a:cubicBezTo>
                  <a:pt x="71497" y="18340"/>
                  <a:pt x="84192" y="26004"/>
                  <a:pt x="90803" y="22552"/>
                </a:cubicBezTo>
                <a:cubicBezTo>
                  <a:pt x="94547" y="20563"/>
                  <a:pt x="94956" y="18574"/>
                  <a:pt x="93611" y="16702"/>
                </a:cubicBezTo>
                <a:cubicBezTo>
                  <a:pt x="90451" y="12431"/>
                  <a:pt x="78400" y="8862"/>
                  <a:pt x="74363" y="7634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7" name="Freeform: Shape 296">
            <a:extLst>
              <a:ext uri="{FF2B5EF4-FFF2-40B4-BE49-F238E27FC236}">
                <a16:creationId xmlns:a16="http://schemas.microsoft.com/office/drawing/2014/main" id="{AA924362-0FD1-4CC0-9A13-837384DB4371}"/>
              </a:ext>
            </a:extLst>
          </p:cNvPr>
          <p:cNvSpPr/>
          <p:nvPr/>
        </p:nvSpPr>
        <p:spPr>
          <a:xfrm>
            <a:off x="3620646" y="4620668"/>
            <a:ext cx="23540" cy="32957"/>
          </a:xfrm>
          <a:custGeom>
            <a:avLst/>
            <a:gdLst>
              <a:gd name="connsiteX0" fmla="*/ 4388 w 29251"/>
              <a:gd name="connsiteY0" fmla="*/ 36731 h 40952"/>
              <a:gd name="connsiteX1" fmla="*/ 5850 w 29251"/>
              <a:gd name="connsiteY1" fmla="*/ 36322 h 40952"/>
              <a:gd name="connsiteX2" fmla="*/ 12403 w 29251"/>
              <a:gd name="connsiteY2" fmla="*/ 34274 h 40952"/>
              <a:gd name="connsiteX3" fmla="*/ 24805 w 29251"/>
              <a:gd name="connsiteY3" fmla="*/ 12979 h 40952"/>
              <a:gd name="connsiteX4" fmla="*/ 4388 w 29251"/>
              <a:gd name="connsiteY4" fmla="*/ 36731 h 4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51" h="40952">
                <a:moveTo>
                  <a:pt x="4388" y="36731"/>
                </a:moveTo>
                <a:cubicBezTo>
                  <a:pt x="4856" y="36614"/>
                  <a:pt x="5265" y="36439"/>
                  <a:pt x="5850" y="36322"/>
                </a:cubicBezTo>
                <a:cubicBezTo>
                  <a:pt x="8073" y="35620"/>
                  <a:pt x="10238" y="34976"/>
                  <a:pt x="12403" y="34274"/>
                </a:cubicBezTo>
                <a:cubicBezTo>
                  <a:pt x="15796" y="27020"/>
                  <a:pt x="19950" y="19882"/>
                  <a:pt x="24805" y="12979"/>
                </a:cubicBezTo>
                <a:cubicBezTo>
                  <a:pt x="44638" y="-15102"/>
                  <a:pt x="7430" y="34450"/>
                  <a:pt x="4388" y="36731"/>
                </a:cubicBezTo>
                <a:close/>
              </a:path>
            </a:pathLst>
          </a:custGeom>
          <a:solidFill>
            <a:srgbClr val="58A8A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9" name="Freeform: Shape 298">
            <a:extLst>
              <a:ext uri="{FF2B5EF4-FFF2-40B4-BE49-F238E27FC236}">
                <a16:creationId xmlns:a16="http://schemas.microsoft.com/office/drawing/2014/main" id="{61E532D6-FD44-4773-98CD-D54FF14BF6B4}"/>
              </a:ext>
            </a:extLst>
          </p:cNvPr>
          <p:cNvSpPr/>
          <p:nvPr/>
        </p:nvSpPr>
        <p:spPr>
          <a:xfrm>
            <a:off x="3110307" y="3831210"/>
            <a:ext cx="564970" cy="207156"/>
          </a:xfrm>
          <a:custGeom>
            <a:avLst/>
            <a:gdLst>
              <a:gd name="connsiteX0" fmla="*/ 627013 w 702034"/>
              <a:gd name="connsiteY0" fmla="*/ 61779 h 257412"/>
              <a:gd name="connsiteX1" fmla="*/ 351874 w 702034"/>
              <a:gd name="connsiteY1" fmla="*/ 155443 h 257412"/>
              <a:gd name="connsiteX2" fmla="*/ 46489 w 702034"/>
              <a:gd name="connsiteY2" fmla="*/ 6787 h 257412"/>
              <a:gd name="connsiteX3" fmla="*/ 6005 w 702034"/>
              <a:gd name="connsiteY3" fmla="*/ 36974 h 257412"/>
              <a:gd name="connsiteX4" fmla="*/ 33559 w 702034"/>
              <a:gd name="connsiteY4" fmla="*/ 99572 h 257412"/>
              <a:gd name="connsiteX5" fmla="*/ 161739 w 702034"/>
              <a:gd name="connsiteY5" fmla="*/ 217690 h 257412"/>
              <a:gd name="connsiteX6" fmla="*/ 598112 w 702034"/>
              <a:gd name="connsiteY6" fmla="*/ 203649 h 257412"/>
              <a:gd name="connsiteX7" fmla="*/ 697743 w 702034"/>
              <a:gd name="connsiteY7" fmla="*/ 73246 h 257412"/>
              <a:gd name="connsiteX8" fmla="*/ 644505 w 702034"/>
              <a:gd name="connsiteY8" fmla="*/ 66518 h 257412"/>
              <a:gd name="connsiteX9" fmla="*/ 627013 w 702034"/>
              <a:gd name="connsiteY9" fmla="*/ 61779 h 25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2034" h="257412">
                <a:moveTo>
                  <a:pt x="627013" y="61779"/>
                </a:moveTo>
                <a:cubicBezTo>
                  <a:pt x="576525" y="143976"/>
                  <a:pt x="441968" y="166207"/>
                  <a:pt x="351874" y="155443"/>
                </a:cubicBezTo>
                <a:cubicBezTo>
                  <a:pt x="230422" y="140934"/>
                  <a:pt x="116809" y="116363"/>
                  <a:pt x="46489" y="6787"/>
                </a:cubicBezTo>
                <a:cubicBezTo>
                  <a:pt x="38883" y="-5031"/>
                  <a:pt x="8286" y="30305"/>
                  <a:pt x="6005" y="36974"/>
                </a:cubicBezTo>
                <a:cubicBezTo>
                  <a:pt x="-2303" y="60726"/>
                  <a:pt x="23614" y="81729"/>
                  <a:pt x="33559" y="99572"/>
                </a:cubicBezTo>
                <a:cubicBezTo>
                  <a:pt x="62986" y="152400"/>
                  <a:pt x="104231" y="194405"/>
                  <a:pt x="161739" y="217690"/>
                </a:cubicBezTo>
                <a:cubicBezTo>
                  <a:pt x="282255" y="266481"/>
                  <a:pt x="493568" y="270342"/>
                  <a:pt x="598112" y="203649"/>
                </a:cubicBezTo>
                <a:cubicBezTo>
                  <a:pt x="636315" y="179253"/>
                  <a:pt x="674576" y="123207"/>
                  <a:pt x="697743" y="73246"/>
                </a:cubicBezTo>
                <a:cubicBezTo>
                  <a:pt x="679899" y="72251"/>
                  <a:pt x="662290" y="69794"/>
                  <a:pt x="644505" y="66518"/>
                </a:cubicBezTo>
                <a:cubicBezTo>
                  <a:pt x="638596" y="65465"/>
                  <a:pt x="632746" y="63827"/>
                  <a:pt x="627013" y="61779"/>
                </a:cubicBez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4" name="Freeform: Shape 303">
            <a:extLst>
              <a:ext uri="{FF2B5EF4-FFF2-40B4-BE49-F238E27FC236}">
                <a16:creationId xmlns:a16="http://schemas.microsoft.com/office/drawing/2014/main" id="{CB453A8D-F137-4759-BE59-7D7D8D56950A}"/>
              </a:ext>
            </a:extLst>
          </p:cNvPr>
          <p:cNvSpPr/>
          <p:nvPr/>
        </p:nvSpPr>
        <p:spPr>
          <a:xfrm>
            <a:off x="3813671" y="4263694"/>
            <a:ext cx="56497" cy="122410"/>
          </a:xfrm>
          <a:custGeom>
            <a:avLst/>
            <a:gdLst>
              <a:gd name="connsiteX0" fmla="*/ 57750 w 70203"/>
              <a:gd name="connsiteY0" fmla="*/ 41420 h 152107"/>
              <a:gd name="connsiteX1" fmla="*/ 52251 w 70203"/>
              <a:gd name="connsiteY1" fmla="*/ 4388 h 152107"/>
              <a:gd name="connsiteX2" fmla="*/ 45698 w 70203"/>
              <a:gd name="connsiteY2" fmla="*/ 41128 h 152107"/>
              <a:gd name="connsiteX3" fmla="*/ 36630 w 70203"/>
              <a:gd name="connsiteY3" fmla="*/ 47914 h 152107"/>
              <a:gd name="connsiteX4" fmla="*/ 30956 w 70203"/>
              <a:gd name="connsiteY4" fmla="*/ 47036 h 152107"/>
              <a:gd name="connsiteX5" fmla="*/ 25047 w 70203"/>
              <a:gd name="connsiteY5" fmla="*/ 83952 h 152107"/>
              <a:gd name="connsiteX6" fmla="*/ 7496 w 70203"/>
              <a:gd name="connsiteY6" fmla="*/ 120340 h 152107"/>
              <a:gd name="connsiteX7" fmla="*/ 40199 w 70203"/>
              <a:gd name="connsiteY7" fmla="*/ 139471 h 152107"/>
              <a:gd name="connsiteX8" fmla="*/ 70503 w 70203"/>
              <a:gd name="connsiteY8" fmla="*/ 63944 h 152107"/>
              <a:gd name="connsiteX9" fmla="*/ 57750 w 70203"/>
              <a:gd name="connsiteY9" fmla="*/ 41420 h 152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203" h="152107">
                <a:moveTo>
                  <a:pt x="57750" y="41420"/>
                </a:moveTo>
                <a:cubicBezTo>
                  <a:pt x="76412" y="36155"/>
                  <a:pt x="74657" y="4388"/>
                  <a:pt x="52251" y="4388"/>
                </a:cubicBezTo>
                <a:cubicBezTo>
                  <a:pt x="30253" y="4388"/>
                  <a:pt x="28147" y="34926"/>
                  <a:pt x="45698" y="41128"/>
                </a:cubicBezTo>
                <a:cubicBezTo>
                  <a:pt x="42129" y="42181"/>
                  <a:pt x="38912" y="44404"/>
                  <a:pt x="36630" y="47914"/>
                </a:cubicBezTo>
                <a:cubicBezTo>
                  <a:pt x="34875" y="47387"/>
                  <a:pt x="33062" y="47036"/>
                  <a:pt x="30956" y="47036"/>
                </a:cubicBezTo>
                <a:cubicBezTo>
                  <a:pt x="8724" y="47036"/>
                  <a:pt x="6794" y="78335"/>
                  <a:pt x="25047" y="83952"/>
                </a:cubicBezTo>
                <a:cubicBezTo>
                  <a:pt x="20542" y="96588"/>
                  <a:pt x="15043" y="108698"/>
                  <a:pt x="7496" y="120340"/>
                </a:cubicBezTo>
                <a:cubicBezTo>
                  <a:pt x="-5784" y="140933"/>
                  <a:pt x="26977" y="159888"/>
                  <a:pt x="40199" y="139471"/>
                </a:cubicBezTo>
                <a:cubicBezTo>
                  <a:pt x="55176" y="116304"/>
                  <a:pt x="63776" y="90504"/>
                  <a:pt x="70503" y="63944"/>
                </a:cubicBezTo>
                <a:cubicBezTo>
                  <a:pt x="73370" y="52477"/>
                  <a:pt x="66408" y="44287"/>
                  <a:pt x="57750" y="41420"/>
                </a:cubicBezTo>
                <a:close/>
              </a:path>
            </a:pathLst>
          </a:custGeom>
          <a:solidFill>
            <a:srgbClr val="67A1C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0" name="Freeform: Shape 319">
            <a:extLst>
              <a:ext uri="{FF2B5EF4-FFF2-40B4-BE49-F238E27FC236}">
                <a16:creationId xmlns:a16="http://schemas.microsoft.com/office/drawing/2014/main" id="{54F91D2F-0EB6-44D6-AE34-0525FA2DBB76}"/>
              </a:ext>
            </a:extLst>
          </p:cNvPr>
          <p:cNvSpPr/>
          <p:nvPr/>
        </p:nvSpPr>
        <p:spPr>
          <a:xfrm>
            <a:off x="4620172" y="5167938"/>
            <a:ext cx="112994" cy="136534"/>
          </a:xfrm>
          <a:custGeom>
            <a:avLst/>
            <a:gdLst>
              <a:gd name="connsiteX0" fmla="*/ 72074 w 140406"/>
              <a:gd name="connsiteY0" fmla="*/ 7944 h 169658"/>
              <a:gd name="connsiteX1" fmla="*/ 6199 w 140406"/>
              <a:gd name="connsiteY1" fmla="*/ 137118 h 169658"/>
              <a:gd name="connsiteX2" fmla="*/ 43700 w 140406"/>
              <a:gd name="connsiteY2" fmla="*/ 169997 h 169658"/>
              <a:gd name="connsiteX3" fmla="*/ 72074 w 140406"/>
              <a:gd name="connsiteY3" fmla="*/ 7944 h 16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06" h="169658">
                <a:moveTo>
                  <a:pt x="72074" y="7944"/>
                </a:moveTo>
                <a:cubicBezTo>
                  <a:pt x="35041" y="19586"/>
                  <a:pt x="-4623" y="92890"/>
                  <a:pt x="6199" y="137118"/>
                </a:cubicBezTo>
                <a:cubicBezTo>
                  <a:pt x="10353" y="154025"/>
                  <a:pt x="21878" y="166720"/>
                  <a:pt x="43700" y="169997"/>
                </a:cubicBezTo>
                <a:cubicBezTo>
                  <a:pt x="156844" y="187196"/>
                  <a:pt x="178198" y="-25403"/>
                  <a:pt x="72074" y="7944"/>
                </a:cubicBezTo>
                <a:close/>
              </a:path>
            </a:pathLst>
          </a:custGeom>
          <a:solidFill>
            <a:srgbClr val="449D8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1" name="Freeform: Shape 320">
            <a:extLst>
              <a:ext uri="{FF2B5EF4-FFF2-40B4-BE49-F238E27FC236}">
                <a16:creationId xmlns:a16="http://schemas.microsoft.com/office/drawing/2014/main" id="{6A680532-AD5A-4777-8E99-4AFC6D354944}"/>
              </a:ext>
            </a:extLst>
          </p:cNvPr>
          <p:cNvSpPr/>
          <p:nvPr/>
        </p:nvSpPr>
        <p:spPr>
          <a:xfrm>
            <a:off x="4481659" y="4741957"/>
            <a:ext cx="588510" cy="357814"/>
          </a:xfrm>
          <a:custGeom>
            <a:avLst/>
            <a:gdLst>
              <a:gd name="connsiteX0" fmla="*/ 720287 w 731285"/>
              <a:gd name="connsiteY0" fmla="*/ 38241 h 444621"/>
              <a:gd name="connsiteX1" fmla="*/ 673485 w 731285"/>
              <a:gd name="connsiteY1" fmla="*/ 44911 h 444621"/>
              <a:gd name="connsiteX2" fmla="*/ 610302 w 731285"/>
              <a:gd name="connsiteY2" fmla="*/ 21217 h 444621"/>
              <a:gd name="connsiteX3" fmla="*/ 247526 w 731285"/>
              <a:gd name="connsiteY3" fmla="*/ 103238 h 444621"/>
              <a:gd name="connsiteX4" fmla="*/ 4388 w 731285"/>
              <a:gd name="connsiteY4" fmla="*/ 166070 h 444621"/>
              <a:gd name="connsiteX5" fmla="*/ 53238 w 731285"/>
              <a:gd name="connsiteY5" fmla="*/ 438577 h 444621"/>
              <a:gd name="connsiteX6" fmla="*/ 53589 w 731285"/>
              <a:gd name="connsiteY6" fmla="*/ 441209 h 444621"/>
              <a:gd name="connsiteX7" fmla="*/ 320771 w 731285"/>
              <a:gd name="connsiteY7" fmla="*/ 395987 h 444621"/>
              <a:gd name="connsiteX8" fmla="*/ 604569 w 731285"/>
              <a:gd name="connsiteY8" fmla="*/ 316306 h 444621"/>
              <a:gd name="connsiteX9" fmla="*/ 729765 w 731285"/>
              <a:gd name="connsiteY9" fmla="*/ 95106 h 444621"/>
              <a:gd name="connsiteX10" fmla="*/ 720287 w 731285"/>
              <a:gd name="connsiteY10" fmla="*/ 38241 h 44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1285" h="444621">
                <a:moveTo>
                  <a:pt x="720287" y="38241"/>
                </a:moveTo>
                <a:cubicBezTo>
                  <a:pt x="716251" y="26716"/>
                  <a:pt x="680681" y="44677"/>
                  <a:pt x="673485" y="44911"/>
                </a:cubicBezTo>
                <a:cubicBezTo>
                  <a:pt x="641543" y="46198"/>
                  <a:pt x="638851" y="34322"/>
                  <a:pt x="610302" y="21217"/>
                </a:cubicBezTo>
                <a:cubicBezTo>
                  <a:pt x="486920" y="-35648"/>
                  <a:pt x="357628" y="66849"/>
                  <a:pt x="247526" y="103238"/>
                </a:cubicBezTo>
                <a:cubicBezTo>
                  <a:pt x="188496" y="122719"/>
                  <a:pt x="74767" y="129506"/>
                  <a:pt x="4388" y="166070"/>
                </a:cubicBezTo>
                <a:cubicBezTo>
                  <a:pt x="34049" y="254059"/>
                  <a:pt x="36681" y="346903"/>
                  <a:pt x="53238" y="438577"/>
                </a:cubicBezTo>
                <a:cubicBezTo>
                  <a:pt x="53413" y="439454"/>
                  <a:pt x="53472" y="440332"/>
                  <a:pt x="53589" y="441209"/>
                </a:cubicBezTo>
                <a:cubicBezTo>
                  <a:pt x="127302" y="458585"/>
                  <a:pt x="252791" y="413128"/>
                  <a:pt x="320771" y="395987"/>
                </a:cubicBezTo>
                <a:cubicBezTo>
                  <a:pt x="417535" y="371591"/>
                  <a:pt x="523367" y="387796"/>
                  <a:pt x="604569" y="316306"/>
                </a:cubicBezTo>
                <a:cubicBezTo>
                  <a:pt x="673778" y="255404"/>
                  <a:pt x="731695" y="191928"/>
                  <a:pt x="729765" y="95106"/>
                </a:cubicBezTo>
                <a:cubicBezTo>
                  <a:pt x="729356" y="75332"/>
                  <a:pt x="726547" y="56085"/>
                  <a:pt x="720287" y="38241"/>
                </a:cubicBezTo>
                <a:close/>
              </a:path>
            </a:pathLst>
          </a:custGeom>
          <a:solidFill>
            <a:srgbClr val="C2D0E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2" name="Freeform: Shape 321">
            <a:extLst>
              <a:ext uri="{FF2B5EF4-FFF2-40B4-BE49-F238E27FC236}">
                <a16:creationId xmlns:a16="http://schemas.microsoft.com/office/drawing/2014/main" id="{1873DA8B-2379-43CD-A29D-A942A85D1BEB}"/>
              </a:ext>
            </a:extLst>
          </p:cNvPr>
          <p:cNvSpPr/>
          <p:nvPr/>
        </p:nvSpPr>
        <p:spPr>
          <a:xfrm>
            <a:off x="4845740" y="4763171"/>
            <a:ext cx="254237" cy="230696"/>
          </a:xfrm>
          <a:custGeom>
            <a:avLst/>
            <a:gdLst>
              <a:gd name="connsiteX0" fmla="*/ 277413 w 315915"/>
              <a:gd name="connsiteY0" fmla="*/ 29607 h 286664"/>
              <a:gd name="connsiteX1" fmla="*/ 260389 w 315915"/>
              <a:gd name="connsiteY1" fmla="*/ 23230 h 286664"/>
              <a:gd name="connsiteX2" fmla="*/ 201009 w 315915"/>
              <a:gd name="connsiteY2" fmla="*/ 4684 h 286664"/>
              <a:gd name="connsiteX3" fmla="*/ 115653 w 315915"/>
              <a:gd name="connsiteY3" fmla="*/ 43472 h 286664"/>
              <a:gd name="connsiteX4" fmla="*/ 18772 w 315915"/>
              <a:gd name="connsiteY4" fmla="*/ 91912 h 286664"/>
              <a:gd name="connsiteX5" fmla="*/ 48784 w 315915"/>
              <a:gd name="connsiteY5" fmla="*/ 166386 h 286664"/>
              <a:gd name="connsiteX6" fmla="*/ 84588 w 315915"/>
              <a:gd name="connsiteY6" fmla="*/ 268298 h 286664"/>
              <a:gd name="connsiteX7" fmla="*/ 283030 w 315915"/>
              <a:gd name="connsiteY7" fmla="*/ 156499 h 286664"/>
              <a:gd name="connsiteX8" fmla="*/ 283147 w 315915"/>
              <a:gd name="connsiteY8" fmla="*/ 156266 h 286664"/>
              <a:gd name="connsiteX9" fmla="*/ 277413 w 315915"/>
              <a:gd name="connsiteY9" fmla="*/ 29607 h 286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5915" h="286664">
                <a:moveTo>
                  <a:pt x="277413" y="29607"/>
                </a:moveTo>
                <a:cubicBezTo>
                  <a:pt x="272265" y="27852"/>
                  <a:pt x="266473" y="25629"/>
                  <a:pt x="260389" y="23230"/>
                </a:cubicBezTo>
                <a:cubicBezTo>
                  <a:pt x="240966" y="15742"/>
                  <a:pt x="217916" y="6615"/>
                  <a:pt x="201009" y="4684"/>
                </a:cubicBezTo>
                <a:cubicBezTo>
                  <a:pt x="168832" y="1057"/>
                  <a:pt x="142857" y="31654"/>
                  <a:pt x="115653" y="43472"/>
                </a:cubicBezTo>
                <a:cubicBezTo>
                  <a:pt x="81019" y="58507"/>
                  <a:pt x="48492" y="65586"/>
                  <a:pt x="18772" y="91912"/>
                </a:cubicBezTo>
                <a:cubicBezTo>
                  <a:pt x="-17149" y="123738"/>
                  <a:pt x="22341" y="142634"/>
                  <a:pt x="48784" y="166386"/>
                </a:cubicBezTo>
                <a:cubicBezTo>
                  <a:pt x="72127" y="187272"/>
                  <a:pt x="120977" y="243669"/>
                  <a:pt x="84588" y="268298"/>
                </a:cubicBezTo>
                <a:cubicBezTo>
                  <a:pt x="168364" y="329961"/>
                  <a:pt x="249859" y="210088"/>
                  <a:pt x="283030" y="156499"/>
                </a:cubicBezTo>
                <a:cubicBezTo>
                  <a:pt x="283088" y="156441"/>
                  <a:pt x="283147" y="156324"/>
                  <a:pt x="283147" y="156266"/>
                </a:cubicBezTo>
                <a:cubicBezTo>
                  <a:pt x="304032" y="114728"/>
                  <a:pt x="342527" y="52130"/>
                  <a:pt x="277413" y="29607"/>
                </a:cubicBezTo>
                <a:close/>
              </a:path>
            </a:pathLst>
          </a:custGeom>
          <a:solidFill>
            <a:srgbClr val="C2D0E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3" name="Freeform: Shape 322">
            <a:extLst>
              <a:ext uri="{FF2B5EF4-FFF2-40B4-BE49-F238E27FC236}">
                <a16:creationId xmlns:a16="http://schemas.microsoft.com/office/drawing/2014/main" id="{7B355646-05C0-41A5-A48F-426E235CF7B7}"/>
              </a:ext>
            </a:extLst>
          </p:cNvPr>
          <p:cNvSpPr/>
          <p:nvPr/>
        </p:nvSpPr>
        <p:spPr>
          <a:xfrm>
            <a:off x="4751777" y="4623965"/>
            <a:ext cx="263652" cy="301317"/>
          </a:xfrm>
          <a:custGeom>
            <a:avLst/>
            <a:gdLst>
              <a:gd name="connsiteX0" fmla="*/ 287171 w 327616"/>
              <a:gd name="connsiteY0" fmla="*/ 21812 h 374418"/>
              <a:gd name="connsiteX1" fmla="*/ 167240 w 327616"/>
              <a:gd name="connsiteY1" fmla="*/ 96871 h 374418"/>
              <a:gd name="connsiteX2" fmla="*/ 121783 w 327616"/>
              <a:gd name="connsiteY2" fmla="*/ 138232 h 374418"/>
              <a:gd name="connsiteX3" fmla="*/ 87793 w 327616"/>
              <a:gd name="connsiteY3" fmla="*/ 166723 h 374418"/>
              <a:gd name="connsiteX4" fmla="*/ 17824 w 327616"/>
              <a:gd name="connsiteY4" fmla="*/ 237044 h 374418"/>
              <a:gd name="connsiteX5" fmla="*/ 14957 w 327616"/>
              <a:gd name="connsiteY5" fmla="*/ 340711 h 374418"/>
              <a:gd name="connsiteX6" fmla="*/ 101424 w 327616"/>
              <a:gd name="connsiteY6" fmla="*/ 374584 h 374418"/>
              <a:gd name="connsiteX7" fmla="*/ 195439 w 327616"/>
              <a:gd name="connsiteY7" fmla="*/ 314034 h 374418"/>
              <a:gd name="connsiteX8" fmla="*/ 249729 w 327616"/>
              <a:gd name="connsiteY8" fmla="*/ 143732 h 374418"/>
              <a:gd name="connsiteX9" fmla="*/ 320050 w 327616"/>
              <a:gd name="connsiteY9" fmla="*/ 58259 h 374418"/>
              <a:gd name="connsiteX10" fmla="*/ 318470 w 327616"/>
              <a:gd name="connsiteY10" fmla="*/ 7069 h 374418"/>
              <a:gd name="connsiteX11" fmla="*/ 287171 w 327616"/>
              <a:gd name="connsiteY11" fmla="*/ 21812 h 37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616" h="374418">
                <a:moveTo>
                  <a:pt x="287171" y="21812"/>
                </a:moveTo>
                <a:cubicBezTo>
                  <a:pt x="251075" y="55568"/>
                  <a:pt x="203336" y="65981"/>
                  <a:pt x="167240" y="96871"/>
                </a:cubicBezTo>
                <a:cubicBezTo>
                  <a:pt x="151561" y="110210"/>
                  <a:pt x="136994" y="124426"/>
                  <a:pt x="121783" y="138232"/>
                </a:cubicBezTo>
                <a:cubicBezTo>
                  <a:pt x="110960" y="148061"/>
                  <a:pt x="99845" y="157655"/>
                  <a:pt x="87793" y="166723"/>
                </a:cubicBezTo>
                <a:cubicBezTo>
                  <a:pt x="61116" y="186673"/>
                  <a:pt x="34556" y="209080"/>
                  <a:pt x="17824" y="237044"/>
                </a:cubicBezTo>
                <a:cubicBezTo>
                  <a:pt x="-1482" y="269279"/>
                  <a:pt x="2262" y="306779"/>
                  <a:pt x="14957" y="340711"/>
                </a:cubicBezTo>
                <a:cubicBezTo>
                  <a:pt x="27828" y="375169"/>
                  <a:pt x="65796" y="377568"/>
                  <a:pt x="101424" y="374584"/>
                </a:cubicBezTo>
                <a:cubicBezTo>
                  <a:pt x="138398" y="371483"/>
                  <a:pt x="178941" y="347614"/>
                  <a:pt x="195439" y="314034"/>
                </a:cubicBezTo>
                <a:cubicBezTo>
                  <a:pt x="222233" y="259567"/>
                  <a:pt x="207841" y="189715"/>
                  <a:pt x="249729" y="143732"/>
                </a:cubicBezTo>
                <a:cubicBezTo>
                  <a:pt x="273774" y="117289"/>
                  <a:pt x="308466" y="93653"/>
                  <a:pt x="320050" y="58259"/>
                </a:cubicBezTo>
                <a:cubicBezTo>
                  <a:pt x="322975" y="49250"/>
                  <a:pt x="328064" y="14206"/>
                  <a:pt x="318470" y="7069"/>
                </a:cubicBezTo>
                <a:cubicBezTo>
                  <a:pt x="306769" y="-1648"/>
                  <a:pt x="296707" y="12919"/>
                  <a:pt x="287171" y="21812"/>
                </a:cubicBezTo>
                <a:close/>
              </a:path>
            </a:pathLst>
          </a:custGeom>
          <a:solidFill>
            <a:srgbClr val="7B9A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4" name="Freeform: Shape 323">
            <a:extLst>
              <a:ext uri="{FF2B5EF4-FFF2-40B4-BE49-F238E27FC236}">
                <a16:creationId xmlns:a16="http://schemas.microsoft.com/office/drawing/2014/main" id="{3F94B9B5-B3B0-4039-BB7B-E0A7C91C016F}"/>
              </a:ext>
            </a:extLst>
          </p:cNvPr>
          <p:cNvSpPr/>
          <p:nvPr/>
        </p:nvSpPr>
        <p:spPr>
          <a:xfrm>
            <a:off x="4871158" y="4827251"/>
            <a:ext cx="122410" cy="127118"/>
          </a:xfrm>
          <a:custGeom>
            <a:avLst/>
            <a:gdLst>
              <a:gd name="connsiteX0" fmla="*/ 61896 w 152107"/>
              <a:gd name="connsiteY0" fmla="*/ 41713 h 157957"/>
              <a:gd name="connsiteX1" fmla="*/ 23108 w 152107"/>
              <a:gd name="connsiteY1" fmla="*/ 4388 h 157957"/>
              <a:gd name="connsiteX2" fmla="*/ 4388 w 152107"/>
              <a:gd name="connsiteY2" fmla="*/ 22465 h 157957"/>
              <a:gd name="connsiteX3" fmla="*/ 44170 w 152107"/>
              <a:gd name="connsiteY3" fmla="*/ 60726 h 157957"/>
              <a:gd name="connsiteX4" fmla="*/ 124202 w 152107"/>
              <a:gd name="connsiteY4" fmla="*/ 158192 h 157957"/>
              <a:gd name="connsiteX5" fmla="*/ 149884 w 152107"/>
              <a:gd name="connsiteY5" fmla="*/ 154038 h 157957"/>
              <a:gd name="connsiteX6" fmla="*/ 61896 w 152107"/>
              <a:gd name="connsiteY6" fmla="*/ 41713 h 157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107" h="157957">
                <a:moveTo>
                  <a:pt x="61896" y="41713"/>
                </a:moveTo>
                <a:cubicBezTo>
                  <a:pt x="47855" y="28667"/>
                  <a:pt x="34575" y="16323"/>
                  <a:pt x="23108" y="4388"/>
                </a:cubicBezTo>
                <a:lnTo>
                  <a:pt x="4388" y="22465"/>
                </a:lnTo>
                <a:cubicBezTo>
                  <a:pt x="16322" y="34868"/>
                  <a:pt x="29895" y="47446"/>
                  <a:pt x="44170" y="60726"/>
                </a:cubicBezTo>
                <a:cubicBezTo>
                  <a:pt x="79681" y="93780"/>
                  <a:pt x="119931" y="131222"/>
                  <a:pt x="124202" y="158192"/>
                </a:cubicBezTo>
                <a:lnTo>
                  <a:pt x="149884" y="154038"/>
                </a:lnTo>
                <a:cubicBezTo>
                  <a:pt x="144209" y="118293"/>
                  <a:pt x="102321" y="79388"/>
                  <a:pt x="61896" y="41713"/>
                </a:cubicBezTo>
                <a:close/>
              </a:path>
            </a:pathLst>
          </a:custGeom>
          <a:solidFill>
            <a:srgbClr val="7B9A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5" name="Freeform: Shape 324">
            <a:extLst>
              <a:ext uri="{FF2B5EF4-FFF2-40B4-BE49-F238E27FC236}">
                <a16:creationId xmlns:a16="http://schemas.microsoft.com/office/drawing/2014/main" id="{CBB537D7-AE92-4225-ACE3-3C40F2A78A6C}"/>
              </a:ext>
            </a:extLst>
          </p:cNvPr>
          <p:cNvSpPr/>
          <p:nvPr/>
        </p:nvSpPr>
        <p:spPr>
          <a:xfrm>
            <a:off x="4912071" y="4794342"/>
            <a:ext cx="117702" cy="117702"/>
          </a:xfrm>
          <a:custGeom>
            <a:avLst/>
            <a:gdLst>
              <a:gd name="connsiteX0" fmla="*/ 59673 w 146257"/>
              <a:gd name="connsiteY0" fmla="*/ 37500 h 146257"/>
              <a:gd name="connsiteX1" fmla="*/ 22406 w 146257"/>
              <a:gd name="connsiteY1" fmla="*/ 4388 h 146257"/>
              <a:gd name="connsiteX2" fmla="*/ 4388 w 146257"/>
              <a:gd name="connsiteY2" fmla="*/ 23167 h 146257"/>
              <a:gd name="connsiteX3" fmla="*/ 42707 w 146257"/>
              <a:gd name="connsiteY3" fmla="*/ 57274 h 146257"/>
              <a:gd name="connsiteX4" fmla="*/ 118878 w 146257"/>
              <a:gd name="connsiteY4" fmla="*/ 144385 h 146257"/>
              <a:gd name="connsiteX5" fmla="*/ 144619 w 146257"/>
              <a:gd name="connsiteY5" fmla="*/ 140641 h 146257"/>
              <a:gd name="connsiteX6" fmla="*/ 59673 w 146257"/>
              <a:gd name="connsiteY6" fmla="*/ 37500 h 146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257" h="146257">
                <a:moveTo>
                  <a:pt x="59673" y="37500"/>
                </a:moveTo>
                <a:cubicBezTo>
                  <a:pt x="46276" y="25975"/>
                  <a:pt x="33581" y="15094"/>
                  <a:pt x="22406" y="4388"/>
                </a:cubicBezTo>
                <a:lnTo>
                  <a:pt x="4388" y="23167"/>
                </a:lnTo>
                <a:cubicBezTo>
                  <a:pt x="16088" y="34400"/>
                  <a:pt x="29602" y="45983"/>
                  <a:pt x="42707" y="57274"/>
                </a:cubicBezTo>
                <a:cubicBezTo>
                  <a:pt x="76756" y="86526"/>
                  <a:pt x="115368" y="119697"/>
                  <a:pt x="118878" y="144385"/>
                </a:cubicBezTo>
                <a:lnTo>
                  <a:pt x="144619" y="140641"/>
                </a:lnTo>
                <a:cubicBezTo>
                  <a:pt x="139646" y="106300"/>
                  <a:pt x="100800" y="72895"/>
                  <a:pt x="59673" y="37500"/>
                </a:cubicBezTo>
                <a:close/>
              </a:path>
            </a:pathLst>
          </a:custGeom>
          <a:solidFill>
            <a:srgbClr val="7B9A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6" name="Freeform: Shape 325">
            <a:extLst>
              <a:ext uri="{FF2B5EF4-FFF2-40B4-BE49-F238E27FC236}">
                <a16:creationId xmlns:a16="http://schemas.microsoft.com/office/drawing/2014/main" id="{F379D7A7-FE15-4E17-923F-CE178E8B0833}"/>
              </a:ext>
            </a:extLst>
          </p:cNvPr>
          <p:cNvSpPr/>
          <p:nvPr/>
        </p:nvSpPr>
        <p:spPr>
          <a:xfrm>
            <a:off x="4955809" y="4768494"/>
            <a:ext cx="99016" cy="90406"/>
          </a:xfrm>
          <a:custGeom>
            <a:avLst/>
            <a:gdLst>
              <a:gd name="connsiteX0" fmla="*/ 52360 w 134556"/>
              <a:gd name="connsiteY0" fmla="*/ 28491 h 122856"/>
              <a:gd name="connsiteX1" fmla="*/ 20944 w 134556"/>
              <a:gd name="connsiteY1" fmla="*/ 4388 h 122856"/>
              <a:gd name="connsiteX2" fmla="*/ 4388 w 134556"/>
              <a:gd name="connsiteY2" fmla="*/ 24454 h 122856"/>
              <a:gd name="connsiteX3" fmla="*/ 36857 w 134556"/>
              <a:gd name="connsiteY3" fmla="*/ 49376 h 122856"/>
              <a:gd name="connsiteX4" fmla="*/ 109517 w 134556"/>
              <a:gd name="connsiteY4" fmla="*/ 122915 h 122856"/>
              <a:gd name="connsiteX5" fmla="*/ 134030 w 134556"/>
              <a:gd name="connsiteY5" fmla="*/ 114256 h 122856"/>
              <a:gd name="connsiteX6" fmla="*/ 52360 w 134556"/>
              <a:gd name="connsiteY6" fmla="*/ 28491 h 12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556" h="122856">
                <a:moveTo>
                  <a:pt x="52360" y="28491"/>
                </a:moveTo>
                <a:cubicBezTo>
                  <a:pt x="41186" y="20183"/>
                  <a:pt x="30655" y="12403"/>
                  <a:pt x="20944" y="4388"/>
                </a:cubicBezTo>
                <a:lnTo>
                  <a:pt x="4388" y="24454"/>
                </a:lnTo>
                <a:cubicBezTo>
                  <a:pt x="14626" y="32879"/>
                  <a:pt x="25917" y="41303"/>
                  <a:pt x="36857" y="49376"/>
                </a:cubicBezTo>
                <a:cubicBezTo>
                  <a:pt x="67980" y="72485"/>
                  <a:pt x="100215" y="96413"/>
                  <a:pt x="109517" y="122915"/>
                </a:cubicBezTo>
                <a:lnTo>
                  <a:pt x="134030" y="114256"/>
                </a:lnTo>
                <a:cubicBezTo>
                  <a:pt x="122154" y="80266"/>
                  <a:pt x="86643" y="53940"/>
                  <a:pt x="52360" y="28491"/>
                </a:cubicBezTo>
                <a:close/>
              </a:path>
            </a:pathLst>
          </a:custGeom>
          <a:solidFill>
            <a:srgbClr val="7B9AD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7" name="Freeform: Shape 326">
            <a:extLst>
              <a:ext uri="{FF2B5EF4-FFF2-40B4-BE49-F238E27FC236}">
                <a16:creationId xmlns:a16="http://schemas.microsoft.com/office/drawing/2014/main" id="{A50BBB7A-0625-4306-A765-235C9427A06B}"/>
              </a:ext>
            </a:extLst>
          </p:cNvPr>
          <p:cNvSpPr/>
          <p:nvPr/>
        </p:nvSpPr>
        <p:spPr>
          <a:xfrm>
            <a:off x="4437292" y="4818447"/>
            <a:ext cx="141242" cy="320150"/>
          </a:xfrm>
          <a:custGeom>
            <a:avLst/>
            <a:gdLst>
              <a:gd name="connsiteX0" fmla="*/ 9381 w 175508"/>
              <a:gd name="connsiteY0" fmla="*/ 58503 h 397819"/>
              <a:gd name="connsiteX1" fmla="*/ 96492 w 175508"/>
              <a:gd name="connsiteY1" fmla="*/ 396065 h 397819"/>
              <a:gd name="connsiteX2" fmla="*/ 106730 w 175508"/>
              <a:gd name="connsiteY2" fmla="*/ 4388 h 397819"/>
              <a:gd name="connsiteX3" fmla="*/ 9381 w 175508"/>
              <a:gd name="connsiteY3" fmla="*/ 58503 h 397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508" h="397819">
                <a:moveTo>
                  <a:pt x="9381" y="58503"/>
                </a:moveTo>
                <a:cubicBezTo>
                  <a:pt x="-18232" y="71783"/>
                  <a:pt x="76777" y="367574"/>
                  <a:pt x="96492" y="396065"/>
                </a:cubicBezTo>
                <a:cubicBezTo>
                  <a:pt x="241521" y="334870"/>
                  <a:pt x="150783" y="104369"/>
                  <a:pt x="106730" y="4388"/>
                </a:cubicBezTo>
                <a:cubicBezTo>
                  <a:pt x="75724" y="27145"/>
                  <a:pt x="42611" y="42532"/>
                  <a:pt x="9381" y="58503"/>
                </a:cubicBezTo>
                <a:close/>
              </a:path>
            </a:pathLst>
          </a:custGeom>
          <a:solidFill>
            <a:srgbClr val="83A0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9" name="Freeform: Shape 328">
            <a:extLst>
              <a:ext uri="{FF2B5EF4-FFF2-40B4-BE49-F238E27FC236}">
                <a16:creationId xmlns:a16="http://schemas.microsoft.com/office/drawing/2014/main" id="{1BA2DF65-4649-497B-95FB-B04A47324863}"/>
              </a:ext>
            </a:extLst>
          </p:cNvPr>
          <p:cNvSpPr/>
          <p:nvPr/>
        </p:nvSpPr>
        <p:spPr>
          <a:xfrm>
            <a:off x="4593900" y="5035661"/>
            <a:ext cx="230696" cy="277776"/>
          </a:xfrm>
          <a:custGeom>
            <a:avLst/>
            <a:gdLst>
              <a:gd name="connsiteX0" fmla="*/ 240738 w 286664"/>
              <a:gd name="connsiteY0" fmla="*/ 21550 h 345166"/>
              <a:gd name="connsiteX1" fmla="*/ 34457 w 286664"/>
              <a:gd name="connsiteY1" fmla="*/ 313772 h 345166"/>
              <a:gd name="connsiteX2" fmla="*/ 161642 w 286664"/>
              <a:gd name="connsiteY2" fmla="*/ 327871 h 345166"/>
              <a:gd name="connsiteX3" fmla="*/ 240738 w 286664"/>
              <a:gd name="connsiteY3" fmla="*/ 21550 h 345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664" h="345166">
                <a:moveTo>
                  <a:pt x="240738" y="21550"/>
                </a:moveTo>
                <a:cubicBezTo>
                  <a:pt x="101969" y="-66438"/>
                  <a:pt x="-64822" y="207238"/>
                  <a:pt x="34457" y="313772"/>
                </a:cubicBezTo>
                <a:cubicBezTo>
                  <a:pt x="72952" y="355075"/>
                  <a:pt x="119286" y="353144"/>
                  <a:pt x="161642" y="327871"/>
                </a:cubicBezTo>
                <a:cubicBezTo>
                  <a:pt x="260395" y="268900"/>
                  <a:pt x="337151" y="82686"/>
                  <a:pt x="240738" y="21550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122" name="Group 1121">
            <a:extLst>
              <a:ext uri="{FF2B5EF4-FFF2-40B4-BE49-F238E27FC236}">
                <a16:creationId xmlns:a16="http://schemas.microsoft.com/office/drawing/2014/main" id="{E2B5B85C-C4C6-4286-8A95-BCEC33E4272A}"/>
              </a:ext>
            </a:extLst>
          </p:cNvPr>
          <p:cNvGrpSpPr/>
          <p:nvPr/>
        </p:nvGrpSpPr>
        <p:grpSpPr>
          <a:xfrm flipH="1">
            <a:off x="7150668" y="3072889"/>
            <a:ext cx="2266288" cy="2838778"/>
            <a:chOff x="4632324" y="2964869"/>
            <a:chExt cx="2266288" cy="2838778"/>
          </a:xfrm>
        </p:grpSpPr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F529A40A-6BEB-4954-86AE-F2741900A1F7}"/>
                </a:ext>
              </a:extLst>
            </p:cNvPr>
            <p:cNvSpPr/>
            <p:nvPr/>
          </p:nvSpPr>
          <p:spPr>
            <a:xfrm>
              <a:off x="5812403" y="5469374"/>
              <a:ext cx="903951" cy="334273"/>
            </a:xfrm>
            <a:custGeom>
              <a:avLst/>
              <a:gdLst>
                <a:gd name="connsiteX0" fmla="*/ 852715 w 1123255"/>
                <a:gd name="connsiteY0" fmla="*/ 6483 h 415370"/>
                <a:gd name="connsiteX1" fmla="*/ 334847 w 1123255"/>
                <a:gd name="connsiteY1" fmla="*/ 56094 h 415370"/>
                <a:gd name="connsiteX2" fmla="*/ 159397 w 1123255"/>
                <a:gd name="connsiteY2" fmla="*/ 40415 h 415370"/>
                <a:gd name="connsiteX3" fmla="*/ 100134 w 1123255"/>
                <a:gd name="connsiteY3" fmla="*/ 322516 h 415370"/>
                <a:gd name="connsiteX4" fmla="*/ 778299 w 1123255"/>
                <a:gd name="connsiteY4" fmla="*/ 391725 h 415370"/>
                <a:gd name="connsiteX5" fmla="*/ 1116738 w 1123255"/>
                <a:gd name="connsiteY5" fmla="*/ 212823 h 415370"/>
                <a:gd name="connsiteX6" fmla="*/ 852715 w 1123255"/>
                <a:gd name="connsiteY6" fmla="*/ 6483 h 415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255" h="415370">
                  <a:moveTo>
                    <a:pt x="852715" y="6483"/>
                  </a:moveTo>
                  <a:cubicBezTo>
                    <a:pt x="680424" y="25672"/>
                    <a:pt x="510414" y="47201"/>
                    <a:pt x="334847" y="56094"/>
                  </a:cubicBezTo>
                  <a:cubicBezTo>
                    <a:pt x="274882" y="59136"/>
                    <a:pt x="217725" y="37548"/>
                    <a:pt x="159397" y="40415"/>
                  </a:cubicBezTo>
                  <a:cubicBezTo>
                    <a:pt x="-30971" y="49775"/>
                    <a:pt x="-40273" y="232831"/>
                    <a:pt x="100134" y="322516"/>
                  </a:cubicBezTo>
                  <a:cubicBezTo>
                    <a:pt x="279153" y="436889"/>
                    <a:pt x="578395" y="417934"/>
                    <a:pt x="778299" y="391725"/>
                  </a:cubicBezTo>
                  <a:cubicBezTo>
                    <a:pt x="881264" y="378269"/>
                    <a:pt x="1082865" y="327020"/>
                    <a:pt x="1116738" y="212823"/>
                  </a:cubicBezTo>
                  <a:cubicBezTo>
                    <a:pt x="1164594" y="51413"/>
                    <a:pt x="982182" y="-7967"/>
                    <a:pt x="852715" y="6483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91E9A55C-2712-4D23-9514-54CEDD6BCD95}"/>
                </a:ext>
              </a:extLst>
            </p:cNvPr>
            <p:cNvSpPr/>
            <p:nvPr/>
          </p:nvSpPr>
          <p:spPr>
            <a:xfrm>
              <a:off x="6522953" y="5275378"/>
              <a:ext cx="164783" cy="122410"/>
            </a:xfrm>
            <a:custGeom>
              <a:avLst/>
              <a:gdLst>
                <a:gd name="connsiteX0" fmla="*/ 142776 w 204760"/>
                <a:gd name="connsiteY0" fmla="*/ 4431 h 152107"/>
                <a:gd name="connsiteX1" fmla="*/ 15415 w 204760"/>
                <a:gd name="connsiteY1" fmla="*/ 126175 h 152107"/>
                <a:gd name="connsiteX2" fmla="*/ 199056 w 204760"/>
                <a:gd name="connsiteY2" fmla="*/ 57200 h 152107"/>
                <a:gd name="connsiteX3" fmla="*/ 142776 w 204760"/>
                <a:gd name="connsiteY3" fmla="*/ 4431 h 152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760" h="152107">
                  <a:moveTo>
                    <a:pt x="142776" y="4431"/>
                  </a:moveTo>
                  <a:cubicBezTo>
                    <a:pt x="95740" y="2500"/>
                    <a:pt x="-33961" y="66151"/>
                    <a:pt x="15415" y="126175"/>
                  </a:cubicBezTo>
                  <a:cubicBezTo>
                    <a:pt x="66255" y="188013"/>
                    <a:pt x="180160" y="113948"/>
                    <a:pt x="199056" y="57200"/>
                  </a:cubicBezTo>
                  <a:cubicBezTo>
                    <a:pt x="208183" y="29880"/>
                    <a:pt x="195312" y="6595"/>
                    <a:pt x="142776" y="4431"/>
                  </a:cubicBezTo>
                  <a:close/>
                </a:path>
              </a:pathLst>
            </a:custGeom>
            <a:solidFill>
              <a:srgbClr val="3F8F7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711" name="Group 710">
              <a:extLst>
                <a:ext uri="{FF2B5EF4-FFF2-40B4-BE49-F238E27FC236}">
                  <a16:creationId xmlns:a16="http://schemas.microsoft.com/office/drawing/2014/main" id="{2EAD4422-228B-4F35-9889-E7CF60DCC3CC}"/>
                </a:ext>
              </a:extLst>
            </p:cNvPr>
            <p:cNvGrpSpPr/>
            <p:nvPr/>
          </p:nvGrpSpPr>
          <p:grpSpPr>
            <a:xfrm>
              <a:off x="4632324" y="2964869"/>
              <a:ext cx="2266288" cy="2676615"/>
              <a:chOff x="3278587" y="2586299"/>
              <a:chExt cx="2501639" cy="2954578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6B1C218-865C-494F-8762-90C6D549E419}"/>
                  </a:ext>
                </a:extLst>
              </p:cNvPr>
              <p:cNvSpPr/>
              <p:nvPr/>
            </p:nvSpPr>
            <p:spPr>
              <a:xfrm>
                <a:off x="3798221" y="4328757"/>
                <a:ext cx="914673" cy="919870"/>
              </a:xfrm>
              <a:custGeom>
                <a:avLst/>
                <a:gdLst>
                  <a:gd name="connsiteX0" fmla="*/ 16714 w 1029650"/>
                  <a:gd name="connsiteY0" fmla="*/ 203298 h 1035500"/>
                  <a:gd name="connsiteX1" fmla="*/ 181517 w 1029650"/>
                  <a:gd name="connsiteY1" fmla="*/ 884272 h 1035500"/>
                  <a:gd name="connsiteX2" fmla="*/ 901863 w 1029650"/>
                  <a:gd name="connsiteY2" fmla="*/ 968340 h 1035500"/>
                  <a:gd name="connsiteX3" fmla="*/ 951883 w 1029650"/>
                  <a:gd name="connsiteY3" fmla="*/ 288595 h 1035500"/>
                  <a:gd name="connsiteX4" fmla="*/ 16714 w 1029650"/>
                  <a:gd name="connsiteY4" fmla="*/ 203298 h 1035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9650" h="1035500">
                    <a:moveTo>
                      <a:pt x="16714" y="203298"/>
                    </a:moveTo>
                    <a:cubicBezTo>
                      <a:pt x="-35295" y="373190"/>
                      <a:pt x="88322" y="806989"/>
                      <a:pt x="181517" y="884272"/>
                    </a:cubicBezTo>
                    <a:cubicBezTo>
                      <a:pt x="337544" y="1013680"/>
                      <a:pt x="721206" y="1093887"/>
                      <a:pt x="901863" y="968340"/>
                    </a:cubicBezTo>
                    <a:cubicBezTo>
                      <a:pt x="1103990" y="827816"/>
                      <a:pt x="1012375" y="480719"/>
                      <a:pt x="951883" y="288595"/>
                    </a:cubicBezTo>
                    <a:cubicBezTo>
                      <a:pt x="811417" y="-157489"/>
                      <a:pt x="333975" y="7665"/>
                      <a:pt x="16714" y="203298"/>
                    </a:cubicBezTo>
                    <a:close/>
                  </a:path>
                </a:pathLst>
              </a:custGeom>
              <a:solidFill>
                <a:srgbClr val="AFABA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F19D85A-B01A-4466-B028-396EBCC2BEE4}"/>
                  </a:ext>
                </a:extLst>
              </p:cNvPr>
              <p:cNvSpPr/>
              <p:nvPr/>
            </p:nvSpPr>
            <p:spPr>
              <a:xfrm>
                <a:off x="3818672" y="4562118"/>
                <a:ext cx="51434" cy="45719"/>
              </a:xfrm>
              <a:custGeom>
                <a:avLst/>
                <a:gdLst>
                  <a:gd name="connsiteX0" fmla="*/ 4388 w 52652"/>
                  <a:gd name="connsiteY0" fmla="*/ 43643 h 46802"/>
                  <a:gd name="connsiteX1" fmla="*/ 50780 w 52652"/>
                  <a:gd name="connsiteY1" fmla="*/ 4388 h 46802"/>
                  <a:gd name="connsiteX2" fmla="*/ 4388 w 52652"/>
                  <a:gd name="connsiteY2" fmla="*/ 43643 h 4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652" h="46802">
                    <a:moveTo>
                      <a:pt x="4388" y="43643"/>
                    </a:moveTo>
                    <a:lnTo>
                      <a:pt x="50780" y="4388"/>
                    </a:lnTo>
                    <a:cubicBezTo>
                      <a:pt x="30655" y="9302"/>
                      <a:pt x="15386" y="23050"/>
                      <a:pt x="4388" y="43643"/>
                    </a:cubicBezTo>
                    <a:close/>
                  </a:path>
                </a:pathLst>
              </a:custGeom>
              <a:solidFill>
                <a:srgbClr val="DC534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7D9FBBA6-1AE0-4B98-8698-ABD27C1B7BD1}"/>
                  </a:ext>
                </a:extLst>
              </p:cNvPr>
              <p:cNvSpPr/>
              <p:nvPr/>
            </p:nvSpPr>
            <p:spPr>
              <a:xfrm>
                <a:off x="5631648" y="4293901"/>
                <a:ext cx="45719" cy="45719"/>
              </a:xfrm>
              <a:custGeom>
                <a:avLst/>
                <a:gdLst>
                  <a:gd name="connsiteX0" fmla="*/ 4388 w 5850"/>
                  <a:gd name="connsiteY0" fmla="*/ 4973 h 5850"/>
                  <a:gd name="connsiteX1" fmla="*/ 5090 w 5850"/>
                  <a:gd name="connsiteY1" fmla="*/ 4388 h 5850"/>
                  <a:gd name="connsiteX2" fmla="*/ 4388 w 5850"/>
                  <a:gd name="connsiteY2" fmla="*/ 4973 h 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50" h="5850">
                    <a:moveTo>
                      <a:pt x="4388" y="4973"/>
                    </a:moveTo>
                    <a:cubicBezTo>
                      <a:pt x="4622" y="4797"/>
                      <a:pt x="4855" y="4622"/>
                      <a:pt x="5090" y="4388"/>
                    </a:cubicBezTo>
                    <a:cubicBezTo>
                      <a:pt x="4680" y="4505"/>
                      <a:pt x="4446" y="4680"/>
                      <a:pt x="4388" y="4973"/>
                    </a:cubicBezTo>
                    <a:close/>
                  </a:path>
                </a:pathLst>
              </a:custGeom>
              <a:solidFill>
                <a:srgbClr val="F3AD8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DB66CA80-567E-4878-B112-5DA5355B23F8}"/>
                  </a:ext>
                </a:extLst>
              </p:cNvPr>
              <p:cNvSpPr/>
              <p:nvPr/>
            </p:nvSpPr>
            <p:spPr>
              <a:xfrm>
                <a:off x="5233638" y="4209398"/>
                <a:ext cx="451452" cy="356410"/>
              </a:xfrm>
              <a:custGeom>
                <a:avLst/>
                <a:gdLst>
                  <a:gd name="connsiteX0" fmla="*/ 538955 w 555777"/>
                  <a:gd name="connsiteY0" fmla="*/ 10297 h 438771"/>
                  <a:gd name="connsiteX1" fmla="*/ 467231 w 555777"/>
                  <a:gd name="connsiteY1" fmla="*/ 50781 h 438771"/>
                  <a:gd name="connsiteX2" fmla="*/ 330276 w 555777"/>
                  <a:gd name="connsiteY2" fmla="*/ 96471 h 438771"/>
                  <a:gd name="connsiteX3" fmla="*/ 289675 w 555777"/>
                  <a:gd name="connsiteY3" fmla="*/ 4388 h 438771"/>
                  <a:gd name="connsiteX4" fmla="*/ 165824 w 555777"/>
                  <a:gd name="connsiteY4" fmla="*/ 115836 h 438771"/>
                  <a:gd name="connsiteX5" fmla="*/ 4999 w 555777"/>
                  <a:gd name="connsiteY5" fmla="*/ 225821 h 438771"/>
                  <a:gd name="connsiteX6" fmla="*/ 125632 w 555777"/>
                  <a:gd name="connsiteY6" fmla="*/ 411217 h 438771"/>
                  <a:gd name="connsiteX7" fmla="*/ 267970 w 555777"/>
                  <a:gd name="connsiteY7" fmla="*/ 398580 h 438771"/>
                  <a:gd name="connsiteX8" fmla="*/ 509411 w 555777"/>
                  <a:gd name="connsiteY8" fmla="*/ 207978 h 438771"/>
                  <a:gd name="connsiteX9" fmla="*/ 528015 w 555777"/>
                  <a:gd name="connsiteY9" fmla="*/ 143040 h 438771"/>
                  <a:gd name="connsiteX10" fmla="*/ 453073 w 555777"/>
                  <a:gd name="connsiteY10" fmla="*/ 99513 h 438771"/>
                  <a:gd name="connsiteX11" fmla="*/ 452371 w 555777"/>
                  <a:gd name="connsiteY11" fmla="*/ 100099 h 438771"/>
                  <a:gd name="connsiteX12" fmla="*/ 453073 w 555777"/>
                  <a:gd name="connsiteY12" fmla="*/ 99513 h 438771"/>
                  <a:gd name="connsiteX13" fmla="*/ 538955 w 555777"/>
                  <a:gd name="connsiteY13" fmla="*/ 10297 h 438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5777" h="438771">
                    <a:moveTo>
                      <a:pt x="538955" y="10297"/>
                    </a:moveTo>
                    <a:cubicBezTo>
                      <a:pt x="524681" y="8834"/>
                      <a:pt x="506077" y="32177"/>
                      <a:pt x="467231" y="50781"/>
                    </a:cubicBezTo>
                    <a:cubicBezTo>
                      <a:pt x="428326" y="69385"/>
                      <a:pt x="374913" y="99864"/>
                      <a:pt x="330276" y="96471"/>
                    </a:cubicBezTo>
                    <a:cubicBezTo>
                      <a:pt x="273118" y="92142"/>
                      <a:pt x="311204" y="36974"/>
                      <a:pt x="289675" y="4388"/>
                    </a:cubicBezTo>
                    <a:cubicBezTo>
                      <a:pt x="248723" y="44404"/>
                      <a:pt x="215493" y="86292"/>
                      <a:pt x="165824" y="115836"/>
                    </a:cubicBezTo>
                    <a:cubicBezTo>
                      <a:pt x="109895" y="149007"/>
                      <a:pt x="57242" y="187209"/>
                      <a:pt x="4999" y="225821"/>
                    </a:cubicBezTo>
                    <a:cubicBezTo>
                      <a:pt x="-5063" y="233251"/>
                      <a:pt x="112177" y="396006"/>
                      <a:pt x="125632" y="411217"/>
                    </a:cubicBezTo>
                    <a:cubicBezTo>
                      <a:pt x="170855" y="462524"/>
                      <a:pt x="219295" y="427539"/>
                      <a:pt x="267970" y="398580"/>
                    </a:cubicBezTo>
                    <a:cubicBezTo>
                      <a:pt x="359176" y="344465"/>
                      <a:pt x="440202" y="288712"/>
                      <a:pt x="509411" y="207978"/>
                    </a:cubicBezTo>
                    <a:cubicBezTo>
                      <a:pt x="526026" y="188613"/>
                      <a:pt x="537317" y="167845"/>
                      <a:pt x="528015" y="143040"/>
                    </a:cubicBezTo>
                    <a:cubicBezTo>
                      <a:pt x="520176" y="122154"/>
                      <a:pt x="460269" y="97583"/>
                      <a:pt x="453073" y="99513"/>
                    </a:cubicBezTo>
                    <a:cubicBezTo>
                      <a:pt x="452781" y="99689"/>
                      <a:pt x="452546" y="99923"/>
                      <a:pt x="452371" y="100099"/>
                    </a:cubicBezTo>
                    <a:cubicBezTo>
                      <a:pt x="452430" y="99806"/>
                      <a:pt x="452722" y="99631"/>
                      <a:pt x="453073" y="99513"/>
                    </a:cubicBezTo>
                    <a:cubicBezTo>
                      <a:pt x="470507" y="86643"/>
                      <a:pt x="597575" y="16381"/>
                      <a:pt x="538955" y="10297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60030468-1ED3-438A-97EA-B7990EE83711}"/>
                  </a:ext>
                </a:extLst>
              </p:cNvPr>
              <p:cNvSpPr/>
              <p:nvPr/>
            </p:nvSpPr>
            <p:spPr>
              <a:xfrm>
                <a:off x="5494528" y="4130027"/>
                <a:ext cx="218598" cy="356411"/>
              </a:xfrm>
              <a:custGeom>
                <a:avLst/>
                <a:gdLst>
                  <a:gd name="connsiteX0" fmla="*/ 242168 w 269113"/>
                  <a:gd name="connsiteY0" fmla="*/ 35350 h 438771"/>
                  <a:gd name="connsiteX1" fmla="*/ 53906 w 269113"/>
                  <a:gd name="connsiteY1" fmla="*/ 15401 h 438771"/>
                  <a:gd name="connsiteX2" fmla="*/ 22432 w 269113"/>
                  <a:gd name="connsiteY2" fmla="*/ 79286 h 438771"/>
                  <a:gd name="connsiteX3" fmla="*/ 22081 w 269113"/>
                  <a:gd name="connsiteY3" fmla="*/ 83732 h 438771"/>
                  <a:gd name="connsiteX4" fmla="*/ 40626 w 269113"/>
                  <a:gd name="connsiteY4" fmla="*/ 420358 h 438771"/>
                  <a:gd name="connsiteX5" fmla="*/ 116797 w 269113"/>
                  <a:gd name="connsiteY5" fmla="*/ 434223 h 438771"/>
                  <a:gd name="connsiteX6" fmla="*/ 186649 w 269113"/>
                  <a:gd name="connsiteY6" fmla="*/ 428665 h 438771"/>
                  <a:gd name="connsiteX7" fmla="*/ 248370 w 269113"/>
                  <a:gd name="connsiteY7" fmla="*/ 262751 h 438771"/>
                  <a:gd name="connsiteX8" fmla="*/ 242168 w 269113"/>
                  <a:gd name="connsiteY8" fmla="*/ 35350 h 438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9113" h="438771">
                    <a:moveTo>
                      <a:pt x="242168" y="35350"/>
                    </a:moveTo>
                    <a:cubicBezTo>
                      <a:pt x="197589" y="-2325"/>
                      <a:pt x="107203" y="-1214"/>
                      <a:pt x="53906" y="15401"/>
                    </a:cubicBezTo>
                    <a:cubicBezTo>
                      <a:pt x="16640" y="27043"/>
                      <a:pt x="24772" y="45998"/>
                      <a:pt x="22432" y="79286"/>
                    </a:cubicBezTo>
                    <a:cubicBezTo>
                      <a:pt x="22315" y="80749"/>
                      <a:pt x="22198" y="82211"/>
                      <a:pt x="22081" y="83732"/>
                    </a:cubicBezTo>
                    <a:cubicBezTo>
                      <a:pt x="16757" y="143756"/>
                      <a:pt x="-24312" y="376305"/>
                      <a:pt x="40626" y="420358"/>
                    </a:cubicBezTo>
                    <a:cubicBezTo>
                      <a:pt x="65080" y="436973"/>
                      <a:pt x="87955" y="431181"/>
                      <a:pt x="116797" y="434223"/>
                    </a:cubicBezTo>
                    <a:cubicBezTo>
                      <a:pt x="139028" y="436563"/>
                      <a:pt x="165881" y="439547"/>
                      <a:pt x="186649" y="428665"/>
                    </a:cubicBezTo>
                    <a:cubicBezTo>
                      <a:pt x="239009" y="401227"/>
                      <a:pt x="242695" y="311952"/>
                      <a:pt x="248370" y="262751"/>
                    </a:cubicBezTo>
                    <a:cubicBezTo>
                      <a:pt x="253811" y="214896"/>
                      <a:pt x="286514" y="72851"/>
                      <a:pt x="242168" y="35350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0C4C557E-7C66-4805-8674-4CD643CF0B95}"/>
                  </a:ext>
                </a:extLst>
              </p:cNvPr>
              <p:cNvSpPr/>
              <p:nvPr/>
            </p:nvSpPr>
            <p:spPr>
              <a:xfrm>
                <a:off x="5438075" y="4168499"/>
                <a:ext cx="80786" cy="147316"/>
              </a:xfrm>
              <a:custGeom>
                <a:avLst/>
                <a:gdLst>
                  <a:gd name="connsiteX0" fmla="*/ 74516 w 99454"/>
                  <a:gd name="connsiteY0" fmla="*/ 4388 h 181358"/>
                  <a:gd name="connsiteX1" fmla="*/ 58135 w 99454"/>
                  <a:gd name="connsiteY1" fmla="*/ 45808 h 181358"/>
                  <a:gd name="connsiteX2" fmla="*/ 5073 w 99454"/>
                  <a:gd name="connsiteY2" fmla="*/ 145263 h 181358"/>
                  <a:gd name="connsiteX3" fmla="*/ 57082 w 99454"/>
                  <a:gd name="connsiteY3" fmla="*/ 176562 h 181358"/>
                  <a:gd name="connsiteX4" fmla="*/ 90195 w 99454"/>
                  <a:gd name="connsiteY4" fmla="*/ 13748 h 181358"/>
                  <a:gd name="connsiteX5" fmla="*/ 74516 w 99454"/>
                  <a:gd name="connsiteY5" fmla="*/ 4388 h 181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454" h="181358">
                    <a:moveTo>
                      <a:pt x="74516" y="4388"/>
                    </a:moveTo>
                    <a:cubicBezTo>
                      <a:pt x="72000" y="19131"/>
                      <a:pt x="66091" y="32879"/>
                      <a:pt x="58135" y="45808"/>
                    </a:cubicBezTo>
                    <a:cubicBezTo>
                      <a:pt x="42222" y="71549"/>
                      <a:pt x="-1596" y="111975"/>
                      <a:pt x="5073" y="145263"/>
                    </a:cubicBezTo>
                    <a:cubicBezTo>
                      <a:pt x="10221" y="170653"/>
                      <a:pt x="33564" y="188496"/>
                      <a:pt x="57082" y="176562"/>
                    </a:cubicBezTo>
                    <a:cubicBezTo>
                      <a:pt x="88966" y="160415"/>
                      <a:pt x="110846" y="42356"/>
                      <a:pt x="90195" y="13748"/>
                    </a:cubicBezTo>
                    <a:cubicBezTo>
                      <a:pt x="86626" y="8775"/>
                      <a:pt x="81536" y="5324"/>
                      <a:pt x="74516" y="4388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D0FEF142-1323-4507-8121-11CAEE92BC5D}"/>
                  </a:ext>
                </a:extLst>
              </p:cNvPr>
              <p:cNvSpPr/>
              <p:nvPr/>
            </p:nvSpPr>
            <p:spPr>
              <a:xfrm>
                <a:off x="5499972" y="4399498"/>
                <a:ext cx="180581" cy="142564"/>
              </a:xfrm>
              <a:custGeom>
                <a:avLst/>
                <a:gdLst>
                  <a:gd name="connsiteX0" fmla="*/ 181457 w 222310"/>
                  <a:gd name="connsiteY0" fmla="*/ 31600 h 175508"/>
                  <a:gd name="connsiteX1" fmla="*/ 11564 w 222310"/>
                  <a:gd name="connsiteY1" fmla="*/ 109701 h 175508"/>
                  <a:gd name="connsiteX2" fmla="*/ 181457 w 222310"/>
                  <a:gd name="connsiteY2" fmla="*/ 31600 h 175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2310" h="175508">
                    <a:moveTo>
                      <a:pt x="181457" y="31600"/>
                    </a:moveTo>
                    <a:cubicBezTo>
                      <a:pt x="119678" y="-24505"/>
                      <a:pt x="-29972" y="8374"/>
                      <a:pt x="11564" y="109701"/>
                    </a:cubicBezTo>
                    <a:cubicBezTo>
                      <a:pt x="66557" y="243848"/>
                      <a:pt x="313732" y="151823"/>
                      <a:pt x="181457" y="31600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AC5C8F00-874C-4726-99EF-DF9968BF1932}"/>
                  </a:ext>
                </a:extLst>
              </p:cNvPr>
              <p:cNvSpPr/>
              <p:nvPr/>
            </p:nvSpPr>
            <p:spPr>
              <a:xfrm>
                <a:off x="4383791" y="3650036"/>
                <a:ext cx="1008219" cy="1335630"/>
              </a:xfrm>
              <a:custGeom>
                <a:avLst/>
                <a:gdLst>
                  <a:gd name="connsiteX0" fmla="*/ 1000871 w 1134955"/>
                  <a:gd name="connsiteY0" fmla="*/ 799334 h 1503523"/>
                  <a:gd name="connsiteX1" fmla="*/ 829107 w 1134955"/>
                  <a:gd name="connsiteY1" fmla="*/ 868309 h 1503523"/>
                  <a:gd name="connsiteX2" fmla="*/ 615044 w 1134955"/>
                  <a:gd name="connsiteY2" fmla="*/ 911542 h 1503523"/>
                  <a:gd name="connsiteX3" fmla="*/ 505586 w 1134955"/>
                  <a:gd name="connsiteY3" fmla="*/ 694263 h 1503523"/>
                  <a:gd name="connsiteX4" fmla="*/ 458783 w 1134955"/>
                  <a:gd name="connsiteY4" fmla="*/ 412630 h 1503523"/>
                  <a:gd name="connsiteX5" fmla="*/ 391622 w 1134955"/>
                  <a:gd name="connsiteY5" fmla="*/ 15629 h 1503523"/>
                  <a:gd name="connsiteX6" fmla="*/ 44758 w 1134955"/>
                  <a:gd name="connsiteY6" fmla="*/ 361323 h 1503523"/>
                  <a:gd name="connsiteX7" fmla="*/ 129997 w 1134955"/>
                  <a:gd name="connsiteY7" fmla="*/ 1074356 h 1503523"/>
                  <a:gd name="connsiteX8" fmla="*/ 507458 w 1134955"/>
                  <a:gd name="connsiteY8" fmla="*/ 1499613 h 1503523"/>
                  <a:gd name="connsiteX9" fmla="*/ 895273 w 1134955"/>
                  <a:gd name="connsiteY9" fmla="*/ 1372838 h 1503523"/>
                  <a:gd name="connsiteX10" fmla="*/ 1126945 w 1134955"/>
                  <a:gd name="connsiteY10" fmla="*/ 1111271 h 1503523"/>
                  <a:gd name="connsiteX11" fmla="*/ 1055220 w 1134955"/>
                  <a:gd name="connsiteY11" fmla="*/ 836658 h 1503523"/>
                  <a:gd name="connsiteX12" fmla="*/ 1000871 w 1134955"/>
                  <a:gd name="connsiteY12" fmla="*/ 799334 h 1503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4955" h="1503523">
                    <a:moveTo>
                      <a:pt x="1000871" y="799334"/>
                    </a:moveTo>
                    <a:cubicBezTo>
                      <a:pt x="945410" y="787224"/>
                      <a:pt x="883748" y="836483"/>
                      <a:pt x="829107" y="868309"/>
                    </a:cubicBezTo>
                    <a:cubicBezTo>
                      <a:pt x="773880" y="900485"/>
                      <a:pt x="678345" y="928742"/>
                      <a:pt x="615044" y="911542"/>
                    </a:cubicBezTo>
                    <a:cubicBezTo>
                      <a:pt x="532146" y="888960"/>
                      <a:pt x="509213" y="767216"/>
                      <a:pt x="505586" y="694263"/>
                    </a:cubicBezTo>
                    <a:cubicBezTo>
                      <a:pt x="501022" y="602355"/>
                      <a:pt x="464458" y="507697"/>
                      <a:pt x="458783" y="412630"/>
                    </a:cubicBezTo>
                    <a:cubicBezTo>
                      <a:pt x="452816" y="311946"/>
                      <a:pt x="501081" y="70856"/>
                      <a:pt x="391622" y="15629"/>
                    </a:cubicBezTo>
                    <a:cubicBezTo>
                      <a:pt x="244078" y="-58787"/>
                      <a:pt x="85769" y="256719"/>
                      <a:pt x="44758" y="361323"/>
                    </a:cubicBezTo>
                    <a:cubicBezTo>
                      <a:pt x="-45862" y="592351"/>
                      <a:pt x="30776" y="859241"/>
                      <a:pt x="129997" y="1074356"/>
                    </a:cubicBezTo>
                    <a:cubicBezTo>
                      <a:pt x="212603" y="1253433"/>
                      <a:pt x="256012" y="1497215"/>
                      <a:pt x="507458" y="1499613"/>
                    </a:cubicBezTo>
                    <a:cubicBezTo>
                      <a:pt x="643535" y="1500900"/>
                      <a:pt x="780140" y="1440525"/>
                      <a:pt x="895273" y="1372838"/>
                    </a:cubicBezTo>
                    <a:cubicBezTo>
                      <a:pt x="976944" y="1324807"/>
                      <a:pt x="1111909" y="1211194"/>
                      <a:pt x="1126945" y="1111271"/>
                    </a:cubicBezTo>
                    <a:cubicBezTo>
                      <a:pt x="1141161" y="1016964"/>
                      <a:pt x="1113899" y="911601"/>
                      <a:pt x="1055220" y="836658"/>
                    </a:cubicBezTo>
                    <a:cubicBezTo>
                      <a:pt x="1038254" y="814837"/>
                      <a:pt x="1019884" y="803487"/>
                      <a:pt x="1000871" y="799334"/>
                    </a:cubicBezTo>
                    <a:close/>
                  </a:path>
                </a:pathLst>
              </a:custGeom>
              <a:solidFill>
                <a:srgbClr val="AFABA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FE01626F-840E-4A1C-8748-FB558843A247}"/>
                  </a:ext>
                </a:extLst>
              </p:cNvPr>
              <p:cNvSpPr/>
              <p:nvPr/>
            </p:nvSpPr>
            <p:spPr>
              <a:xfrm>
                <a:off x="4110906" y="3141207"/>
                <a:ext cx="370666" cy="536990"/>
              </a:xfrm>
              <a:custGeom>
                <a:avLst/>
                <a:gdLst>
                  <a:gd name="connsiteX0" fmla="*/ 374528 w 456322"/>
                  <a:gd name="connsiteY0" fmla="*/ 309890 h 661082"/>
                  <a:gd name="connsiteX1" fmla="*/ 295139 w 456322"/>
                  <a:gd name="connsiteY1" fmla="*/ 307140 h 661082"/>
                  <a:gd name="connsiteX2" fmla="*/ 160817 w 456322"/>
                  <a:gd name="connsiteY2" fmla="*/ 161468 h 661082"/>
                  <a:gd name="connsiteX3" fmla="*/ 123726 w 456322"/>
                  <a:gd name="connsiteY3" fmla="*/ 4388 h 661082"/>
                  <a:gd name="connsiteX4" fmla="*/ 86577 w 456322"/>
                  <a:gd name="connsiteY4" fmla="*/ 76580 h 661082"/>
                  <a:gd name="connsiteX5" fmla="*/ 18011 w 456322"/>
                  <a:gd name="connsiteY5" fmla="*/ 485574 h 661082"/>
                  <a:gd name="connsiteX6" fmla="*/ 46561 w 456322"/>
                  <a:gd name="connsiteY6" fmla="*/ 589241 h 661082"/>
                  <a:gd name="connsiteX7" fmla="*/ 194047 w 456322"/>
                  <a:gd name="connsiteY7" fmla="*/ 653419 h 661082"/>
                  <a:gd name="connsiteX8" fmla="*/ 304734 w 456322"/>
                  <a:gd name="connsiteY8" fmla="*/ 651898 h 661082"/>
                  <a:gd name="connsiteX9" fmla="*/ 378857 w 456322"/>
                  <a:gd name="connsiteY9" fmla="*/ 644058 h 661082"/>
                  <a:gd name="connsiteX10" fmla="*/ 443912 w 456322"/>
                  <a:gd name="connsiteY10" fmla="*/ 603750 h 661082"/>
                  <a:gd name="connsiteX11" fmla="*/ 449704 w 456322"/>
                  <a:gd name="connsiteY11" fmla="*/ 286664 h 661082"/>
                  <a:gd name="connsiteX12" fmla="*/ 374528 w 456322"/>
                  <a:gd name="connsiteY12" fmla="*/ 309890 h 661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56322" h="661082">
                    <a:moveTo>
                      <a:pt x="374528" y="309890"/>
                    </a:moveTo>
                    <a:cubicBezTo>
                      <a:pt x="347968" y="307140"/>
                      <a:pt x="321524" y="314921"/>
                      <a:pt x="295139" y="307140"/>
                    </a:cubicBezTo>
                    <a:cubicBezTo>
                      <a:pt x="234999" y="289414"/>
                      <a:pt x="183107" y="224125"/>
                      <a:pt x="160817" y="161468"/>
                    </a:cubicBezTo>
                    <a:cubicBezTo>
                      <a:pt x="142388" y="109810"/>
                      <a:pt x="149877" y="54232"/>
                      <a:pt x="123726" y="4388"/>
                    </a:cubicBezTo>
                    <a:cubicBezTo>
                      <a:pt x="89619" y="24045"/>
                      <a:pt x="96054" y="37734"/>
                      <a:pt x="86577" y="76580"/>
                    </a:cubicBezTo>
                    <a:cubicBezTo>
                      <a:pt x="76690" y="117006"/>
                      <a:pt x="33632" y="405893"/>
                      <a:pt x="18011" y="485574"/>
                    </a:cubicBezTo>
                    <a:cubicBezTo>
                      <a:pt x="6077" y="546124"/>
                      <a:pt x="-15745" y="564494"/>
                      <a:pt x="46561" y="589241"/>
                    </a:cubicBezTo>
                    <a:cubicBezTo>
                      <a:pt x="96464" y="609073"/>
                      <a:pt x="142330" y="637389"/>
                      <a:pt x="194047" y="653419"/>
                    </a:cubicBezTo>
                    <a:cubicBezTo>
                      <a:pt x="230201" y="664651"/>
                      <a:pt x="268287" y="651781"/>
                      <a:pt x="304734" y="651898"/>
                    </a:cubicBezTo>
                    <a:cubicBezTo>
                      <a:pt x="330768" y="652014"/>
                      <a:pt x="354461" y="654940"/>
                      <a:pt x="378857" y="644058"/>
                    </a:cubicBezTo>
                    <a:cubicBezTo>
                      <a:pt x="397110" y="635926"/>
                      <a:pt x="431334" y="619545"/>
                      <a:pt x="443912" y="603750"/>
                    </a:cubicBezTo>
                    <a:cubicBezTo>
                      <a:pt x="461112" y="582104"/>
                      <a:pt x="449704" y="286664"/>
                      <a:pt x="449704" y="286664"/>
                    </a:cubicBezTo>
                    <a:cubicBezTo>
                      <a:pt x="449704" y="286664"/>
                      <a:pt x="387867" y="311294"/>
                      <a:pt x="374528" y="309890"/>
                    </a:cubicBezTo>
                    <a:close/>
                  </a:path>
                </a:pathLst>
              </a:custGeom>
              <a:solidFill>
                <a:srgbClr val="DA917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1B7E4624-3B44-4722-8EF1-C7A750BF850B}"/>
                  </a:ext>
                </a:extLst>
              </p:cNvPr>
              <p:cNvSpPr/>
              <p:nvPr/>
            </p:nvSpPr>
            <p:spPr>
              <a:xfrm>
                <a:off x="3744852" y="3557083"/>
                <a:ext cx="1086174" cy="1429176"/>
              </a:xfrm>
              <a:custGeom>
                <a:avLst/>
                <a:gdLst>
                  <a:gd name="connsiteX0" fmla="*/ 1132232 w 1222710"/>
                  <a:gd name="connsiteY0" fmla="*/ 306834 h 1608829"/>
                  <a:gd name="connsiteX1" fmla="*/ 1073496 w 1222710"/>
                  <a:gd name="connsiteY1" fmla="*/ 119566 h 1608829"/>
                  <a:gd name="connsiteX2" fmla="*/ 918404 w 1222710"/>
                  <a:gd name="connsiteY2" fmla="*/ 76859 h 1608829"/>
                  <a:gd name="connsiteX3" fmla="*/ 908751 w 1222710"/>
                  <a:gd name="connsiteY3" fmla="*/ 71593 h 1608829"/>
                  <a:gd name="connsiteX4" fmla="*/ 830884 w 1222710"/>
                  <a:gd name="connsiteY4" fmla="*/ 125533 h 1608829"/>
                  <a:gd name="connsiteX5" fmla="*/ 573413 w 1222710"/>
                  <a:gd name="connsiteY5" fmla="*/ 165373 h 1608829"/>
                  <a:gd name="connsiteX6" fmla="*/ 438856 w 1222710"/>
                  <a:gd name="connsiteY6" fmla="*/ 26488 h 1608829"/>
                  <a:gd name="connsiteX7" fmla="*/ 421832 w 1222710"/>
                  <a:gd name="connsiteY7" fmla="*/ 11628 h 1608829"/>
                  <a:gd name="connsiteX8" fmla="*/ 198058 w 1222710"/>
                  <a:gd name="connsiteY8" fmla="*/ 52053 h 1608829"/>
                  <a:gd name="connsiteX9" fmla="*/ 13891 w 1222710"/>
                  <a:gd name="connsiteY9" fmla="*/ 161746 h 1608829"/>
                  <a:gd name="connsiteX10" fmla="*/ 85909 w 1222710"/>
                  <a:gd name="connsiteY10" fmla="*/ 446246 h 1608829"/>
                  <a:gd name="connsiteX11" fmla="*/ 68884 w 1222710"/>
                  <a:gd name="connsiteY11" fmla="*/ 680842 h 1608829"/>
                  <a:gd name="connsiteX12" fmla="*/ 144060 w 1222710"/>
                  <a:gd name="connsiteY12" fmla="*/ 1288512 h 1608829"/>
                  <a:gd name="connsiteX13" fmla="*/ 581545 w 1222710"/>
                  <a:gd name="connsiteY13" fmla="*/ 1587286 h 1608829"/>
                  <a:gd name="connsiteX14" fmla="*/ 874820 w 1222710"/>
                  <a:gd name="connsiteY14" fmla="*/ 1601502 h 1608829"/>
                  <a:gd name="connsiteX15" fmla="*/ 1146800 w 1222710"/>
                  <a:gd name="connsiteY15" fmla="*/ 1327533 h 1608829"/>
                  <a:gd name="connsiteX16" fmla="*/ 1212206 w 1222710"/>
                  <a:gd name="connsiteY16" fmla="*/ 803874 h 1608829"/>
                  <a:gd name="connsiteX17" fmla="*/ 1141651 w 1222710"/>
                  <a:gd name="connsiteY17" fmla="*/ 357673 h 1608829"/>
                  <a:gd name="connsiteX18" fmla="*/ 1132232 w 1222710"/>
                  <a:gd name="connsiteY18" fmla="*/ 306834 h 1608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22710" h="1608829">
                    <a:moveTo>
                      <a:pt x="1132232" y="306834"/>
                    </a:moveTo>
                    <a:cubicBezTo>
                      <a:pt x="1121000" y="254649"/>
                      <a:pt x="1107603" y="173388"/>
                      <a:pt x="1073496" y="119566"/>
                    </a:cubicBezTo>
                    <a:cubicBezTo>
                      <a:pt x="1018971" y="112311"/>
                      <a:pt x="970413" y="101605"/>
                      <a:pt x="918404" y="76859"/>
                    </a:cubicBezTo>
                    <a:cubicBezTo>
                      <a:pt x="915070" y="75279"/>
                      <a:pt x="911852" y="73465"/>
                      <a:pt x="908751" y="71593"/>
                    </a:cubicBezTo>
                    <a:cubicBezTo>
                      <a:pt x="882191" y="85517"/>
                      <a:pt x="856801" y="106344"/>
                      <a:pt x="830884" y="125533"/>
                    </a:cubicBezTo>
                    <a:cubicBezTo>
                      <a:pt x="757697" y="179765"/>
                      <a:pt x="659120" y="165666"/>
                      <a:pt x="573413" y="165373"/>
                    </a:cubicBezTo>
                    <a:cubicBezTo>
                      <a:pt x="501220" y="165140"/>
                      <a:pt x="440845" y="102717"/>
                      <a:pt x="438856" y="26488"/>
                    </a:cubicBezTo>
                    <a:cubicBezTo>
                      <a:pt x="433182" y="21398"/>
                      <a:pt x="427507" y="16425"/>
                      <a:pt x="421832" y="11628"/>
                    </a:cubicBezTo>
                    <a:cubicBezTo>
                      <a:pt x="390006" y="-15225"/>
                      <a:pt x="242169" y="40411"/>
                      <a:pt x="198058" y="52053"/>
                    </a:cubicBezTo>
                    <a:cubicBezTo>
                      <a:pt x="133588" y="69078"/>
                      <a:pt x="44430" y="95287"/>
                      <a:pt x="13891" y="161746"/>
                    </a:cubicBezTo>
                    <a:cubicBezTo>
                      <a:pt x="-26651" y="250027"/>
                      <a:pt x="74968" y="359603"/>
                      <a:pt x="85909" y="446246"/>
                    </a:cubicBezTo>
                    <a:cubicBezTo>
                      <a:pt x="95503" y="522592"/>
                      <a:pt x="72628" y="604438"/>
                      <a:pt x="68884" y="680842"/>
                    </a:cubicBezTo>
                    <a:cubicBezTo>
                      <a:pt x="58763" y="884140"/>
                      <a:pt x="50924" y="1103233"/>
                      <a:pt x="144060" y="1288512"/>
                    </a:cubicBezTo>
                    <a:cubicBezTo>
                      <a:pt x="245621" y="1490464"/>
                      <a:pt x="384273" y="1546919"/>
                      <a:pt x="581545" y="1587286"/>
                    </a:cubicBezTo>
                    <a:cubicBezTo>
                      <a:pt x="678133" y="1607060"/>
                      <a:pt x="776652" y="1612852"/>
                      <a:pt x="874820" y="1601502"/>
                    </a:cubicBezTo>
                    <a:cubicBezTo>
                      <a:pt x="1032251" y="1583308"/>
                      <a:pt x="1156453" y="1488007"/>
                      <a:pt x="1146800" y="1327533"/>
                    </a:cubicBezTo>
                    <a:cubicBezTo>
                      <a:pt x="1136211" y="1151440"/>
                      <a:pt x="1177747" y="975463"/>
                      <a:pt x="1212206" y="803874"/>
                    </a:cubicBezTo>
                    <a:cubicBezTo>
                      <a:pt x="1242978" y="650596"/>
                      <a:pt x="1164877" y="504866"/>
                      <a:pt x="1141651" y="357673"/>
                    </a:cubicBezTo>
                    <a:cubicBezTo>
                      <a:pt x="1139136" y="341935"/>
                      <a:pt x="1136093" y="324735"/>
                      <a:pt x="1132232" y="306834"/>
                    </a:cubicBezTo>
                    <a:close/>
                  </a:path>
                </a:pathLst>
              </a:custGeom>
              <a:solidFill>
                <a:srgbClr val="D0CE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3E8CFB41-18CC-4ED0-BCB8-163A6B1F5088}"/>
                  </a:ext>
                </a:extLst>
              </p:cNvPr>
              <p:cNvSpPr/>
              <p:nvPr/>
            </p:nvSpPr>
            <p:spPr>
              <a:xfrm>
                <a:off x="4847679" y="4523609"/>
                <a:ext cx="45719" cy="45719"/>
              </a:xfrm>
              <a:custGeom>
                <a:avLst/>
                <a:gdLst>
                  <a:gd name="connsiteX0" fmla="*/ 4388 w 5850"/>
                  <a:gd name="connsiteY0" fmla="*/ 4388 h 5850"/>
                  <a:gd name="connsiteX1" fmla="*/ 4563 w 5850"/>
                  <a:gd name="connsiteY1" fmla="*/ 4797 h 5850"/>
                  <a:gd name="connsiteX2" fmla="*/ 4388 w 5850"/>
                  <a:gd name="connsiteY2" fmla="*/ 4388 h 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50" h="5850">
                    <a:moveTo>
                      <a:pt x="4388" y="4388"/>
                    </a:moveTo>
                    <a:lnTo>
                      <a:pt x="4563" y="4797"/>
                    </a:lnTo>
                    <a:lnTo>
                      <a:pt x="4388" y="4388"/>
                    </a:lnTo>
                    <a:close/>
                  </a:path>
                </a:pathLst>
              </a:custGeom>
              <a:solidFill>
                <a:srgbClr val="A6D1D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26F02ACE-EC03-420D-A377-41D8BD630BD8}"/>
                  </a:ext>
                </a:extLst>
              </p:cNvPr>
              <p:cNvSpPr/>
              <p:nvPr/>
            </p:nvSpPr>
            <p:spPr>
              <a:xfrm>
                <a:off x="4843104" y="4512799"/>
                <a:ext cx="45719" cy="68579"/>
              </a:xfrm>
              <a:custGeom>
                <a:avLst/>
                <a:gdLst>
                  <a:gd name="connsiteX0" fmla="*/ 9536 w 11700"/>
                  <a:gd name="connsiteY0" fmla="*/ 16556 h 17550"/>
                  <a:gd name="connsiteX1" fmla="*/ 4388 w 11700"/>
                  <a:gd name="connsiteY1" fmla="*/ 4388 h 17550"/>
                  <a:gd name="connsiteX2" fmla="*/ 9536 w 11700"/>
                  <a:gd name="connsiteY2" fmla="*/ 16556 h 17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00" h="17550">
                    <a:moveTo>
                      <a:pt x="9536" y="16556"/>
                    </a:moveTo>
                    <a:cubicBezTo>
                      <a:pt x="7664" y="12754"/>
                      <a:pt x="6026" y="8600"/>
                      <a:pt x="4388" y="4388"/>
                    </a:cubicBezTo>
                    <a:cubicBezTo>
                      <a:pt x="5909" y="8717"/>
                      <a:pt x="7664" y="12754"/>
                      <a:pt x="9536" y="16556"/>
                    </a:cubicBezTo>
                    <a:close/>
                  </a:path>
                </a:pathLst>
              </a:custGeom>
              <a:solidFill>
                <a:srgbClr val="A6D1D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924A82A4-EBA4-43DB-B320-B3436A06C53D}"/>
                  </a:ext>
                </a:extLst>
              </p:cNvPr>
              <p:cNvSpPr/>
              <p:nvPr/>
            </p:nvSpPr>
            <p:spPr>
              <a:xfrm>
                <a:off x="4307087" y="3608936"/>
                <a:ext cx="45719" cy="45719"/>
              </a:xfrm>
              <a:custGeom>
                <a:avLst/>
                <a:gdLst>
                  <a:gd name="connsiteX0" fmla="*/ 4388 w 5850"/>
                  <a:gd name="connsiteY0" fmla="*/ 5090 h 5850"/>
                  <a:gd name="connsiteX1" fmla="*/ 5850 w 5850"/>
                  <a:gd name="connsiteY1" fmla="*/ 4914 h 5850"/>
                  <a:gd name="connsiteX2" fmla="*/ 5557 w 5850"/>
                  <a:gd name="connsiteY2" fmla="*/ 4388 h 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50" h="5850">
                    <a:moveTo>
                      <a:pt x="4388" y="5090"/>
                    </a:moveTo>
                    <a:lnTo>
                      <a:pt x="5850" y="4914"/>
                    </a:lnTo>
                    <a:lnTo>
                      <a:pt x="5557" y="4388"/>
                    </a:lnTo>
                    <a:close/>
                  </a:path>
                </a:pathLst>
              </a:custGeom>
              <a:solidFill>
                <a:srgbClr val="E0708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42612DDC-A0CA-4DA7-895D-062A469EAC40}"/>
                  </a:ext>
                </a:extLst>
              </p:cNvPr>
              <p:cNvSpPr/>
              <p:nvPr/>
            </p:nvSpPr>
            <p:spPr>
              <a:xfrm>
                <a:off x="4464141" y="3599270"/>
                <a:ext cx="45719" cy="45719"/>
              </a:xfrm>
              <a:custGeom>
                <a:avLst/>
                <a:gdLst>
                  <a:gd name="connsiteX0" fmla="*/ 6201 w 5850"/>
                  <a:gd name="connsiteY0" fmla="*/ 6026 h 5850"/>
                  <a:gd name="connsiteX1" fmla="*/ 6260 w 5850"/>
                  <a:gd name="connsiteY1" fmla="*/ 4388 h 5850"/>
                  <a:gd name="connsiteX2" fmla="*/ 4388 w 5850"/>
                  <a:gd name="connsiteY2" fmla="*/ 5324 h 5850"/>
                  <a:gd name="connsiteX3" fmla="*/ 6201 w 5850"/>
                  <a:gd name="connsiteY3" fmla="*/ 6026 h 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50" h="5850">
                    <a:moveTo>
                      <a:pt x="6201" y="6026"/>
                    </a:moveTo>
                    <a:cubicBezTo>
                      <a:pt x="6201" y="5616"/>
                      <a:pt x="6260" y="5031"/>
                      <a:pt x="6260" y="4388"/>
                    </a:cubicBezTo>
                    <a:cubicBezTo>
                      <a:pt x="5675" y="4505"/>
                      <a:pt x="5031" y="4797"/>
                      <a:pt x="4388" y="5324"/>
                    </a:cubicBezTo>
                    <a:lnTo>
                      <a:pt x="6201" y="602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530DB983-6C5C-40CB-8F2E-1136866070FC}"/>
                  </a:ext>
                </a:extLst>
              </p:cNvPr>
              <p:cNvSpPr/>
              <p:nvPr/>
            </p:nvSpPr>
            <p:spPr>
              <a:xfrm>
                <a:off x="4070571" y="4381264"/>
                <a:ext cx="45719" cy="91438"/>
              </a:xfrm>
              <a:custGeom>
                <a:avLst/>
                <a:gdLst>
                  <a:gd name="connsiteX0" fmla="*/ 4388 w 5850"/>
                  <a:gd name="connsiteY0" fmla="*/ 4505 h 11700"/>
                  <a:gd name="connsiteX1" fmla="*/ 6435 w 5850"/>
                  <a:gd name="connsiteY1" fmla="*/ 11467 h 11700"/>
                  <a:gd name="connsiteX2" fmla="*/ 4797 w 5850"/>
                  <a:gd name="connsiteY2" fmla="*/ 4388 h 11700"/>
                  <a:gd name="connsiteX3" fmla="*/ 4388 w 5850"/>
                  <a:gd name="connsiteY3" fmla="*/ 4505 h 1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50" h="11700">
                    <a:moveTo>
                      <a:pt x="4388" y="4505"/>
                    </a:moveTo>
                    <a:cubicBezTo>
                      <a:pt x="5090" y="6845"/>
                      <a:pt x="5850" y="9126"/>
                      <a:pt x="6435" y="11467"/>
                    </a:cubicBezTo>
                    <a:lnTo>
                      <a:pt x="4797" y="4388"/>
                    </a:lnTo>
                    <a:lnTo>
                      <a:pt x="4388" y="4505"/>
                    </a:lnTo>
                    <a:close/>
                  </a:path>
                </a:pathLst>
              </a:custGeom>
              <a:solidFill>
                <a:srgbClr val="CAE6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709905CD-9A2F-415F-B066-A7BED5695A9A}"/>
                  </a:ext>
                </a:extLst>
              </p:cNvPr>
              <p:cNvSpPr/>
              <p:nvPr/>
            </p:nvSpPr>
            <p:spPr>
              <a:xfrm>
                <a:off x="4342109" y="5215091"/>
                <a:ext cx="15591" cy="25985"/>
              </a:xfrm>
              <a:custGeom>
                <a:avLst/>
                <a:gdLst>
                  <a:gd name="connsiteX0" fmla="*/ 15509 w 17550"/>
                  <a:gd name="connsiteY0" fmla="*/ 4600 h 29251"/>
                  <a:gd name="connsiteX1" fmla="*/ 11356 w 17550"/>
                  <a:gd name="connsiteY1" fmla="*/ 6472 h 29251"/>
                  <a:gd name="connsiteX2" fmla="*/ 4569 w 17550"/>
                  <a:gd name="connsiteY2" fmla="*/ 24725 h 29251"/>
                  <a:gd name="connsiteX3" fmla="*/ 6500 w 17550"/>
                  <a:gd name="connsiteY3" fmla="*/ 28879 h 29251"/>
                  <a:gd name="connsiteX4" fmla="*/ 7612 w 17550"/>
                  <a:gd name="connsiteY4" fmla="*/ 29054 h 29251"/>
                  <a:gd name="connsiteX5" fmla="*/ 10654 w 17550"/>
                  <a:gd name="connsiteY5" fmla="*/ 26948 h 29251"/>
                  <a:gd name="connsiteX6" fmla="*/ 17381 w 17550"/>
                  <a:gd name="connsiteY6" fmla="*/ 8812 h 29251"/>
                  <a:gd name="connsiteX7" fmla="*/ 15509 w 17550"/>
                  <a:gd name="connsiteY7" fmla="*/ 4600 h 29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50" h="29251">
                    <a:moveTo>
                      <a:pt x="15509" y="4600"/>
                    </a:moveTo>
                    <a:cubicBezTo>
                      <a:pt x="13871" y="3956"/>
                      <a:pt x="11999" y="4834"/>
                      <a:pt x="11356" y="6472"/>
                    </a:cubicBezTo>
                    <a:cubicBezTo>
                      <a:pt x="9016" y="12556"/>
                      <a:pt x="6792" y="18641"/>
                      <a:pt x="4569" y="24725"/>
                    </a:cubicBezTo>
                    <a:cubicBezTo>
                      <a:pt x="3984" y="26422"/>
                      <a:pt x="4862" y="28235"/>
                      <a:pt x="6500" y="28879"/>
                    </a:cubicBezTo>
                    <a:lnTo>
                      <a:pt x="7612" y="29054"/>
                    </a:lnTo>
                    <a:cubicBezTo>
                      <a:pt x="8957" y="29054"/>
                      <a:pt x="10186" y="28235"/>
                      <a:pt x="10654" y="26948"/>
                    </a:cubicBezTo>
                    <a:cubicBezTo>
                      <a:pt x="12818" y="20922"/>
                      <a:pt x="15100" y="14838"/>
                      <a:pt x="17381" y="8812"/>
                    </a:cubicBezTo>
                    <a:cubicBezTo>
                      <a:pt x="18025" y="7116"/>
                      <a:pt x="17148" y="5243"/>
                      <a:pt x="15509" y="4600"/>
                    </a:cubicBezTo>
                    <a:close/>
                  </a:path>
                </a:pathLst>
              </a:custGeom>
              <a:solidFill>
                <a:srgbClr val="9DC3D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3367E478-DCC3-4675-BAA2-85908FBC659B}"/>
                  </a:ext>
                </a:extLst>
              </p:cNvPr>
              <p:cNvSpPr/>
              <p:nvPr/>
            </p:nvSpPr>
            <p:spPr>
              <a:xfrm>
                <a:off x="5233662" y="4333675"/>
                <a:ext cx="190086" cy="299384"/>
              </a:xfrm>
              <a:custGeom>
                <a:avLst/>
                <a:gdLst>
                  <a:gd name="connsiteX0" fmla="*/ 90621 w 234011"/>
                  <a:gd name="connsiteY0" fmla="*/ 4488 h 368568"/>
                  <a:gd name="connsiteX1" fmla="*/ 62481 w 234011"/>
                  <a:gd name="connsiteY1" fmla="*/ 7998 h 368568"/>
                  <a:gd name="connsiteX2" fmla="*/ 4388 w 234011"/>
                  <a:gd name="connsiteY2" fmla="*/ 25198 h 368568"/>
                  <a:gd name="connsiteX3" fmla="*/ 123617 w 234011"/>
                  <a:gd name="connsiteY3" fmla="*/ 221417 h 368568"/>
                  <a:gd name="connsiteX4" fmla="*/ 168254 w 234011"/>
                  <a:gd name="connsiteY4" fmla="*/ 365392 h 368568"/>
                  <a:gd name="connsiteX5" fmla="*/ 219678 w 234011"/>
                  <a:gd name="connsiteY5" fmla="*/ 313500 h 368568"/>
                  <a:gd name="connsiteX6" fmla="*/ 196628 w 234011"/>
                  <a:gd name="connsiteY6" fmla="*/ 125531 h 368568"/>
                  <a:gd name="connsiteX7" fmla="*/ 90621 w 234011"/>
                  <a:gd name="connsiteY7" fmla="*/ 4488 h 368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4011" h="368568">
                    <a:moveTo>
                      <a:pt x="90621" y="4488"/>
                    </a:moveTo>
                    <a:cubicBezTo>
                      <a:pt x="81026" y="4020"/>
                      <a:pt x="71432" y="5190"/>
                      <a:pt x="62481" y="7998"/>
                    </a:cubicBezTo>
                    <a:cubicBezTo>
                      <a:pt x="46451" y="12971"/>
                      <a:pt x="23518" y="18587"/>
                      <a:pt x="4388" y="25198"/>
                    </a:cubicBezTo>
                    <a:cubicBezTo>
                      <a:pt x="53472" y="83935"/>
                      <a:pt x="93605" y="151038"/>
                      <a:pt x="123617" y="221417"/>
                    </a:cubicBezTo>
                    <a:cubicBezTo>
                      <a:pt x="141928" y="264416"/>
                      <a:pt x="163048" y="315665"/>
                      <a:pt x="168254" y="365392"/>
                    </a:cubicBezTo>
                    <a:cubicBezTo>
                      <a:pt x="185279" y="347549"/>
                      <a:pt x="207568" y="333157"/>
                      <a:pt x="219678" y="313500"/>
                    </a:cubicBezTo>
                    <a:cubicBezTo>
                      <a:pt x="251270" y="262310"/>
                      <a:pt x="222662" y="176194"/>
                      <a:pt x="196628" y="125531"/>
                    </a:cubicBezTo>
                    <a:cubicBezTo>
                      <a:pt x="171062" y="75803"/>
                      <a:pt x="151815" y="7355"/>
                      <a:pt x="90621" y="4488"/>
                    </a:cubicBezTo>
                    <a:close/>
                  </a:path>
                </a:pathLst>
              </a:custGeom>
              <a:solidFill>
                <a:srgbClr val="E7E6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F3EEAE4C-80E0-4F89-8E75-55798EB45B46}"/>
                  </a:ext>
                </a:extLst>
              </p:cNvPr>
              <p:cNvSpPr/>
              <p:nvPr/>
            </p:nvSpPr>
            <p:spPr>
              <a:xfrm>
                <a:off x="4067817" y="3563930"/>
                <a:ext cx="446700" cy="142564"/>
              </a:xfrm>
              <a:custGeom>
                <a:avLst/>
                <a:gdLst>
                  <a:gd name="connsiteX0" fmla="*/ 497099 w 549927"/>
                  <a:gd name="connsiteY0" fmla="*/ 58152 h 175508"/>
                  <a:gd name="connsiteX1" fmla="*/ 354235 w 549927"/>
                  <a:gd name="connsiteY1" fmla="*/ 107119 h 175508"/>
                  <a:gd name="connsiteX2" fmla="*/ 155150 w 549927"/>
                  <a:gd name="connsiteY2" fmla="*/ 78686 h 175508"/>
                  <a:gd name="connsiteX3" fmla="*/ 53062 w 549927"/>
                  <a:gd name="connsiteY3" fmla="*/ 4388 h 175508"/>
                  <a:gd name="connsiteX4" fmla="*/ 4388 w 549927"/>
                  <a:gd name="connsiteY4" fmla="*/ 25800 h 175508"/>
                  <a:gd name="connsiteX5" fmla="*/ 281341 w 549927"/>
                  <a:gd name="connsiteY5" fmla="*/ 171998 h 175508"/>
                  <a:gd name="connsiteX6" fmla="*/ 546885 w 549927"/>
                  <a:gd name="connsiteY6" fmla="*/ 65933 h 175508"/>
                  <a:gd name="connsiteX7" fmla="*/ 529159 w 549927"/>
                  <a:gd name="connsiteY7" fmla="*/ 49669 h 175508"/>
                  <a:gd name="connsiteX8" fmla="*/ 497099 w 549927"/>
                  <a:gd name="connsiteY8" fmla="*/ 58152 h 175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9927" h="175508">
                    <a:moveTo>
                      <a:pt x="497099" y="58152"/>
                    </a:moveTo>
                    <a:cubicBezTo>
                      <a:pt x="454685" y="95769"/>
                      <a:pt x="410164" y="103433"/>
                      <a:pt x="354235" y="107119"/>
                    </a:cubicBezTo>
                    <a:cubicBezTo>
                      <a:pt x="287834" y="111448"/>
                      <a:pt x="215291" y="105071"/>
                      <a:pt x="155150" y="78686"/>
                    </a:cubicBezTo>
                    <a:cubicBezTo>
                      <a:pt x="144678" y="74123"/>
                      <a:pt x="44579" y="8132"/>
                      <a:pt x="53062" y="4388"/>
                    </a:cubicBezTo>
                    <a:cubicBezTo>
                      <a:pt x="36799" y="11584"/>
                      <a:pt x="19248" y="16556"/>
                      <a:pt x="4388" y="25800"/>
                    </a:cubicBezTo>
                    <a:cubicBezTo>
                      <a:pt x="65231" y="102497"/>
                      <a:pt x="167260" y="170828"/>
                      <a:pt x="281341" y="171998"/>
                    </a:cubicBezTo>
                    <a:cubicBezTo>
                      <a:pt x="383721" y="172993"/>
                      <a:pt x="496046" y="169366"/>
                      <a:pt x="546885" y="65933"/>
                    </a:cubicBezTo>
                    <a:cubicBezTo>
                      <a:pt x="539104" y="58678"/>
                      <a:pt x="533605" y="53179"/>
                      <a:pt x="529159" y="49669"/>
                    </a:cubicBezTo>
                    <a:cubicBezTo>
                      <a:pt x="518511" y="41244"/>
                      <a:pt x="513597" y="43468"/>
                      <a:pt x="497099" y="58152"/>
                    </a:cubicBezTo>
                    <a:close/>
                  </a:path>
                </a:pathLst>
              </a:custGeom>
              <a:solidFill>
                <a:srgbClr val="CE464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077BD9C3-DA0A-4DD4-B82C-6C5CB7B17CB8}"/>
                  </a:ext>
                </a:extLst>
              </p:cNvPr>
              <p:cNvSpPr/>
              <p:nvPr/>
            </p:nvSpPr>
            <p:spPr>
              <a:xfrm>
                <a:off x="5613853" y="4205341"/>
                <a:ext cx="166373" cy="171076"/>
              </a:xfrm>
              <a:custGeom>
                <a:avLst/>
                <a:gdLst>
                  <a:gd name="connsiteX0" fmla="*/ 87087 w 152107"/>
                  <a:gd name="connsiteY0" fmla="*/ 6997 h 210610"/>
                  <a:gd name="connsiteX1" fmla="*/ 4422 w 152107"/>
                  <a:gd name="connsiteY1" fmla="*/ 84572 h 210610"/>
                  <a:gd name="connsiteX2" fmla="*/ 138862 w 152107"/>
                  <a:gd name="connsiteY2" fmla="*/ 193328 h 210610"/>
                  <a:gd name="connsiteX3" fmla="*/ 148105 w 152107"/>
                  <a:gd name="connsiteY3" fmla="*/ 150680 h 210610"/>
                  <a:gd name="connsiteX4" fmla="*/ 87087 w 152107"/>
                  <a:gd name="connsiteY4" fmla="*/ 6997 h 2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107" h="210610">
                    <a:moveTo>
                      <a:pt x="87087" y="6997"/>
                    </a:moveTo>
                    <a:cubicBezTo>
                      <a:pt x="33908" y="-6927"/>
                      <a:pt x="6938" y="37184"/>
                      <a:pt x="4422" y="84572"/>
                    </a:cubicBezTo>
                    <a:cubicBezTo>
                      <a:pt x="2199" y="126109"/>
                      <a:pt x="107738" y="258852"/>
                      <a:pt x="138862" y="193328"/>
                    </a:cubicBezTo>
                    <a:cubicBezTo>
                      <a:pt x="144829" y="180750"/>
                      <a:pt x="146467" y="163785"/>
                      <a:pt x="148105" y="150680"/>
                    </a:cubicBezTo>
                    <a:cubicBezTo>
                      <a:pt x="154424" y="99548"/>
                      <a:pt x="147169" y="22734"/>
                      <a:pt x="87087" y="6997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41A5AD6F-A913-49D9-81F7-1C6835D7D28E}"/>
                  </a:ext>
                </a:extLst>
              </p:cNvPr>
              <p:cNvSpPr/>
              <p:nvPr/>
            </p:nvSpPr>
            <p:spPr>
              <a:xfrm>
                <a:off x="5622969" y="4210672"/>
                <a:ext cx="95043" cy="47522"/>
              </a:xfrm>
              <a:custGeom>
                <a:avLst/>
                <a:gdLst>
                  <a:gd name="connsiteX0" fmla="*/ 4388 w 117005"/>
                  <a:gd name="connsiteY0" fmla="*/ 34019 h 58502"/>
                  <a:gd name="connsiteX1" fmla="*/ 15503 w 117005"/>
                  <a:gd name="connsiteY1" fmla="*/ 54378 h 58502"/>
                  <a:gd name="connsiteX2" fmla="*/ 112384 w 117005"/>
                  <a:gd name="connsiteY2" fmla="*/ 27818 h 58502"/>
                  <a:gd name="connsiteX3" fmla="*/ 114139 w 117005"/>
                  <a:gd name="connsiteY3" fmla="*/ 4651 h 58502"/>
                  <a:gd name="connsiteX4" fmla="*/ 4388 w 117005"/>
                  <a:gd name="connsiteY4" fmla="*/ 34019 h 58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005" h="58502">
                    <a:moveTo>
                      <a:pt x="4388" y="34019"/>
                    </a:moveTo>
                    <a:lnTo>
                      <a:pt x="15503" y="54378"/>
                    </a:lnTo>
                    <a:cubicBezTo>
                      <a:pt x="41947" y="39986"/>
                      <a:pt x="84946" y="25829"/>
                      <a:pt x="112384" y="27818"/>
                    </a:cubicBezTo>
                    <a:lnTo>
                      <a:pt x="114139" y="4651"/>
                    </a:lnTo>
                    <a:cubicBezTo>
                      <a:pt x="80383" y="2135"/>
                      <a:pt x="33581" y="18106"/>
                      <a:pt x="4388" y="34019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263AE2AE-051E-4464-A5F6-2603B1595FEF}"/>
                  </a:ext>
                </a:extLst>
              </p:cNvPr>
              <p:cNvSpPr/>
              <p:nvPr/>
            </p:nvSpPr>
            <p:spPr>
              <a:xfrm>
                <a:off x="5633519" y="4261199"/>
                <a:ext cx="137157" cy="45719"/>
              </a:xfrm>
              <a:custGeom>
                <a:avLst/>
                <a:gdLst>
                  <a:gd name="connsiteX0" fmla="*/ 4388 w 122856"/>
                  <a:gd name="connsiteY0" fmla="*/ 16512 h 40952"/>
                  <a:gd name="connsiteX1" fmla="*/ 9009 w 122856"/>
                  <a:gd name="connsiteY1" fmla="*/ 39270 h 40952"/>
                  <a:gd name="connsiteX2" fmla="*/ 120165 w 122856"/>
                  <a:gd name="connsiteY2" fmla="*/ 28037 h 40952"/>
                  <a:gd name="connsiteX3" fmla="*/ 121511 w 122856"/>
                  <a:gd name="connsiteY3" fmla="*/ 4870 h 40952"/>
                  <a:gd name="connsiteX4" fmla="*/ 4388 w 122856"/>
                  <a:gd name="connsiteY4" fmla="*/ 16512 h 40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56" h="40952">
                    <a:moveTo>
                      <a:pt x="4388" y="16512"/>
                    </a:moveTo>
                    <a:lnTo>
                      <a:pt x="9009" y="39270"/>
                    </a:lnTo>
                    <a:cubicBezTo>
                      <a:pt x="42648" y="32484"/>
                      <a:pt x="82138" y="25814"/>
                      <a:pt x="120165" y="28037"/>
                    </a:cubicBezTo>
                    <a:lnTo>
                      <a:pt x="121511" y="4870"/>
                    </a:lnTo>
                    <a:cubicBezTo>
                      <a:pt x="80851" y="2472"/>
                      <a:pt x="39489" y="9433"/>
                      <a:pt x="4388" y="16512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9BDC7563-A086-4601-BFC4-735B7A92DDE8}"/>
                  </a:ext>
                </a:extLst>
              </p:cNvPr>
              <p:cNvSpPr/>
              <p:nvPr/>
            </p:nvSpPr>
            <p:spPr>
              <a:xfrm>
                <a:off x="5665428" y="4303620"/>
                <a:ext cx="97969" cy="45719"/>
              </a:xfrm>
              <a:custGeom>
                <a:avLst/>
                <a:gdLst>
                  <a:gd name="connsiteX0" fmla="*/ 69209 w 87754"/>
                  <a:gd name="connsiteY0" fmla="*/ 5967 h 40952"/>
                  <a:gd name="connsiteX1" fmla="*/ 4388 w 87754"/>
                  <a:gd name="connsiteY1" fmla="*/ 19072 h 40952"/>
                  <a:gd name="connsiteX2" fmla="*/ 14275 w 87754"/>
                  <a:gd name="connsiteY2" fmla="*/ 40075 h 40952"/>
                  <a:gd name="connsiteX3" fmla="*/ 71607 w 87754"/>
                  <a:gd name="connsiteY3" fmla="*/ 29076 h 40952"/>
                  <a:gd name="connsiteX4" fmla="*/ 86526 w 87754"/>
                  <a:gd name="connsiteY4" fmla="*/ 27438 h 40952"/>
                  <a:gd name="connsiteX5" fmla="*/ 83718 w 87754"/>
                  <a:gd name="connsiteY5" fmla="*/ 4388 h 40952"/>
                  <a:gd name="connsiteX6" fmla="*/ 69209 w 87754"/>
                  <a:gd name="connsiteY6" fmla="*/ 5967 h 40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754" h="40952">
                    <a:moveTo>
                      <a:pt x="69209" y="5967"/>
                    </a:moveTo>
                    <a:cubicBezTo>
                      <a:pt x="46919" y="8307"/>
                      <a:pt x="21646" y="10940"/>
                      <a:pt x="4388" y="19072"/>
                    </a:cubicBezTo>
                    <a:lnTo>
                      <a:pt x="14275" y="40075"/>
                    </a:lnTo>
                    <a:cubicBezTo>
                      <a:pt x="27964" y="33581"/>
                      <a:pt x="51131" y="31182"/>
                      <a:pt x="71607" y="29076"/>
                    </a:cubicBezTo>
                    <a:cubicBezTo>
                      <a:pt x="76814" y="28549"/>
                      <a:pt x="81845" y="28023"/>
                      <a:pt x="86526" y="27438"/>
                    </a:cubicBezTo>
                    <a:lnTo>
                      <a:pt x="83718" y="4388"/>
                    </a:lnTo>
                    <a:cubicBezTo>
                      <a:pt x="79154" y="4914"/>
                      <a:pt x="74298" y="5441"/>
                      <a:pt x="69209" y="5967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3BEBC84D-8B2F-44C5-A5AD-F5B66852B02B}"/>
                  </a:ext>
                </a:extLst>
              </p:cNvPr>
              <p:cNvSpPr/>
              <p:nvPr/>
            </p:nvSpPr>
            <p:spPr>
              <a:xfrm>
                <a:off x="3278587" y="3648957"/>
                <a:ext cx="1252478" cy="1699421"/>
              </a:xfrm>
              <a:custGeom>
                <a:avLst/>
                <a:gdLst>
                  <a:gd name="connsiteX0" fmla="*/ 1397121 w 1409919"/>
                  <a:gd name="connsiteY0" fmla="*/ 1583435 h 1913043"/>
                  <a:gd name="connsiteX1" fmla="*/ 1177618 w 1409919"/>
                  <a:gd name="connsiteY1" fmla="*/ 1520076 h 1913043"/>
                  <a:gd name="connsiteX2" fmla="*/ 831515 w 1409919"/>
                  <a:gd name="connsiteY2" fmla="*/ 1413016 h 1913043"/>
                  <a:gd name="connsiteX3" fmla="*/ 660160 w 1409919"/>
                  <a:gd name="connsiteY3" fmla="*/ 1029588 h 1913043"/>
                  <a:gd name="connsiteX4" fmla="*/ 693975 w 1409919"/>
                  <a:gd name="connsiteY4" fmla="*/ 664120 h 1913043"/>
                  <a:gd name="connsiteX5" fmla="*/ 739724 w 1409919"/>
                  <a:gd name="connsiteY5" fmla="*/ 374648 h 1913043"/>
                  <a:gd name="connsiteX6" fmla="*/ 616517 w 1409919"/>
                  <a:gd name="connsiteY6" fmla="*/ 4442 h 1913043"/>
                  <a:gd name="connsiteX7" fmla="*/ 351031 w 1409919"/>
                  <a:gd name="connsiteY7" fmla="*/ 129346 h 1913043"/>
                  <a:gd name="connsiteX8" fmla="*/ 17857 w 1409919"/>
                  <a:gd name="connsiteY8" fmla="*/ 810904 h 1913043"/>
                  <a:gd name="connsiteX9" fmla="*/ 86072 w 1409919"/>
                  <a:gd name="connsiteY9" fmla="*/ 1401842 h 1913043"/>
                  <a:gd name="connsiteX10" fmla="*/ 440716 w 1409919"/>
                  <a:gd name="connsiteY10" fmla="*/ 1768421 h 1913043"/>
                  <a:gd name="connsiteX11" fmla="*/ 843274 w 1409919"/>
                  <a:gd name="connsiteY11" fmla="*/ 1892271 h 1913043"/>
                  <a:gd name="connsiteX12" fmla="*/ 1051603 w 1409919"/>
                  <a:gd name="connsiteY12" fmla="*/ 1902626 h 1913043"/>
                  <a:gd name="connsiteX13" fmla="*/ 1280115 w 1409919"/>
                  <a:gd name="connsiteY13" fmla="*/ 1888118 h 1913043"/>
                  <a:gd name="connsiteX14" fmla="*/ 1404258 w 1409919"/>
                  <a:gd name="connsiteY14" fmla="*/ 1611867 h 1913043"/>
                  <a:gd name="connsiteX15" fmla="*/ 1397121 w 1409919"/>
                  <a:gd name="connsiteY15" fmla="*/ 1583435 h 1913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09919" h="1913043">
                    <a:moveTo>
                      <a:pt x="1397121" y="1583435"/>
                    </a:moveTo>
                    <a:cubicBezTo>
                      <a:pt x="1366173" y="1508551"/>
                      <a:pt x="1255661" y="1527272"/>
                      <a:pt x="1177618" y="1520076"/>
                    </a:cubicBezTo>
                    <a:cubicBezTo>
                      <a:pt x="1063888" y="1509604"/>
                      <a:pt x="926114" y="1480411"/>
                      <a:pt x="831515" y="1413016"/>
                    </a:cubicBezTo>
                    <a:cubicBezTo>
                      <a:pt x="720067" y="1333627"/>
                      <a:pt x="664548" y="1161395"/>
                      <a:pt x="660160" y="1029588"/>
                    </a:cubicBezTo>
                    <a:cubicBezTo>
                      <a:pt x="656065" y="906556"/>
                      <a:pt x="684848" y="784987"/>
                      <a:pt x="693975" y="664120"/>
                    </a:cubicBezTo>
                    <a:cubicBezTo>
                      <a:pt x="701288" y="566596"/>
                      <a:pt x="718312" y="470008"/>
                      <a:pt x="739724" y="374648"/>
                    </a:cubicBezTo>
                    <a:cubicBezTo>
                      <a:pt x="765407" y="260217"/>
                      <a:pt x="804370" y="8303"/>
                      <a:pt x="616517" y="4442"/>
                    </a:cubicBezTo>
                    <a:cubicBezTo>
                      <a:pt x="514547" y="2336"/>
                      <a:pt x="423223" y="61833"/>
                      <a:pt x="351031" y="129346"/>
                    </a:cubicBezTo>
                    <a:cubicBezTo>
                      <a:pt x="167683" y="300935"/>
                      <a:pt x="57288" y="566596"/>
                      <a:pt x="17857" y="810904"/>
                    </a:cubicBezTo>
                    <a:cubicBezTo>
                      <a:pt x="-14144" y="1009053"/>
                      <a:pt x="11773" y="1215217"/>
                      <a:pt x="86072" y="1401842"/>
                    </a:cubicBezTo>
                    <a:cubicBezTo>
                      <a:pt x="145803" y="1551785"/>
                      <a:pt x="295219" y="1700791"/>
                      <a:pt x="440716" y="1768421"/>
                    </a:cubicBezTo>
                    <a:cubicBezTo>
                      <a:pt x="568194" y="1827684"/>
                      <a:pt x="703979" y="1871854"/>
                      <a:pt x="843274" y="1892271"/>
                    </a:cubicBezTo>
                    <a:cubicBezTo>
                      <a:pt x="913185" y="1902509"/>
                      <a:pt x="981341" y="1901924"/>
                      <a:pt x="1051603" y="1902626"/>
                    </a:cubicBezTo>
                    <a:cubicBezTo>
                      <a:pt x="1126253" y="1903387"/>
                      <a:pt x="1211550" y="1929362"/>
                      <a:pt x="1280115" y="1888118"/>
                    </a:cubicBezTo>
                    <a:cubicBezTo>
                      <a:pt x="1356988" y="1841842"/>
                      <a:pt x="1415140" y="1699680"/>
                      <a:pt x="1404258" y="1611867"/>
                    </a:cubicBezTo>
                    <a:cubicBezTo>
                      <a:pt x="1402971" y="1601161"/>
                      <a:pt x="1400514" y="1591742"/>
                      <a:pt x="1397121" y="1583435"/>
                    </a:cubicBezTo>
                    <a:close/>
                  </a:path>
                </a:pathLst>
              </a:custGeom>
              <a:solidFill>
                <a:srgbClr val="AFABA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8BCE86E3-3264-4815-A9ED-D1664523BC85}"/>
                  </a:ext>
                </a:extLst>
              </p:cNvPr>
              <p:cNvSpPr/>
              <p:nvPr/>
            </p:nvSpPr>
            <p:spPr>
              <a:xfrm>
                <a:off x="4622210" y="5031571"/>
                <a:ext cx="987431" cy="509306"/>
              </a:xfrm>
              <a:custGeom>
                <a:avLst/>
                <a:gdLst>
                  <a:gd name="connsiteX0" fmla="*/ 1079931 w 1111554"/>
                  <a:gd name="connsiteY0" fmla="*/ 188665 h 573328"/>
                  <a:gd name="connsiteX1" fmla="*/ 705981 w 1111554"/>
                  <a:gd name="connsiteY1" fmla="*/ 13624 h 573328"/>
                  <a:gd name="connsiteX2" fmla="*/ 155644 w 1111554"/>
                  <a:gd name="connsiteY2" fmla="*/ 112787 h 573328"/>
                  <a:gd name="connsiteX3" fmla="*/ 5701 w 1111554"/>
                  <a:gd name="connsiteY3" fmla="*/ 287184 h 573328"/>
                  <a:gd name="connsiteX4" fmla="*/ 494434 w 1111554"/>
                  <a:gd name="connsiteY4" fmla="*/ 572268 h 573328"/>
                  <a:gd name="connsiteX5" fmla="*/ 1094381 w 1111554"/>
                  <a:gd name="connsiteY5" fmla="*/ 220900 h 573328"/>
                  <a:gd name="connsiteX6" fmla="*/ 1079931 w 1111554"/>
                  <a:gd name="connsiteY6" fmla="*/ 188665 h 573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11554" h="573328">
                    <a:moveTo>
                      <a:pt x="1079931" y="188665"/>
                    </a:moveTo>
                    <a:cubicBezTo>
                      <a:pt x="1014349" y="69260"/>
                      <a:pt x="849254" y="35679"/>
                      <a:pt x="705981" y="13624"/>
                    </a:cubicBezTo>
                    <a:cubicBezTo>
                      <a:pt x="518947" y="-15218"/>
                      <a:pt x="313602" y="25032"/>
                      <a:pt x="155644" y="112787"/>
                    </a:cubicBezTo>
                    <a:cubicBezTo>
                      <a:pt x="87313" y="150755"/>
                      <a:pt x="14360" y="213938"/>
                      <a:pt x="5701" y="287184"/>
                    </a:cubicBezTo>
                    <a:cubicBezTo>
                      <a:pt x="-18753" y="494225"/>
                      <a:pt x="303949" y="569577"/>
                      <a:pt x="494434" y="572268"/>
                    </a:cubicBezTo>
                    <a:cubicBezTo>
                      <a:pt x="742896" y="575720"/>
                      <a:pt x="1199043" y="514701"/>
                      <a:pt x="1094381" y="220900"/>
                    </a:cubicBezTo>
                    <a:cubicBezTo>
                      <a:pt x="1090345" y="209492"/>
                      <a:pt x="1085489" y="198786"/>
                      <a:pt x="1079931" y="188665"/>
                    </a:cubicBezTo>
                    <a:close/>
                  </a:path>
                </a:pathLst>
              </a:custGeom>
              <a:solidFill>
                <a:srgbClr val="F0F5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6FEBE948-7B9F-457B-9874-224583A6CC0A}"/>
                  </a:ext>
                </a:extLst>
              </p:cNvPr>
              <p:cNvSpPr/>
              <p:nvPr/>
            </p:nvSpPr>
            <p:spPr>
              <a:xfrm>
                <a:off x="4706242" y="5031527"/>
                <a:ext cx="815930" cy="420957"/>
              </a:xfrm>
              <a:custGeom>
                <a:avLst/>
                <a:gdLst>
                  <a:gd name="connsiteX0" fmla="*/ 893953 w 918495"/>
                  <a:gd name="connsiteY0" fmla="*/ 155660 h 473873"/>
                  <a:gd name="connsiteX1" fmla="*/ 584649 w 918495"/>
                  <a:gd name="connsiteY1" fmla="*/ 11977 h 473873"/>
                  <a:gd name="connsiteX2" fmla="*/ 129496 w 918495"/>
                  <a:gd name="connsiteY2" fmla="*/ 93413 h 473873"/>
                  <a:gd name="connsiteX3" fmla="*/ 5470 w 918495"/>
                  <a:gd name="connsiteY3" fmla="*/ 236570 h 473873"/>
                  <a:gd name="connsiteX4" fmla="*/ 409666 w 918495"/>
                  <a:gd name="connsiteY4" fmla="*/ 470522 h 473873"/>
                  <a:gd name="connsiteX5" fmla="*/ 905888 w 918495"/>
                  <a:gd name="connsiteY5" fmla="*/ 182162 h 473873"/>
                  <a:gd name="connsiteX6" fmla="*/ 893953 w 918495"/>
                  <a:gd name="connsiteY6" fmla="*/ 155660 h 47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8495" h="473873">
                    <a:moveTo>
                      <a:pt x="893953" y="155660"/>
                    </a:moveTo>
                    <a:cubicBezTo>
                      <a:pt x="839663" y="57668"/>
                      <a:pt x="703176" y="30113"/>
                      <a:pt x="584649" y="11977"/>
                    </a:cubicBezTo>
                    <a:cubicBezTo>
                      <a:pt x="429967" y="-11717"/>
                      <a:pt x="260133" y="21338"/>
                      <a:pt x="129496" y="93413"/>
                    </a:cubicBezTo>
                    <a:cubicBezTo>
                      <a:pt x="72982" y="124595"/>
                      <a:pt x="12666" y="176429"/>
                      <a:pt x="5470" y="236570"/>
                    </a:cubicBezTo>
                    <a:cubicBezTo>
                      <a:pt x="-14713" y="406520"/>
                      <a:pt x="252118" y="468358"/>
                      <a:pt x="409666" y="470522"/>
                    </a:cubicBezTo>
                    <a:cubicBezTo>
                      <a:pt x="615187" y="473389"/>
                      <a:pt x="992413" y="423252"/>
                      <a:pt x="905888" y="182162"/>
                    </a:cubicBezTo>
                    <a:cubicBezTo>
                      <a:pt x="902553" y="172802"/>
                      <a:pt x="898516" y="163968"/>
                      <a:pt x="893953" y="1556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6F699A74-F88C-4257-B132-458196233DA9}"/>
                  </a:ext>
                </a:extLst>
              </p:cNvPr>
              <p:cNvSpPr/>
              <p:nvPr/>
            </p:nvSpPr>
            <p:spPr>
              <a:xfrm>
                <a:off x="4881980" y="4979126"/>
                <a:ext cx="265048" cy="202683"/>
              </a:xfrm>
              <a:custGeom>
                <a:avLst/>
                <a:gdLst>
                  <a:gd name="connsiteX0" fmla="*/ 71783 w 298364"/>
                  <a:gd name="connsiteY0" fmla="*/ 4388 h 228161"/>
                  <a:gd name="connsiteX1" fmla="*/ 4388 w 298364"/>
                  <a:gd name="connsiteY1" fmla="*/ 76522 h 228161"/>
                  <a:gd name="connsiteX2" fmla="*/ 230735 w 298364"/>
                  <a:gd name="connsiteY2" fmla="*/ 227284 h 228161"/>
                  <a:gd name="connsiteX3" fmla="*/ 294328 w 298364"/>
                  <a:gd name="connsiteY3" fmla="*/ 222545 h 228161"/>
                  <a:gd name="connsiteX4" fmla="*/ 71783 w 298364"/>
                  <a:gd name="connsiteY4" fmla="*/ 4388 h 228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364" h="228161">
                    <a:moveTo>
                      <a:pt x="71783" y="4388"/>
                    </a:moveTo>
                    <a:cubicBezTo>
                      <a:pt x="49259" y="28667"/>
                      <a:pt x="28725" y="55227"/>
                      <a:pt x="4388" y="76522"/>
                    </a:cubicBezTo>
                    <a:cubicBezTo>
                      <a:pt x="82372" y="133387"/>
                      <a:pt x="168781" y="191773"/>
                      <a:pt x="230735" y="227284"/>
                    </a:cubicBezTo>
                    <a:cubicBezTo>
                      <a:pt x="251328" y="221902"/>
                      <a:pt x="272974" y="220965"/>
                      <a:pt x="294328" y="222545"/>
                    </a:cubicBezTo>
                    <a:cubicBezTo>
                      <a:pt x="253961" y="173637"/>
                      <a:pt x="161351" y="84654"/>
                      <a:pt x="71783" y="4388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D0B1CD8E-A023-46BC-B22C-2006B6416B94}"/>
                  </a:ext>
                </a:extLst>
              </p:cNvPr>
              <p:cNvSpPr/>
              <p:nvPr/>
            </p:nvSpPr>
            <p:spPr>
              <a:xfrm>
                <a:off x="4455929" y="4868586"/>
                <a:ext cx="519701" cy="436548"/>
              </a:xfrm>
              <a:custGeom>
                <a:avLst/>
                <a:gdLst>
                  <a:gd name="connsiteX0" fmla="*/ 507512 w 585028"/>
                  <a:gd name="connsiteY0" fmla="*/ 84537 h 491424"/>
                  <a:gd name="connsiteX1" fmla="*/ 485632 w 585028"/>
                  <a:gd name="connsiteY1" fmla="*/ 147135 h 491424"/>
                  <a:gd name="connsiteX2" fmla="*/ 408233 w 585028"/>
                  <a:gd name="connsiteY2" fmla="*/ 116655 h 491424"/>
                  <a:gd name="connsiteX3" fmla="*/ 419758 w 585028"/>
                  <a:gd name="connsiteY3" fmla="*/ 51658 h 491424"/>
                  <a:gd name="connsiteX4" fmla="*/ 418530 w 585028"/>
                  <a:gd name="connsiteY4" fmla="*/ 4388 h 491424"/>
                  <a:gd name="connsiteX5" fmla="*/ 356107 w 585028"/>
                  <a:gd name="connsiteY5" fmla="*/ 57157 h 491424"/>
                  <a:gd name="connsiteX6" fmla="*/ 190602 w 585028"/>
                  <a:gd name="connsiteY6" fmla="*/ 153921 h 491424"/>
                  <a:gd name="connsiteX7" fmla="*/ 120399 w 585028"/>
                  <a:gd name="connsiteY7" fmla="*/ 178668 h 491424"/>
                  <a:gd name="connsiteX8" fmla="*/ 58386 w 585028"/>
                  <a:gd name="connsiteY8" fmla="*/ 194113 h 491424"/>
                  <a:gd name="connsiteX9" fmla="*/ 55812 w 585028"/>
                  <a:gd name="connsiteY9" fmla="*/ 250568 h 491424"/>
                  <a:gd name="connsiteX10" fmla="*/ 52653 w 585028"/>
                  <a:gd name="connsiteY10" fmla="*/ 340428 h 491424"/>
                  <a:gd name="connsiteX11" fmla="*/ 4388 w 585028"/>
                  <a:gd name="connsiteY11" fmla="*/ 489786 h 491424"/>
                  <a:gd name="connsiteX12" fmla="*/ 583274 w 585028"/>
                  <a:gd name="connsiteY12" fmla="*/ 163574 h 491424"/>
                  <a:gd name="connsiteX13" fmla="*/ 568239 w 585028"/>
                  <a:gd name="connsiteY13" fmla="*/ 96588 h 491424"/>
                  <a:gd name="connsiteX14" fmla="*/ 507512 w 585028"/>
                  <a:gd name="connsiteY14" fmla="*/ 84537 h 491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5028" h="491424">
                    <a:moveTo>
                      <a:pt x="507512" y="84537"/>
                    </a:moveTo>
                    <a:cubicBezTo>
                      <a:pt x="497099" y="108055"/>
                      <a:pt x="511491" y="132626"/>
                      <a:pt x="485632" y="147135"/>
                    </a:cubicBezTo>
                    <a:cubicBezTo>
                      <a:pt x="461705" y="160532"/>
                      <a:pt x="416892" y="139646"/>
                      <a:pt x="408233" y="116655"/>
                    </a:cubicBezTo>
                    <a:cubicBezTo>
                      <a:pt x="401271" y="98109"/>
                      <a:pt x="416892" y="70086"/>
                      <a:pt x="419758" y="51658"/>
                    </a:cubicBezTo>
                    <a:cubicBezTo>
                      <a:pt x="422449" y="34751"/>
                      <a:pt x="415312" y="21061"/>
                      <a:pt x="418530" y="4388"/>
                    </a:cubicBezTo>
                    <a:cubicBezTo>
                      <a:pt x="414786" y="24045"/>
                      <a:pt x="371435" y="48148"/>
                      <a:pt x="356107" y="57157"/>
                    </a:cubicBezTo>
                    <a:cubicBezTo>
                      <a:pt x="301056" y="89509"/>
                      <a:pt x="248696" y="126951"/>
                      <a:pt x="190602" y="153921"/>
                    </a:cubicBezTo>
                    <a:cubicBezTo>
                      <a:pt x="168137" y="164334"/>
                      <a:pt x="144736" y="173812"/>
                      <a:pt x="120399" y="178668"/>
                    </a:cubicBezTo>
                    <a:cubicBezTo>
                      <a:pt x="100976" y="182587"/>
                      <a:pt x="72017" y="177030"/>
                      <a:pt x="58386" y="194113"/>
                    </a:cubicBezTo>
                    <a:cubicBezTo>
                      <a:pt x="47212" y="208153"/>
                      <a:pt x="54876" y="234714"/>
                      <a:pt x="55812" y="250568"/>
                    </a:cubicBezTo>
                    <a:cubicBezTo>
                      <a:pt x="57508" y="280931"/>
                      <a:pt x="53413" y="310124"/>
                      <a:pt x="52653" y="340428"/>
                    </a:cubicBezTo>
                    <a:cubicBezTo>
                      <a:pt x="51600" y="382726"/>
                      <a:pt x="13807" y="449361"/>
                      <a:pt x="4388" y="489786"/>
                    </a:cubicBezTo>
                    <a:cubicBezTo>
                      <a:pt x="5967" y="483117"/>
                      <a:pt x="568941" y="419524"/>
                      <a:pt x="583274" y="163574"/>
                    </a:cubicBezTo>
                    <a:cubicBezTo>
                      <a:pt x="584093" y="148597"/>
                      <a:pt x="578067" y="120282"/>
                      <a:pt x="568239" y="96588"/>
                    </a:cubicBezTo>
                    <a:cubicBezTo>
                      <a:pt x="553203" y="60492"/>
                      <a:pt x="529393" y="35160"/>
                      <a:pt x="507512" y="84537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2437CC95-9517-46C8-9BB6-DE19CFEC1682}"/>
                  </a:ext>
                </a:extLst>
              </p:cNvPr>
              <p:cNvSpPr/>
              <p:nvPr/>
            </p:nvSpPr>
            <p:spPr>
              <a:xfrm>
                <a:off x="4844925" y="4930639"/>
                <a:ext cx="114334" cy="124728"/>
              </a:xfrm>
              <a:custGeom>
                <a:avLst/>
                <a:gdLst>
                  <a:gd name="connsiteX0" fmla="*/ 100917 w 128706"/>
                  <a:gd name="connsiteY0" fmla="*/ 10121 h 140406"/>
                  <a:gd name="connsiteX1" fmla="*/ 94307 w 128706"/>
                  <a:gd name="connsiteY1" fmla="*/ 78862 h 140406"/>
                  <a:gd name="connsiteX2" fmla="*/ 4388 w 128706"/>
                  <a:gd name="connsiteY2" fmla="*/ 116421 h 140406"/>
                  <a:gd name="connsiteX3" fmla="*/ 6143 w 128706"/>
                  <a:gd name="connsiteY3" fmla="*/ 138535 h 140406"/>
                  <a:gd name="connsiteX4" fmla="*/ 112442 w 128706"/>
                  <a:gd name="connsiteY4" fmla="*/ 91674 h 140406"/>
                  <a:gd name="connsiteX5" fmla="*/ 122329 w 128706"/>
                  <a:gd name="connsiteY5" fmla="*/ 4388 h 140406"/>
                  <a:gd name="connsiteX6" fmla="*/ 100917 w 128706"/>
                  <a:gd name="connsiteY6" fmla="*/ 10121 h 14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8706" h="140406">
                    <a:moveTo>
                      <a:pt x="100917" y="10121"/>
                    </a:moveTo>
                    <a:cubicBezTo>
                      <a:pt x="108523" y="38787"/>
                      <a:pt x="106358" y="61896"/>
                      <a:pt x="94307" y="78862"/>
                    </a:cubicBezTo>
                    <a:cubicBezTo>
                      <a:pt x="75410" y="105539"/>
                      <a:pt x="34985" y="114022"/>
                      <a:pt x="4388" y="116421"/>
                    </a:cubicBezTo>
                    <a:lnTo>
                      <a:pt x="6143" y="138535"/>
                    </a:lnTo>
                    <a:cubicBezTo>
                      <a:pt x="57508" y="134498"/>
                      <a:pt x="93254" y="118761"/>
                      <a:pt x="112442" y="91674"/>
                    </a:cubicBezTo>
                    <a:cubicBezTo>
                      <a:pt x="128414" y="69092"/>
                      <a:pt x="131748" y="39723"/>
                      <a:pt x="122329" y="4388"/>
                    </a:cubicBezTo>
                    <a:lnTo>
                      <a:pt x="100917" y="10121"/>
                    </a:ln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393DEC94-9543-4017-9DE8-CAE79A36C7BC}"/>
                  </a:ext>
                </a:extLst>
              </p:cNvPr>
              <p:cNvSpPr/>
              <p:nvPr/>
            </p:nvSpPr>
            <p:spPr>
              <a:xfrm>
                <a:off x="4857710" y="5044921"/>
                <a:ext cx="93546" cy="57167"/>
              </a:xfrm>
              <a:custGeom>
                <a:avLst/>
                <a:gdLst>
                  <a:gd name="connsiteX0" fmla="*/ 4797 w 105305"/>
                  <a:gd name="connsiteY0" fmla="*/ 41069 h 64353"/>
                  <a:gd name="connsiteX1" fmla="*/ 4388 w 105305"/>
                  <a:gd name="connsiteY1" fmla="*/ 63242 h 64353"/>
                  <a:gd name="connsiteX2" fmla="*/ 101444 w 105305"/>
                  <a:gd name="connsiteY2" fmla="*/ 19247 h 64353"/>
                  <a:gd name="connsiteX3" fmla="*/ 84946 w 105305"/>
                  <a:gd name="connsiteY3" fmla="*/ 4388 h 64353"/>
                  <a:gd name="connsiteX4" fmla="*/ 4797 w 105305"/>
                  <a:gd name="connsiteY4" fmla="*/ 41069 h 64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305" h="64353">
                    <a:moveTo>
                      <a:pt x="4797" y="41069"/>
                    </a:moveTo>
                    <a:lnTo>
                      <a:pt x="4388" y="63242"/>
                    </a:lnTo>
                    <a:cubicBezTo>
                      <a:pt x="32996" y="63768"/>
                      <a:pt x="84186" y="38495"/>
                      <a:pt x="101444" y="19247"/>
                    </a:cubicBezTo>
                    <a:lnTo>
                      <a:pt x="84946" y="4388"/>
                    </a:lnTo>
                    <a:cubicBezTo>
                      <a:pt x="71666" y="19189"/>
                      <a:pt x="26385" y="41420"/>
                      <a:pt x="4797" y="41069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10C18AFB-032C-45AF-A2BF-D021C988BF36}"/>
                  </a:ext>
                </a:extLst>
              </p:cNvPr>
              <p:cNvSpPr/>
              <p:nvPr/>
            </p:nvSpPr>
            <p:spPr>
              <a:xfrm>
                <a:off x="4676021" y="4785692"/>
                <a:ext cx="233865" cy="207880"/>
              </a:xfrm>
              <a:custGeom>
                <a:avLst/>
                <a:gdLst>
                  <a:gd name="connsiteX0" fmla="*/ 190487 w 263262"/>
                  <a:gd name="connsiteY0" fmla="*/ 102264 h 234011"/>
                  <a:gd name="connsiteX1" fmla="*/ 78512 w 263262"/>
                  <a:gd name="connsiteY1" fmla="*/ 18371 h 234011"/>
                  <a:gd name="connsiteX2" fmla="*/ 27907 w 263262"/>
                  <a:gd name="connsiteY2" fmla="*/ 101446 h 234011"/>
                  <a:gd name="connsiteX3" fmla="*/ 133095 w 263262"/>
                  <a:gd name="connsiteY3" fmla="*/ 204469 h 234011"/>
                  <a:gd name="connsiteX4" fmla="*/ 261392 w 263262"/>
                  <a:gd name="connsiteY4" fmla="*/ 213186 h 234011"/>
                  <a:gd name="connsiteX5" fmla="*/ 190487 w 263262"/>
                  <a:gd name="connsiteY5" fmla="*/ 102264 h 234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3262" h="234011">
                    <a:moveTo>
                      <a:pt x="190487" y="102264"/>
                    </a:moveTo>
                    <a:cubicBezTo>
                      <a:pt x="161762" y="71258"/>
                      <a:pt x="115486" y="38496"/>
                      <a:pt x="78512" y="18371"/>
                    </a:cubicBezTo>
                    <a:cubicBezTo>
                      <a:pt x="-467" y="-24687"/>
                      <a:pt x="-14624" y="39842"/>
                      <a:pt x="27907" y="101446"/>
                    </a:cubicBezTo>
                    <a:cubicBezTo>
                      <a:pt x="55228" y="140993"/>
                      <a:pt x="92611" y="178435"/>
                      <a:pt x="133095" y="204469"/>
                    </a:cubicBezTo>
                    <a:cubicBezTo>
                      <a:pt x="157491" y="220148"/>
                      <a:pt x="243139" y="253377"/>
                      <a:pt x="261392" y="213186"/>
                    </a:cubicBezTo>
                    <a:cubicBezTo>
                      <a:pt x="276427" y="180190"/>
                      <a:pt x="210085" y="123384"/>
                      <a:pt x="190487" y="102264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9422D5DC-6DA8-4F24-A23D-BFC86E2FF929}"/>
                  </a:ext>
                </a:extLst>
              </p:cNvPr>
              <p:cNvSpPr/>
              <p:nvPr/>
            </p:nvSpPr>
            <p:spPr>
              <a:xfrm>
                <a:off x="4411494" y="5003968"/>
                <a:ext cx="145516" cy="317018"/>
              </a:xfrm>
              <a:custGeom>
                <a:avLst/>
                <a:gdLst>
                  <a:gd name="connsiteX0" fmla="*/ 156963 w 163808"/>
                  <a:gd name="connsiteY0" fmla="*/ 12812 h 356867"/>
                  <a:gd name="connsiteX1" fmla="*/ 74591 w 163808"/>
                  <a:gd name="connsiteY1" fmla="*/ 4388 h 356867"/>
                  <a:gd name="connsiteX2" fmla="*/ 71491 w 163808"/>
                  <a:gd name="connsiteY2" fmla="*/ 14860 h 356867"/>
                  <a:gd name="connsiteX3" fmla="*/ 66167 w 163808"/>
                  <a:gd name="connsiteY3" fmla="*/ 99747 h 356867"/>
                  <a:gd name="connsiteX4" fmla="*/ 4388 w 163808"/>
                  <a:gd name="connsiteY4" fmla="*/ 355288 h 356867"/>
                  <a:gd name="connsiteX5" fmla="*/ 77633 w 163808"/>
                  <a:gd name="connsiteY5" fmla="*/ 343704 h 356867"/>
                  <a:gd name="connsiteX6" fmla="*/ 152809 w 163808"/>
                  <a:gd name="connsiteY6" fmla="*/ 154272 h 356867"/>
                  <a:gd name="connsiteX7" fmla="*/ 156963 w 163808"/>
                  <a:gd name="connsiteY7" fmla="*/ 12812 h 356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3808" h="356867">
                    <a:moveTo>
                      <a:pt x="156963" y="12812"/>
                    </a:moveTo>
                    <a:cubicBezTo>
                      <a:pt x="151405" y="12871"/>
                      <a:pt x="70905" y="14216"/>
                      <a:pt x="74591" y="4388"/>
                    </a:cubicBezTo>
                    <a:cubicBezTo>
                      <a:pt x="73304" y="7781"/>
                      <a:pt x="72309" y="11291"/>
                      <a:pt x="71491" y="14860"/>
                    </a:cubicBezTo>
                    <a:cubicBezTo>
                      <a:pt x="65289" y="41654"/>
                      <a:pt x="70086" y="72778"/>
                      <a:pt x="66167" y="99747"/>
                    </a:cubicBezTo>
                    <a:cubicBezTo>
                      <a:pt x="53179" y="189257"/>
                      <a:pt x="43058" y="272331"/>
                      <a:pt x="4388" y="355288"/>
                    </a:cubicBezTo>
                    <a:cubicBezTo>
                      <a:pt x="25390" y="353240"/>
                      <a:pt x="58444" y="352187"/>
                      <a:pt x="77633" y="343704"/>
                    </a:cubicBezTo>
                    <a:cubicBezTo>
                      <a:pt x="143040" y="314687"/>
                      <a:pt x="145555" y="218976"/>
                      <a:pt x="152809" y="154272"/>
                    </a:cubicBezTo>
                    <a:cubicBezTo>
                      <a:pt x="154389" y="139705"/>
                      <a:pt x="176503" y="12636"/>
                      <a:pt x="156963" y="12812"/>
                    </a:cubicBezTo>
                    <a:close/>
                  </a:path>
                </a:pathLst>
              </a:custGeom>
              <a:solidFill>
                <a:srgbClr val="E7E6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5FA5864E-E413-46F3-A7E9-A1E5E3DEAA0D}"/>
                  </a:ext>
                </a:extLst>
              </p:cNvPr>
              <p:cNvSpPr/>
              <p:nvPr/>
            </p:nvSpPr>
            <p:spPr>
              <a:xfrm>
                <a:off x="5076549" y="5118388"/>
                <a:ext cx="244260" cy="244260"/>
              </a:xfrm>
              <a:custGeom>
                <a:avLst/>
                <a:gdLst>
                  <a:gd name="connsiteX0" fmla="*/ 216878 w 274963"/>
                  <a:gd name="connsiteY0" fmla="*/ 75138 h 274963"/>
                  <a:gd name="connsiteX1" fmla="*/ 153051 w 274963"/>
                  <a:gd name="connsiteY1" fmla="*/ 22486 h 274963"/>
                  <a:gd name="connsiteX2" fmla="*/ 29844 w 274963"/>
                  <a:gd name="connsiteY2" fmla="*/ 41850 h 274963"/>
                  <a:gd name="connsiteX3" fmla="*/ 68749 w 274963"/>
                  <a:gd name="connsiteY3" fmla="*/ 202909 h 274963"/>
                  <a:gd name="connsiteX4" fmla="*/ 151822 w 274963"/>
                  <a:gd name="connsiteY4" fmla="*/ 271766 h 274963"/>
                  <a:gd name="connsiteX5" fmla="*/ 126608 w 274963"/>
                  <a:gd name="connsiteY5" fmla="*/ 220109 h 274963"/>
                  <a:gd name="connsiteX6" fmla="*/ 72200 w 274963"/>
                  <a:gd name="connsiteY6" fmla="*/ 138848 h 274963"/>
                  <a:gd name="connsiteX7" fmla="*/ 140122 w 274963"/>
                  <a:gd name="connsiteY7" fmla="*/ 64315 h 274963"/>
                  <a:gd name="connsiteX8" fmla="*/ 213017 w 274963"/>
                  <a:gd name="connsiteY8" fmla="*/ 109538 h 274963"/>
                  <a:gd name="connsiteX9" fmla="*/ 271578 w 274963"/>
                  <a:gd name="connsiteY9" fmla="*/ 136683 h 274963"/>
                  <a:gd name="connsiteX10" fmla="*/ 216878 w 274963"/>
                  <a:gd name="connsiteY10" fmla="*/ 75138 h 27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963" h="274963">
                    <a:moveTo>
                      <a:pt x="216878" y="75138"/>
                    </a:moveTo>
                    <a:cubicBezTo>
                      <a:pt x="197981" y="54019"/>
                      <a:pt x="178207" y="35649"/>
                      <a:pt x="153051" y="22486"/>
                    </a:cubicBezTo>
                    <a:cubicBezTo>
                      <a:pt x="134915" y="12950"/>
                      <a:pt x="87411" y="-21918"/>
                      <a:pt x="29844" y="41850"/>
                    </a:cubicBezTo>
                    <a:cubicBezTo>
                      <a:pt x="-35211" y="113926"/>
                      <a:pt x="41779" y="177050"/>
                      <a:pt x="68749" y="202909"/>
                    </a:cubicBezTo>
                    <a:cubicBezTo>
                      <a:pt x="76120" y="209987"/>
                      <a:pt x="158668" y="262757"/>
                      <a:pt x="151822" y="271766"/>
                    </a:cubicBezTo>
                    <a:cubicBezTo>
                      <a:pt x="165922" y="253221"/>
                      <a:pt x="139537" y="230463"/>
                      <a:pt x="126608" y="220109"/>
                    </a:cubicBezTo>
                    <a:cubicBezTo>
                      <a:pt x="102914" y="201154"/>
                      <a:pt x="72493" y="171317"/>
                      <a:pt x="72200" y="138848"/>
                    </a:cubicBezTo>
                    <a:cubicBezTo>
                      <a:pt x="71966" y="120010"/>
                      <a:pt x="122454" y="64608"/>
                      <a:pt x="140122" y="64315"/>
                    </a:cubicBezTo>
                    <a:cubicBezTo>
                      <a:pt x="167033" y="64959"/>
                      <a:pt x="195349" y="90817"/>
                      <a:pt x="213017" y="109538"/>
                    </a:cubicBezTo>
                    <a:cubicBezTo>
                      <a:pt x="225478" y="122760"/>
                      <a:pt x="251921" y="152889"/>
                      <a:pt x="271578" y="136683"/>
                    </a:cubicBezTo>
                    <a:cubicBezTo>
                      <a:pt x="264148" y="142709"/>
                      <a:pt x="221733" y="80579"/>
                      <a:pt x="216878" y="75138"/>
                    </a:cubicBezTo>
                    <a:close/>
                  </a:path>
                </a:pathLst>
              </a:custGeom>
              <a:solidFill>
                <a:srgbClr val="A4D0E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9806C77C-0CDD-47D1-89B3-F0DD69A8F85C}"/>
                  </a:ext>
                </a:extLst>
              </p:cNvPr>
              <p:cNvSpPr/>
              <p:nvPr/>
            </p:nvSpPr>
            <p:spPr>
              <a:xfrm>
                <a:off x="5150820" y="5163464"/>
                <a:ext cx="119531" cy="119531"/>
              </a:xfrm>
              <a:custGeom>
                <a:avLst/>
                <a:gdLst>
                  <a:gd name="connsiteX0" fmla="*/ 29836 w 134556"/>
                  <a:gd name="connsiteY0" fmla="*/ 4388 h 134556"/>
                  <a:gd name="connsiteX1" fmla="*/ 4388 w 134556"/>
                  <a:gd name="connsiteY1" fmla="*/ 31767 h 134556"/>
                  <a:gd name="connsiteX2" fmla="*/ 122037 w 134556"/>
                  <a:gd name="connsiteY2" fmla="*/ 130812 h 134556"/>
                  <a:gd name="connsiteX3" fmla="*/ 133445 w 134556"/>
                  <a:gd name="connsiteY3" fmla="*/ 121744 h 134556"/>
                  <a:gd name="connsiteX4" fmla="*/ 29836 w 134556"/>
                  <a:gd name="connsiteY4" fmla="*/ 4388 h 134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556" h="134556">
                    <a:moveTo>
                      <a:pt x="29836" y="4388"/>
                    </a:moveTo>
                    <a:lnTo>
                      <a:pt x="4388" y="31767"/>
                    </a:lnTo>
                    <a:cubicBezTo>
                      <a:pt x="6845" y="34107"/>
                      <a:pt x="96881" y="106183"/>
                      <a:pt x="122037" y="130812"/>
                    </a:cubicBezTo>
                    <a:lnTo>
                      <a:pt x="133445" y="121744"/>
                    </a:lnTo>
                    <a:cubicBezTo>
                      <a:pt x="107528" y="96354"/>
                      <a:pt x="31767" y="6260"/>
                      <a:pt x="29836" y="4388"/>
                    </a:cubicBezTo>
                    <a:close/>
                  </a:path>
                </a:pathLst>
              </a:custGeom>
              <a:solidFill>
                <a:srgbClr val="A4D0E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7835E9C3-CD03-4E16-A77B-CCE744A90CA1}"/>
                  </a:ext>
                </a:extLst>
              </p:cNvPr>
              <p:cNvSpPr/>
              <p:nvPr/>
            </p:nvSpPr>
            <p:spPr>
              <a:xfrm>
                <a:off x="5116884" y="5199584"/>
                <a:ext cx="119531" cy="119531"/>
              </a:xfrm>
              <a:custGeom>
                <a:avLst/>
                <a:gdLst>
                  <a:gd name="connsiteX0" fmla="*/ 29837 w 134556"/>
                  <a:gd name="connsiteY0" fmla="*/ 4388 h 134556"/>
                  <a:gd name="connsiteX1" fmla="*/ 4388 w 134556"/>
                  <a:gd name="connsiteY1" fmla="*/ 31708 h 134556"/>
                  <a:gd name="connsiteX2" fmla="*/ 122037 w 134556"/>
                  <a:gd name="connsiteY2" fmla="*/ 130754 h 134556"/>
                  <a:gd name="connsiteX3" fmla="*/ 133445 w 134556"/>
                  <a:gd name="connsiteY3" fmla="*/ 121686 h 134556"/>
                  <a:gd name="connsiteX4" fmla="*/ 29837 w 134556"/>
                  <a:gd name="connsiteY4" fmla="*/ 4388 h 134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556" h="134556">
                    <a:moveTo>
                      <a:pt x="29837" y="4388"/>
                    </a:moveTo>
                    <a:lnTo>
                      <a:pt x="4388" y="31708"/>
                    </a:lnTo>
                    <a:cubicBezTo>
                      <a:pt x="6787" y="34049"/>
                      <a:pt x="96881" y="106124"/>
                      <a:pt x="122037" y="130754"/>
                    </a:cubicBezTo>
                    <a:lnTo>
                      <a:pt x="133445" y="121686"/>
                    </a:lnTo>
                    <a:cubicBezTo>
                      <a:pt x="107528" y="96354"/>
                      <a:pt x="31767" y="6260"/>
                      <a:pt x="29837" y="4388"/>
                    </a:cubicBezTo>
                    <a:close/>
                  </a:path>
                </a:pathLst>
              </a:custGeom>
              <a:solidFill>
                <a:srgbClr val="A4D0E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98A7CD33-0DC4-4F28-BAAD-FE9F2B2BA65A}"/>
                  </a:ext>
                </a:extLst>
              </p:cNvPr>
              <p:cNvSpPr/>
              <p:nvPr/>
            </p:nvSpPr>
            <p:spPr>
              <a:xfrm>
                <a:off x="5076549" y="5118388"/>
                <a:ext cx="244260" cy="244260"/>
              </a:xfrm>
              <a:custGeom>
                <a:avLst/>
                <a:gdLst>
                  <a:gd name="connsiteX0" fmla="*/ 216878 w 274963"/>
                  <a:gd name="connsiteY0" fmla="*/ 75138 h 274963"/>
                  <a:gd name="connsiteX1" fmla="*/ 153051 w 274963"/>
                  <a:gd name="connsiteY1" fmla="*/ 22486 h 274963"/>
                  <a:gd name="connsiteX2" fmla="*/ 29844 w 274963"/>
                  <a:gd name="connsiteY2" fmla="*/ 41850 h 274963"/>
                  <a:gd name="connsiteX3" fmla="*/ 68749 w 274963"/>
                  <a:gd name="connsiteY3" fmla="*/ 202909 h 274963"/>
                  <a:gd name="connsiteX4" fmla="*/ 151822 w 274963"/>
                  <a:gd name="connsiteY4" fmla="*/ 271766 h 274963"/>
                  <a:gd name="connsiteX5" fmla="*/ 126608 w 274963"/>
                  <a:gd name="connsiteY5" fmla="*/ 220109 h 274963"/>
                  <a:gd name="connsiteX6" fmla="*/ 72200 w 274963"/>
                  <a:gd name="connsiteY6" fmla="*/ 138848 h 274963"/>
                  <a:gd name="connsiteX7" fmla="*/ 140122 w 274963"/>
                  <a:gd name="connsiteY7" fmla="*/ 64315 h 274963"/>
                  <a:gd name="connsiteX8" fmla="*/ 213017 w 274963"/>
                  <a:gd name="connsiteY8" fmla="*/ 109538 h 274963"/>
                  <a:gd name="connsiteX9" fmla="*/ 271578 w 274963"/>
                  <a:gd name="connsiteY9" fmla="*/ 136683 h 274963"/>
                  <a:gd name="connsiteX10" fmla="*/ 216878 w 274963"/>
                  <a:gd name="connsiteY10" fmla="*/ 75138 h 27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963" h="274963">
                    <a:moveTo>
                      <a:pt x="216878" y="75138"/>
                    </a:moveTo>
                    <a:cubicBezTo>
                      <a:pt x="197981" y="54019"/>
                      <a:pt x="178207" y="35649"/>
                      <a:pt x="153051" y="22486"/>
                    </a:cubicBezTo>
                    <a:cubicBezTo>
                      <a:pt x="134915" y="12950"/>
                      <a:pt x="87411" y="-21918"/>
                      <a:pt x="29844" y="41850"/>
                    </a:cubicBezTo>
                    <a:cubicBezTo>
                      <a:pt x="-35211" y="113926"/>
                      <a:pt x="41779" y="177050"/>
                      <a:pt x="68749" y="202909"/>
                    </a:cubicBezTo>
                    <a:cubicBezTo>
                      <a:pt x="76120" y="209987"/>
                      <a:pt x="158668" y="262757"/>
                      <a:pt x="151822" y="271766"/>
                    </a:cubicBezTo>
                    <a:cubicBezTo>
                      <a:pt x="165922" y="253221"/>
                      <a:pt x="139537" y="230463"/>
                      <a:pt x="126608" y="220109"/>
                    </a:cubicBezTo>
                    <a:cubicBezTo>
                      <a:pt x="102914" y="201154"/>
                      <a:pt x="72493" y="171317"/>
                      <a:pt x="72200" y="138848"/>
                    </a:cubicBezTo>
                    <a:cubicBezTo>
                      <a:pt x="71966" y="120010"/>
                      <a:pt x="122454" y="64608"/>
                      <a:pt x="140122" y="64315"/>
                    </a:cubicBezTo>
                    <a:cubicBezTo>
                      <a:pt x="167033" y="64959"/>
                      <a:pt x="195349" y="90817"/>
                      <a:pt x="213017" y="109538"/>
                    </a:cubicBezTo>
                    <a:cubicBezTo>
                      <a:pt x="225478" y="122760"/>
                      <a:pt x="251921" y="152889"/>
                      <a:pt x="271578" y="136683"/>
                    </a:cubicBezTo>
                    <a:cubicBezTo>
                      <a:pt x="264148" y="142709"/>
                      <a:pt x="221733" y="80579"/>
                      <a:pt x="216878" y="75138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20376F25-FB26-4CA7-BBD8-C490F9C0C34F}"/>
                  </a:ext>
                </a:extLst>
              </p:cNvPr>
              <p:cNvSpPr/>
              <p:nvPr/>
            </p:nvSpPr>
            <p:spPr>
              <a:xfrm>
                <a:off x="5150820" y="5163464"/>
                <a:ext cx="119531" cy="119531"/>
              </a:xfrm>
              <a:custGeom>
                <a:avLst/>
                <a:gdLst>
                  <a:gd name="connsiteX0" fmla="*/ 29836 w 134556"/>
                  <a:gd name="connsiteY0" fmla="*/ 4388 h 134556"/>
                  <a:gd name="connsiteX1" fmla="*/ 4388 w 134556"/>
                  <a:gd name="connsiteY1" fmla="*/ 31767 h 134556"/>
                  <a:gd name="connsiteX2" fmla="*/ 122037 w 134556"/>
                  <a:gd name="connsiteY2" fmla="*/ 130812 h 134556"/>
                  <a:gd name="connsiteX3" fmla="*/ 133445 w 134556"/>
                  <a:gd name="connsiteY3" fmla="*/ 121744 h 134556"/>
                  <a:gd name="connsiteX4" fmla="*/ 29836 w 134556"/>
                  <a:gd name="connsiteY4" fmla="*/ 4388 h 134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556" h="134556">
                    <a:moveTo>
                      <a:pt x="29836" y="4388"/>
                    </a:moveTo>
                    <a:lnTo>
                      <a:pt x="4388" y="31767"/>
                    </a:lnTo>
                    <a:cubicBezTo>
                      <a:pt x="6845" y="34107"/>
                      <a:pt x="96881" y="106183"/>
                      <a:pt x="122037" y="130812"/>
                    </a:cubicBezTo>
                    <a:lnTo>
                      <a:pt x="133445" y="121744"/>
                    </a:lnTo>
                    <a:cubicBezTo>
                      <a:pt x="107528" y="96354"/>
                      <a:pt x="31767" y="6260"/>
                      <a:pt x="29836" y="4388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2205B109-E2FD-4006-9244-E68869BD8E9A}"/>
                  </a:ext>
                </a:extLst>
              </p:cNvPr>
              <p:cNvSpPr/>
              <p:nvPr/>
            </p:nvSpPr>
            <p:spPr>
              <a:xfrm>
                <a:off x="5116884" y="5199584"/>
                <a:ext cx="119531" cy="119531"/>
              </a:xfrm>
              <a:custGeom>
                <a:avLst/>
                <a:gdLst>
                  <a:gd name="connsiteX0" fmla="*/ 29837 w 134556"/>
                  <a:gd name="connsiteY0" fmla="*/ 4388 h 134556"/>
                  <a:gd name="connsiteX1" fmla="*/ 4388 w 134556"/>
                  <a:gd name="connsiteY1" fmla="*/ 31708 h 134556"/>
                  <a:gd name="connsiteX2" fmla="*/ 122037 w 134556"/>
                  <a:gd name="connsiteY2" fmla="*/ 130754 h 134556"/>
                  <a:gd name="connsiteX3" fmla="*/ 133445 w 134556"/>
                  <a:gd name="connsiteY3" fmla="*/ 121686 h 134556"/>
                  <a:gd name="connsiteX4" fmla="*/ 29837 w 134556"/>
                  <a:gd name="connsiteY4" fmla="*/ 4388 h 134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556" h="134556">
                    <a:moveTo>
                      <a:pt x="29837" y="4388"/>
                    </a:moveTo>
                    <a:lnTo>
                      <a:pt x="4388" y="31708"/>
                    </a:lnTo>
                    <a:cubicBezTo>
                      <a:pt x="6787" y="34049"/>
                      <a:pt x="96881" y="106124"/>
                      <a:pt x="122037" y="130754"/>
                    </a:cubicBezTo>
                    <a:lnTo>
                      <a:pt x="133445" y="121686"/>
                    </a:lnTo>
                    <a:cubicBezTo>
                      <a:pt x="107528" y="96354"/>
                      <a:pt x="31767" y="6260"/>
                      <a:pt x="29837" y="4388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709" name="Group 708">
                <a:extLst>
                  <a:ext uri="{FF2B5EF4-FFF2-40B4-BE49-F238E27FC236}">
                    <a16:creationId xmlns:a16="http://schemas.microsoft.com/office/drawing/2014/main" id="{749D2607-1804-4F70-AA99-56A8F8E2D821}"/>
                  </a:ext>
                </a:extLst>
              </p:cNvPr>
              <p:cNvGrpSpPr/>
              <p:nvPr/>
            </p:nvGrpSpPr>
            <p:grpSpPr>
              <a:xfrm flipH="1">
                <a:off x="3641526" y="2586299"/>
                <a:ext cx="1170170" cy="1229059"/>
                <a:chOff x="-1934111" y="2260486"/>
                <a:chExt cx="1199095" cy="1259439"/>
              </a:xfrm>
            </p:grpSpPr>
            <p:sp>
              <p:nvSpPr>
                <p:cNvPr id="571" name="Freeform: Shape 570">
                  <a:extLst>
                    <a:ext uri="{FF2B5EF4-FFF2-40B4-BE49-F238E27FC236}">
                      <a16:creationId xmlns:a16="http://schemas.microsoft.com/office/drawing/2014/main" id="{FF204D2A-538D-422A-B72F-85812B912DBA}"/>
                    </a:ext>
                  </a:extLst>
                </p:cNvPr>
                <p:cNvSpPr/>
                <p:nvPr/>
              </p:nvSpPr>
              <p:spPr>
                <a:xfrm>
                  <a:off x="-1216089" y="3352379"/>
                  <a:ext cx="55501" cy="51231"/>
                </a:xfrm>
                <a:custGeom>
                  <a:avLst/>
                  <a:gdLst>
                    <a:gd name="connsiteX0" fmla="*/ 75642 w 88534"/>
                    <a:gd name="connsiteY0" fmla="*/ 28197 h 81723"/>
                    <a:gd name="connsiteX1" fmla="*/ 50784 w 88534"/>
                    <a:gd name="connsiteY1" fmla="*/ 10422 h 81723"/>
                    <a:gd name="connsiteX2" fmla="*/ 10467 w 88534"/>
                    <a:gd name="connsiteY2" fmla="*/ 16892 h 81723"/>
                    <a:gd name="connsiteX3" fmla="*/ 17005 w 88534"/>
                    <a:gd name="connsiteY3" fmla="*/ 56801 h 81723"/>
                    <a:gd name="connsiteX4" fmla="*/ 41795 w 88534"/>
                    <a:gd name="connsiteY4" fmla="*/ 74576 h 81723"/>
                    <a:gd name="connsiteX5" fmla="*/ 82112 w 88534"/>
                    <a:gd name="connsiteY5" fmla="*/ 68106 h 81723"/>
                    <a:gd name="connsiteX6" fmla="*/ 75642 w 88534"/>
                    <a:gd name="connsiteY6" fmla="*/ 28197 h 81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8534" h="81723">
                      <a:moveTo>
                        <a:pt x="75642" y="28197"/>
                      </a:moveTo>
                      <a:lnTo>
                        <a:pt x="50784" y="10422"/>
                      </a:lnTo>
                      <a:cubicBezTo>
                        <a:pt x="38049" y="1296"/>
                        <a:pt x="19729" y="4225"/>
                        <a:pt x="10467" y="16892"/>
                      </a:cubicBezTo>
                      <a:cubicBezTo>
                        <a:pt x="1273" y="29491"/>
                        <a:pt x="4201" y="47675"/>
                        <a:pt x="17005" y="56801"/>
                      </a:cubicBezTo>
                      <a:lnTo>
                        <a:pt x="41795" y="74576"/>
                      </a:lnTo>
                      <a:cubicBezTo>
                        <a:pt x="54598" y="83701"/>
                        <a:pt x="72918" y="80773"/>
                        <a:pt x="82112" y="68106"/>
                      </a:cubicBezTo>
                      <a:cubicBezTo>
                        <a:pt x="91306" y="55507"/>
                        <a:pt x="88377" y="37323"/>
                        <a:pt x="75642" y="28197"/>
                      </a:cubicBezTo>
                      <a:close/>
                    </a:path>
                  </a:pathLst>
                </a:custGeom>
                <a:solidFill>
                  <a:srgbClr val="8BC8A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78" name="Freeform: Shape 577">
                  <a:extLst>
                    <a:ext uri="{FF2B5EF4-FFF2-40B4-BE49-F238E27FC236}">
                      <a16:creationId xmlns:a16="http://schemas.microsoft.com/office/drawing/2014/main" id="{A262C0A4-D975-4E42-B2FB-11C3870077D7}"/>
                    </a:ext>
                  </a:extLst>
                </p:cNvPr>
                <p:cNvSpPr/>
                <p:nvPr/>
              </p:nvSpPr>
              <p:spPr>
                <a:xfrm>
                  <a:off x="-1216089" y="3352380"/>
                  <a:ext cx="55501" cy="51231"/>
                </a:xfrm>
                <a:custGeom>
                  <a:avLst/>
                  <a:gdLst>
                    <a:gd name="connsiteX0" fmla="*/ 75642 w 88534"/>
                    <a:gd name="connsiteY0" fmla="*/ 28195 h 81723"/>
                    <a:gd name="connsiteX1" fmla="*/ 50784 w 88534"/>
                    <a:gd name="connsiteY1" fmla="*/ 10420 h 81723"/>
                    <a:gd name="connsiteX2" fmla="*/ 34031 w 88534"/>
                    <a:gd name="connsiteY2" fmla="*/ 5108 h 81723"/>
                    <a:gd name="connsiteX3" fmla="*/ 10467 w 88534"/>
                    <a:gd name="connsiteY3" fmla="*/ 16890 h 81723"/>
                    <a:gd name="connsiteX4" fmla="*/ 17005 w 88534"/>
                    <a:gd name="connsiteY4" fmla="*/ 56798 h 81723"/>
                    <a:gd name="connsiteX5" fmla="*/ 41795 w 88534"/>
                    <a:gd name="connsiteY5" fmla="*/ 74573 h 81723"/>
                    <a:gd name="connsiteX6" fmla="*/ 58548 w 88534"/>
                    <a:gd name="connsiteY6" fmla="*/ 79885 h 81723"/>
                    <a:gd name="connsiteX7" fmla="*/ 82112 w 88534"/>
                    <a:gd name="connsiteY7" fmla="*/ 68171 h 81723"/>
                    <a:gd name="connsiteX8" fmla="*/ 75642 w 88534"/>
                    <a:gd name="connsiteY8" fmla="*/ 28195 h 81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8534" h="81723">
                      <a:moveTo>
                        <a:pt x="75642" y="28195"/>
                      </a:moveTo>
                      <a:lnTo>
                        <a:pt x="50784" y="10420"/>
                      </a:lnTo>
                      <a:cubicBezTo>
                        <a:pt x="45745" y="6810"/>
                        <a:pt x="39888" y="5108"/>
                        <a:pt x="34031" y="5108"/>
                      </a:cubicBezTo>
                      <a:cubicBezTo>
                        <a:pt x="24973" y="5108"/>
                        <a:pt x="16052" y="9194"/>
                        <a:pt x="10467" y="16890"/>
                      </a:cubicBezTo>
                      <a:cubicBezTo>
                        <a:pt x="1273" y="29489"/>
                        <a:pt x="4201" y="47672"/>
                        <a:pt x="17005" y="56798"/>
                      </a:cubicBezTo>
                      <a:lnTo>
                        <a:pt x="41795" y="74573"/>
                      </a:lnTo>
                      <a:cubicBezTo>
                        <a:pt x="46834" y="78183"/>
                        <a:pt x="52691" y="79885"/>
                        <a:pt x="58548" y="79885"/>
                      </a:cubicBezTo>
                      <a:cubicBezTo>
                        <a:pt x="67538" y="79885"/>
                        <a:pt x="76527" y="75799"/>
                        <a:pt x="82112" y="68171"/>
                      </a:cubicBezTo>
                      <a:cubicBezTo>
                        <a:pt x="91306" y="55504"/>
                        <a:pt x="88377" y="37321"/>
                        <a:pt x="75642" y="28195"/>
                      </a:cubicBezTo>
                      <a:close/>
                    </a:path>
                  </a:pathLst>
                </a:custGeom>
                <a:solidFill>
                  <a:srgbClr val="82BE9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2" name="Freeform: Shape 581">
                  <a:extLst>
                    <a:ext uri="{FF2B5EF4-FFF2-40B4-BE49-F238E27FC236}">
                      <a16:creationId xmlns:a16="http://schemas.microsoft.com/office/drawing/2014/main" id="{41898EC6-4E6A-47EE-95FD-88840C942B6E}"/>
                    </a:ext>
                  </a:extLst>
                </p:cNvPr>
                <p:cNvSpPr/>
                <p:nvPr/>
              </p:nvSpPr>
              <p:spPr>
                <a:xfrm>
                  <a:off x="-1934111" y="2260486"/>
                  <a:ext cx="648932" cy="1259439"/>
                </a:xfrm>
                <a:custGeom>
                  <a:avLst/>
                  <a:gdLst>
                    <a:gd name="connsiteX0" fmla="*/ 783874 w 1035169"/>
                    <a:gd name="connsiteY0" fmla="*/ 5148 h 2009046"/>
                    <a:gd name="connsiteX1" fmla="*/ 100797 w 1035169"/>
                    <a:gd name="connsiteY1" fmla="*/ 883681 h 2009046"/>
                    <a:gd name="connsiteX2" fmla="*/ 174077 w 1035169"/>
                    <a:gd name="connsiteY2" fmla="*/ 1094120 h 2009046"/>
                    <a:gd name="connsiteX3" fmla="*/ 33648 w 1035169"/>
                    <a:gd name="connsiteY3" fmla="*/ 1297953 h 2009046"/>
                    <a:gd name="connsiteX4" fmla="*/ 294279 w 1035169"/>
                    <a:gd name="connsiteY4" fmla="*/ 2004865 h 2009046"/>
                    <a:gd name="connsiteX5" fmla="*/ 520314 w 1035169"/>
                    <a:gd name="connsiteY5" fmla="*/ 1753632 h 2009046"/>
                    <a:gd name="connsiteX6" fmla="*/ 467534 w 1035169"/>
                    <a:gd name="connsiteY6" fmla="*/ 1582216 h 2009046"/>
                    <a:gd name="connsiteX7" fmla="*/ 539315 w 1035169"/>
                    <a:gd name="connsiteY7" fmla="*/ 1425306 h 2009046"/>
                    <a:gd name="connsiteX8" fmla="*/ 662173 w 1035169"/>
                    <a:gd name="connsiteY8" fmla="*/ 1264310 h 2009046"/>
                    <a:gd name="connsiteX9" fmla="*/ 885756 w 1035169"/>
                    <a:gd name="connsiteY9" fmla="*/ 1119999 h 2009046"/>
                    <a:gd name="connsiteX10" fmla="*/ 858991 w 1035169"/>
                    <a:gd name="connsiteY10" fmla="*/ 441350 h 2009046"/>
                    <a:gd name="connsiteX11" fmla="*/ 892226 w 1035169"/>
                    <a:gd name="connsiteY11" fmla="*/ 362690 h 2009046"/>
                    <a:gd name="connsiteX12" fmla="*/ 1029454 w 1035169"/>
                    <a:gd name="connsiteY12" fmla="*/ 191275 h 2009046"/>
                    <a:gd name="connsiteX13" fmla="*/ 783874 w 1035169"/>
                    <a:gd name="connsiteY13" fmla="*/ 5148 h 2009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35169" h="2009046">
                      <a:moveTo>
                        <a:pt x="783874" y="5148"/>
                      </a:moveTo>
                      <a:cubicBezTo>
                        <a:pt x="370146" y="9575"/>
                        <a:pt x="-206757" y="423370"/>
                        <a:pt x="100797" y="883681"/>
                      </a:cubicBezTo>
                      <a:cubicBezTo>
                        <a:pt x="140774" y="943543"/>
                        <a:pt x="192260" y="1014439"/>
                        <a:pt x="174077" y="1094120"/>
                      </a:cubicBezTo>
                      <a:cubicBezTo>
                        <a:pt x="157255" y="1167876"/>
                        <a:pt x="68381" y="1224606"/>
                        <a:pt x="33648" y="1297953"/>
                      </a:cubicBezTo>
                      <a:cubicBezTo>
                        <a:pt x="-73955" y="1525009"/>
                        <a:pt x="146903" y="1839033"/>
                        <a:pt x="294279" y="2004865"/>
                      </a:cubicBezTo>
                      <a:cubicBezTo>
                        <a:pt x="320431" y="1891677"/>
                        <a:pt x="428443" y="1809885"/>
                        <a:pt x="520314" y="1753632"/>
                      </a:cubicBezTo>
                      <a:cubicBezTo>
                        <a:pt x="497499" y="1767593"/>
                        <a:pt x="467534" y="1598765"/>
                        <a:pt x="467534" y="1582216"/>
                      </a:cubicBezTo>
                      <a:cubicBezTo>
                        <a:pt x="467602" y="1493409"/>
                        <a:pt x="500700" y="1494158"/>
                        <a:pt x="539315" y="1425306"/>
                      </a:cubicBezTo>
                      <a:cubicBezTo>
                        <a:pt x="592640" y="1330302"/>
                        <a:pt x="546261" y="1315592"/>
                        <a:pt x="662173" y="1264310"/>
                      </a:cubicBezTo>
                      <a:cubicBezTo>
                        <a:pt x="746485" y="1227057"/>
                        <a:pt x="831478" y="1200974"/>
                        <a:pt x="885756" y="1119999"/>
                      </a:cubicBezTo>
                      <a:cubicBezTo>
                        <a:pt x="1030884" y="903294"/>
                        <a:pt x="810297" y="651857"/>
                        <a:pt x="858991" y="441350"/>
                      </a:cubicBezTo>
                      <a:cubicBezTo>
                        <a:pt x="865189" y="414449"/>
                        <a:pt x="875881" y="388161"/>
                        <a:pt x="892226" y="362690"/>
                      </a:cubicBezTo>
                      <a:cubicBezTo>
                        <a:pt x="934177" y="297516"/>
                        <a:pt x="1015901" y="275791"/>
                        <a:pt x="1029454" y="191275"/>
                      </a:cubicBezTo>
                      <a:cubicBezTo>
                        <a:pt x="1054993" y="32866"/>
                        <a:pt x="900466" y="3854"/>
                        <a:pt x="783874" y="5148"/>
                      </a:cubicBezTo>
                      <a:close/>
                    </a:path>
                  </a:pathLst>
                </a:custGeom>
                <a:solidFill>
                  <a:srgbClr val="001E4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3" name="Freeform: Shape 582">
                  <a:extLst>
                    <a:ext uri="{FF2B5EF4-FFF2-40B4-BE49-F238E27FC236}">
                      <a16:creationId xmlns:a16="http://schemas.microsoft.com/office/drawing/2014/main" id="{A1E9103F-5ACE-4B67-9570-54FB6E792135}"/>
                    </a:ext>
                  </a:extLst>
                </p:cNvPr>
                <p:cNvSpPr/>
                <p:nvPr/>
              </p:nvSpPr>
              <p:spPr>
                <a:xfrm>
                  <a:off x="-1620615" y="2742215"/>
                  <a:ext cx="473890" cy="721508"/>
                </a:xfrm>
                <a:custGeom>
                  <a:avLst/>
                  <a:gdLst>
                    <a:gd name="connsiteX0" fmla="*/ 529163 w 755946"/>
                    <a:gd name="connsiteY0" fmla="*/ 198521 h 1150945"/>
                    <a:gd name="connsiteX1" fmla="*/ 452342 w 755946"/>
                    <a:gd name="connsiteY1" fmla="*/ 5108 h 1150945"/>
                    <a:gd name="connsiteX2" fmla="*/ 5108 w 755946"/>
                    <a:gd name="connsiteY2" fmla="*/ 427621 h 1150945"/>
                    <a:gd name="connsiteX3" fmla="*/ 33575 w 755946"/>
                    <a:gd name="connsiteY3" fmla="*/ 557562 h 1150945"/>
                    <a:gd name="connsiteX4" fmla="*/ 87172 w 755946"/>
                    <a:gd name="connsiteY4" fmla="*/ 971629 h 1150945"/>
                    <a:gd name="connsiteX5" fmla="*/ 139680 w 755946"/>
                    <a:gd name="connsiteY5" fmla="*/ 1086997 h 1150945"/>
                    <a:gd name="connsiteX6" fmla="*/ 187965 w 755946"/>
                    <a:gd name="connsiteY6" fmla="*/ 1088767 h 1150945"/>
                    <a:gd name="connsiteX7" fmla="*/ 270915 w 755946"/>
                    <a:gd name="connsiteY7" fmla="*/ 1152171 h 1150945"/>
                    <a:gd name="connsiteX8" fmla="*/ 279564 w 755946"/>
                    <a:gd name="connsiteY8" fmla="*/ 1151422 h 1150945"/>
                    <a:gd name="connsiteX9" fmla="*/ 670613 w 755946"/>
                    <a:gd name="connsiteY9" fmla="*/ 1014535 h 1150945"/>
                    <a:gd name="connsiteX10" fmla="*/ 687639 w 755946"/>
                    <a:gd name="connsiteY10" fmla="*/ 1003366 h 1150945"/>
                    <a:gd name="connsiteX11" fmla="*/ 742734 w 755946"/>
                    <a:gd name="connsiteY11" fmla="*/ 885207 h 1150945"/>
                    <a:gd name="connsiteX12" fmla="*/ 566756 w 755946"/>
                    <a:gd name="connsiteY12" fmla="*/ 404125 h 1150945"/>
                    <a:gd name="connsiteX13" fmla="*/ 529163 w 755946"/>
                    <a:gd name="connsiteY13" fmla="*/ 198521 h 1150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55946" h="1150945">
                      <a:moveTo>
                        <a:pt x="529163" y="198521"/>
                      </a:moveTo>
                      <a:cubicBezTo>
                        <a:pt x="524872" y="173595"/>
                        <a:pt x="451661" y="6742"/>
                        <a:pt x="452342" y="5108"/>
                      </a:cubicBezTo>
                      <a:cubicBezTo>
                        <a:pt x="382877" y="163788"/>
                        <a:pt x="196546" y="424896"/>
                        <a:pt x="5108" y="427621"/>
                      </a:cubicBezTo>
                      <a:cubicBezTo>
                        <a:pt x="18797" y="427416"/>
                        <a:pt x="27037" y="482444"/>
                        <a:pt x="33575" y="557562"/>
                      </a:cubicBezTo>
                      <a:cubicBezTo>
                        <a:pt x="43246" y="668025"/>
                        <a:pt x="44812" y="834946"/>
                        <a:pt x="87172" y="971629"/>
                      </a:cubicBezTo>
                      <a:cubicBezTo>
                        <a:pt x="100248" y="1013853"/>
                        <a:pt x="117342" y="1053149"/>
                        <a:pt x="139680" y="1086997"/>
                      </a:cubicBezTo>
                      <a:cubicBezTo>
                        <a:pt x="152347" y="1073376"/>
                        <a:pt x="174549" y="1069222"/>
                        <a:pt x="187965" y="1088767"/>
                      </a:cubicBezTo>
                      <a:cubicBezTo>
                        <a:pt x="207851" y="1117779"/>
                        <a:pt x="237408" y="1138142"/>
                        <a:pt x="270915" y="1152171"/>
                      </a:cubicBezTo>
                      <a:cubicBezTo>
                        <a:pt x="273639" y="1151627"/>
                        <a:pt x="276500" y="1151286"/>
                        <a:pt x="279564" y="1151422"/>
                      </a:cubicBezTo>
                      <a:cubicBezTo>
                        <a:pt x="417882" y="1156121"/>
                        <a:pt x="578197" y="1125339"/>
                        <a:pt x="670613" y="1014535"/>
                      </a:cubicBezTo>
                      <a:cubicBezTo>
                        <a:pt x="675653" y="1008541"/>
                        <a:pt x="681510" y="1005000"/>
                        <a:pt x="687639" y="1003366"/>
                      </a:cubicBezTo>
                      <a:cubicBezTo>
                        <a:pt x="711747" y="965364"/>
                        <a:pt x="730612" y="925115"/>
                        <a:pt x="742734" y="885207"/>
                      </a:cubicBezTo>
                      <a:cubicBezTo>
                        <a:pt x="796468" y="708342"/>
                        <a:pt x="624848" y="568662"/>
                        <a:pt x="566756" y="404125"/>
                      </a:cubicBezTo>
                      <a:cubicBezTo>
                        <a:pt x="543260" y="337247"/>
                        <a:pt x="541285" y="268259"/>
                        <a:pt x="529163" y="198521"/>
                      </a:cubicBezTo>
                      <a:close/>
                    </a:path>
                  </a:pathLst>
                </a:custGeom>
                <a:solidFill>
                  <a:srgbClr val="83A0D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4" name="Freeform: Shape 583">
                  <a:extLst>
                    <a:ext uri="{FF2B5EF4-FFF2-40B4-BE49-F238E27FC236}">
                      <a16:creationId xmlns:a16="http://schemas.microsoft.com/office/drawing/2014/main" id="{C0188A98-4314-4AB3-8C52-D73B3425798A}"/>
                    </a:ext>
                  </a:extLst>
                </p:cNvPr>
                <p:cNvSpPr/>
                <p:nvPr/>
              </p:nvSpPr>
              <p:spPr>
                <a:xfrm>
                  <a:off x="-1646689" y="3093881"/>
                  <a:ext cx="563545" cy="392774"/>
                </a:xfrm>
                <a:custGeom>
                  <a:avLst/>
                  <a:gdLst>
                    <a:gd name="connsiteX0" fmla="*/ 788890 w 898963"/>
                    <a:gd name="connsiteY0" fmla="*/ 29752 h 626550"/>
                    <a:gd name="connsiteX1" fmla="*/ 634500 w 898963"/>
                    <a:gd name="connsiteY1" fmla="*/ 78241 h 626550"/>
                    <a:gd name="connsiteX2" fmla="*/ 179093 w 898963"/>
                    <a:gd name="connsiteY2" fmla="*/ 160987 h 626550"/>
                    <a:gd name="connsiteX3" fmla="*/ 55350 w 898963"/>
                    <a:gd name="connsiteY3" fmla="*/ 96289 h 626550"/>
                    <a:gd name="connsiteX4" fmla="*/ 30628 w 898963"/>
                    <a:gd name="connsiteY4" fmla="*/ 429722 h 626550"/>
                    <a:gd name="connsiteX5" fmla="*/ 124066 w 898963"/>
                    <a:gd name="connsiteY5" fmla="*/ 556599 h 626550"/>
                    <a:gd name="connsiteX6" fmla="*/ 608212 w 898963"/>
                    <a:gd name="connsiteY6" fmla="*/ 578187 h 626550"/>
                    <a:gd name="connsiteX7" fmla="*/ 894518 w 898963"/>
                    <a:gd name="connsiteY7" fmla="*/ 277648 h 626550"/>
                    <a:gd name="connsiteX8" fmla="*/ 788890 w 898963"/>
                    <a:gd name="connsiteY8" fmla="*/ 29752 h 62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98963" h="626550">
                      <a:moveTo>
                        <a:pt x="788890" y="29752"/>
                      </a:moveTo>
                      <a:cubicBezTo>
                        <a:pt x="724669" y="-31609"/>
                        <a:pt x="685986" y="35813"/>
                        <a:pt x="634500" y="78241"/>
                      </a:cubicBezTo>
                      <a:cubicBezTo>
                        <a:pt x="527578" y="166367"/>
                        <a:pt x="310328" y="198716"/>
                        <a:pt x="179093" y="160987"/>
                      </a:cubicBezTo>
                      <a:cubicBezTo>
                        <a:pt x="141841" y="150295"/>
                        <a:pt x="87971" y="100647"/>
                        <a:pt x="55350" y="96289"/>
                      </a:cubicBezTo>
                      <a:cubicBezTo>
                        <a:pt x="-30733" y="84915"/>
                        <a:pt x="16939" y="388588"/>
                        <a:pt x="30628" y="429722"/>
                      </a:cubicBezTo>
                      <a:cubicBezTo>
                        <a:pt x="47790" y="481208"/>
                        <a:pt x="77211" y="526701"/>
                        <a:pt x="124066" y="556599"/>
                      </a:cubicBezTo>
                      <a:cubicBezTo>
                        <a:pt x="251692" y="637914"/>
                        <a:pt x="473913" y="640774"/>
                        <a:pt x="608212" y="578187"/>
                      </a:cubicBezTo>
                      <a:cubicBezTo>
                        <a:pt x="739515" y="517031"/>
                        <a:pt x="901737" y="448587"/>
                        <a:pt x="894518" y="277648"/>
                      </a:cubicBezTo>
                      <a:cubicBezTo>
                        <a:pt x="891590" y="210021"/>
                        <a:pt x="838742" y="77424"/>
                        <a:pt x="788890" y="29752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5" name="Freeform: Shape 584">
                  <a:extLst>
                    <a:ext uri="{FF2B5EF4-FFF2-40B4-BE49-F238E27FC236}">
                      <a16:creationId xmlns:a16="http://schemas.microsoft.com/office/drawing/2014/main" id="{C434AFC6-0D2F-4D89-BBBA-48F6EF783E7E}"/>
                    </a:ext>
                  </a:extLst>
                </p:cNvPr>
                <p:cNvSpPr/>
                <p:nvPr/>
              </p:nvSpPr>
              <p:spPr>
                <a:xfrm>
                  <a:off x="-1620829" y="2914065"/>
                  <a:ext cx="367159" cy="187848"/>
                </a:xfrm>
                <a:custGeom>
                  <a:avLst/>
                  <a:gdLst>
                    <a:gd name="connsiteX0" fmla="*/ 298905 w 585688"/>
                    <a:gd name="connsiteY0" fmla="*/ 67949 h 299654"/>
                    <a:gd name="connsiteX1" fmla="*/ 8241 w 585688"/>
                    <a:gd name="connsiteY1" fmla="*/ 127130 h 299654"/>
                    <a:gd name="connsiteX2" fmla="*/ 5108 w 585688"/>
                    <a:gd name="connsiteY2" fmla="*/ 186380 h 299654"/>
                    <a:gd name="connsiteX3" fmla="*/ 162426 w 585688"/>
                    <a:gd name="connsiteY3" fmla="*/ 290851 h 299654"/>
                    <a:gd name="connsiteX4" fmla="*/ 365578 w 585688"/>
                    <a:gd name="connsiteY4" fmla="*/ 172283 h 299654"/>
                    <a:gd name="connsiteX5" fmla="*/ 468415 w 585688"/>
                    <a:gd name="connsiteY5" fmla="*/ 226289 h 299654"/>
                    <a:gd name="connsiteX6" fmla="*/ 583032 w 585688"/>
                    <a:gd name="connsiteY6" fmla="*/ 191556 h 299654"/>
                    <a:gd name="connsiteX7" fmla="*/ 525689 w 585688"/>
                    <a:gd name="connsiteY7" fmla="*/ 30015 h 299654"/>
                    <a:gd name="connsiteX8" fmla="*/ 298905 w 585688"/>
                    <a:gd name="connsiteY8" fmla="*/ 67949 h 299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5688" h="299654">
                      <a:moveTo>
                        <a:pt x="298905" y="67949"/>
                      </a:moveTo>
                      <a:cubicBezTo>
                        <a:pt x="205672" y="105269"/>
                        <a:pt x="109442" y="129378"/>
                        <a:pt x="8241" y="127130"/>
                      </a:cubicBezTo>
                      <a:lnTo>
                        <a:pt x="5108" y="186380"/>
                      </a:lnTo>
                      <a:cubicBezTo>
                        <a:pt x="17162" y="275187"/>
                        <a:pt x="74369" y="317343"/>
                        <a:pt x="162426" y="290851"/>
                      </a:cubicBezTo>
                      <a:cubicBezTo>
                        <a:pt x="225626" y="271850"/>
                        <a:pt x="307214" y="156619"/>
                        <a:pt x="365578" y="172283"/>
                      </a:cubicBezTo>
                      <a:cubicBezTo>
                        <a:pt x="405691" y="183179"/>
                        <a:pt x="419993" y="223360"/>
                        <a:pt x="468415" y="226289"/>
                      </a:cubicBezTo>
                      <a:cubicBezTo>
                        <a:pt x="502875" y="228400"/>
                        <a:pt x="553680" y="207833"/>
                        <a:pt x="583032" y="191556"/>
                      </a:cubicBezTo>
                      <a:cubicBezTo>
                        <a:pt x="590319" y="143135"/>
                        <a:pt x="561171" y="64339"/>
                        <a:pt x="525689" y="30015"/>
                      </a:cubicBezTo>
                      <a:cubicBezTo>
                        <a:pt x="460719" y="-32912"/>
                        <a:pt x="369052" y="39890"/>
                        <a:pt x="298905" y="67949"/>
                      </a:cubicBezTo>
                      <a:close/>
                    </a:path>
                  </a:pathLst>
                </a:custGeom>
                <a:solidFill>
                  <a:srgbClr val="7293D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6" name="Freeform: Shape 585">
                  <a:extLst>
                    <a:ext uri="{FF2B5EF4-FFF2-40B4-BE49-F238E27FC236}">
                      <a16:creationId xmlns:a16="http://schemas.microsoft.com/office/drawing/2014/main" id="{7D92A392-F099-419A-A011-C47C878BE927}"/>
                    </a:ext>
                  </a:extLst>
                </p:cNvPr>
                <p:cNvSpPr/>
                <p:nvPr/>
              </p:nvSpPr>
              <p:spPr>
                <a:xfrm>
                  <a:off x="-1759953" y="2800396"/>
                  <a:ext cx="46962" cy="51231"/>
                </a:xfrm>
                <a:custGeom>
                  <a:avLst/>
                  <a:gdLst>
                    <a:gd name="connsiteX0" fmla="*/ 64612 w 74913"/>
                    <a:gd name="connsiteY0" fmla="*/ 44758 h 81723"/>
                    <a:gd name="connsiteX1" fmla="*/ 39345 w 74913"/>
                    <a:gd name="connsiteY1" fmla="*/ 14111 h 81723"/>
                    <a:gd name="connsiteX2" fmla="*/ 8222 w 74913"/>
                    <a:gd name="connsiteY2" fmla="*/ 34066 h 81723"/>
                    <a:gd name="connsiteX3" fmla="*/ 47518 w 74913"/>
                    <a:gd name="connsiteY3" fmla="*/ 78333 h 81723"/>
                    <a:gd name="connsiteX4" fmla="*/ 72512 w 74913"/>
                    <a:gd name="connsiteY4" fmla="*/ 70909 h 81723"/>
                    <a:gd name="connsiteX5" fmla="*/ 64612 w 74913"/>
                    <a:gd name="connsiteY5" fmla="*/ 44758 h 81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913" h="81723">
                      <a:moveTo>
                        <a:pt x="64612" y="44758"/>
                      </a:moveTo>
                      <a:cubicBezTo>
                        <a:pt x="53443" y="37266"/>
                        <a:pt x="46428" y="25416"/>
                        <a:pt x="39345" y="14111"/>
                      </a:cubicBezTo>
                      <a:cubicBezTo>
                        <a:pt x="26338" y="-7001"/>
                        <a:pt x="-4785" y="12885"/>
                        <a:pt x="8222" y="34066"/>
                      </a:cubicBezTo>
                      <a:cubicBezTo>
                        <a:pt x="18983" y="51432"/>
                        <a:pt x="30492" y="66959"/>
                        <a:pt x="47518" y="78333"/>
                      </a:cubicBezTo>
                      <a:cubicBezTo>
                        <a:pt x="56167" y="84053"/>
                        <a:pt x="68153" y="79490"/>
                        <a:pt x="72512" y="70909"/>
                      </a:cubicBezTo>
                      <a:cubicBezTo>
                        <a:pt x="77415" y="61171"/>
                        <a:pt x="73193" y="50478"/>
                        <a:pt x="64612" y="44758"/>
                      </a:cubicBezTo>
                      <a:close/>
                    </a:path>
                  </a:pathLst>
                </a:custGeom>
                <a:solidFill>
                  <a:srgbClr val="50729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7" name="Freeform: Shape 586">
                  <a:extLst>
                    <a:ext uri="{FF2B5EF4-FFF2-40B4-BE49-F238E27FC236}">
                      <a16:creationId xmlns:a16="http://schemas.microsoft.com/office/drawing/2014/main" id="{87C14C6A-074A-4BBB-97AB-A2B25521C796}"/>
                    </a:ext>
                  </a:extLst>
                </p:cNvPr>
                <p:cNvSpPr/>
                <p:nvPr/>
              </p:nvSpPr>
              <p:spPr>
                <a:xfrm>
                  <a:off x="-1689824" y="2894867"/>
                  <a:ext cx="42693" cy="59770"/>
                </a:xfrm>
                <a:custGeom>
                  <a:avLst/>
                  <a:gdLst>
                    <a:gd name="connsiteX0" fmla="*/ 39232 w 68103"/>
                    <a:gd name="connsiteY0" fmla="*/ 14259 h 95344"/>
                    <a:gd name="connsiteX1" fmla="*/ 8109 w 68103"/>
                    <a:gd name="connsiteY1" fmla="*/ 34146 h 95344"/>
                    <a:gd name="connsiteX2" fmla="*/ 29493 w 68103"/>
                    <a:gd name="connsiteY2" fmla="*/ 82499 h 95344"/>
                    <a:gd name="connsiteX3" fmla="*/ 52921 w 68103"/>
                    <a:gd name="connsiteY3" fmla="*/ 95370 h 95344"/>
                    <a:gd name="connsiteX4" fmla="*/ 64703 w 68103"/>
                    <a:gd name="connsiteY4" fmla="*/ 71534 h 95344"/>
                    <a:gd name="connsiteX5" fmla="*/ 39232 w 68103"/>
                    <a:gd name="connsiteY5" fmla="*/ 14259 h 95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8103" h="95344">
                      <a:moveTo>
                        <a:pt x="39232" y="14259"/>
                      </a:moveTo>
                      <a:cubicBezTo>
                        <a:pt x="26497" y="-7125"/>
                        <a:pt x="-4626" y="12897"/>
                        <a:pt x="8109" y="34146"/>
                      </a:cubicBezTo>
                      <a:cubicBezTo>
                        <a:pt x="17235" y="49333"/>
                        <a:pt x="23228" y="66086"/>
                        <a:pt x="29493" y="82499"/>
                      </a:cubicBezTo>
                      <a:cubicBezTo>
                        <a:pt x="33171" y="92306"/>
                        <a:pt x="42910" y="98503"/>
                        <a:pt x="52921" y="95370"/>
                      </a:cubicBezTo>
                      <a:cubicBezTo>
                        <a:pt x="62047" y="92510"/>
                        <a:pt x="68449" y="81341"/>
                        <a:pt x="64703" y="71534"/>
                      </a:cubicBezTo>
                      <a:cubicBezTo>
                        <a:pt x="57211" y="52125"/>
                        <a:pt x="49924" y="32171"/>
                        <a:pt x="39232" y="14259"/>
                      </a:cubicBezTo>
                      <a:close/>
                    </a:path>
                  </a:pathLst>
                </a:custGeom>
                <a:solidFill>
                  <a:srgbClr val="50729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8" name="Freeform: Shape 587">
                  <a:extLst>
                    <a:ext uri="{FF2B5EF4-FFF2-40B4-BE49-F238E27FC236}">
                      <a16:creationId xmlns:a16="http://schemas.microsoft.com/office/drawing/2014/main" id="{63E6A1D0-9588-45E1-B2C3-05F2A18D3478}"/>
                    </a:ext>
                  </a:extLst>
                </p:cNvPr>
                <p:cNvSpPr/>
                <p:nvPr/>
              </p:nvSpPr>
              <p:spPr>
                <a:xfrm>
                  <a:off x="-1628846" y="2895341"/>
                  <a:ext cx="38424" cy="55501"/>
                </a:xfrm>
                <a:custGeom>
                  <a:avLst/>
                  <a:gdLst>
                    <a:gd name="connsiteX0" fmla="*/ 41120 w 61292"/>
                    <a:gd name="connsiteY0" fmla="*/ 18750 h 88534"/>
                    <a:gd name="connsiteX1" fmla="*/ 17624 w 61292"/>
                    <a:gd name="connsiteY1" fmla="*/ 5879 h 88534"/>
                    <a:gd name="connsiteX2" fmla="*/ 5911 w 61292"/>
                    <a:gd name="connsiteY2" fmla="*/ 29715 h 88534"/>
                    <a:gd name="connsiteX3" fmla="*/ 28180 w 61292"/>
                    <a:gd name="connsiteY3" fmla="*/ 74527 h 88534"/>
                    <a:gd name="connsiteX4" fmla="*/ 59304 w 61292"/>
                    <a:gd name="connsiteY4" fmla="*/ 54573 h 88534"/>
                    <a:gd name="connsiteX5" fmla="*/ 41120 w 61292"/>
                    <a:gd name="connsiteY5" fmla="*/ 18750 h 88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292" h="88534">
                      <a:moveTo>
                        <a:pt x="41120" y="18750"/>
                      </a:moveTo>
                      <a:cubicBezTo>
                        <a:pt x="38328" y="8603"/>
                        <a:pt x="26955" y="2950"/>
                        <a:pt x="17624" y="5879"/>
                      </a:cubicBezTo>
                      <a:cubicBezTo>
                        <a:pt x="7749" y="8944"/>
                        <a:pt x="3118" y="19568"/>
                        <a:pt x="5911" y="29715"/>
                      </a:cubicBezTo>
                      <a:cubicBezTo>
                        <a:pt x="10269" y="45856"/>
                        <a:pt x="19531" y="60430"/>
                        <a:pt x="28180" y="74527"/>
                      </a:cubicBezTo>
                      <a:cubicBezTo>
                        <a:pt x="41188" y="95707"/>
                        <a:pt x="72311" y="75753"/>
                        <a:pt x="59304" y="54573"/>
                      </a:cubicBezTo>
                      <a:cubicBezTo>
                        <a:pt x="52221" y="43131"/>
                        <a:pt x="44593" y="31826"/>
                        <a:pt x="41120" y="18750"/>
                      </a:cubicBezTo>
                      <a:close/>
                    </a:path>
                  </a:pathLst>
                </a:custGeom>
                <a:solidFill>
                  <a:srgbClr val="50729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9" name="Freeform: Shape 588">
                  <a:extLst>
                    <a:ext uri="{FF2B5EF4-FFF2-40B4-BE49-F238E27FC236}">
                      <a16:creationId xmlns:a16="http://schemas.microsoft.com/office/drawing/2014/main" id="{BFB7A554-CD1E-4907-9CF8-5C38D435BBFE}"/>
                    </a:ext>
                  </a:extLst>
                </p:cNvPr>
                <p:cNvSpPr/>
                <p:nvPr/>
              </p:nvSpPr>
              <p:spPr>
                <a:xfrm>
                  <a:off x="-1803741" y="2416152"/>
                  <a:ext cx="508045" cy="653200"/>
                </a:xfrm>
                <a:custGeom>
                  <a:avLst/>
                  <a:gdLst>
                    <a:gd name="connsiteX0" fmla="*/ 682624 w 810429"/>
                    <a:gd name="connsiteY0" fmla="*/ 358183 h 1041980"/>
                    <a:gd name="connsiteX1" fmla="*/ 614316 w 810429"/>
                    <a:gd name="connsiteY1" fmla="*/ 262157 h 1041980"/>
                    <a:gd name="connsiteX2" fmla="*/ 497859 w 810429"/>
                    <a:gd name="connsiteY2" fmla="*/ 69902 h 1041980"/>
                    <a:gd name="connsiteX3" fmla="*/ 247035 w 810429"/>
                    <a:gd name="connsiteY3" fmla="*/ 21684 h 1041980"/>
                    <a:gd name="connsiteX4" fmla="*/ 39456 w 810429"/>
                    <a:gd name="connsiteY4" fmla="*/ 199502 h 1041980"/>
                    <a:gd name="connsiteX5" fmla="*/ 22839 w 810429"/>
                    <a:gd name="connsiteY5" fmla="*/ 563923 h 1041980"/>
                    <a:gd name="connsiteX6" fmla="*/ 190646 w 810429"/>
                    <a:gd name="connsiteY6" fmla="*/ 942713 h 1041980"/>
                    <a:gd name="connsiteX7" fmla="*/ 364513 w 810429"/>
                    <a:gd name="connsiteY7" fmla="*/ 1037172 h 1041980"/>
                    <a:gd name="connsiteX8" fmla="*/ 533614 w 810429"/>
                    <a:gd name="connsiteY8" fmla="*/ 964506 h 1041980"/>
                    <a:gd name="connsiteX9" fmla="*/ 690592 w 810429"/>
                    <a:gd name="connsiteY9" fmla="*/ 800445 h 1041980"/>
                    <a:gd name="connsiteX10" fmla="*/ 721102 w 810429"/>
                    <a:gd name="connsiteY10" fmla="*/ 680311 h 1041980"/>
                    <a:gd name="connsiteX11" fmla="*/ 746300 w 810429"/>
                    <a:gd name="connsiteY11" fmla="*/ 641969 h 1041980"/>
                    <a:gd name="connsiteX12" fmla="*/ 788729 w 810429"/>
                    <a:gd name="connsiteY12" fmla="*/ 616362 h 1041980"/>
                    <a:gd name="connsiteX13" fmla="*/ 809432 w 810429"/>
                    <a:gd name="connsiteY13" fmla="*/ 537226 h 1041980"/>
                    <a:gd name="connsiteX14" fmla="*/ 782122 w 810429"/>
                    <a:gd name="connsiteY14" fmla="*/ 440860 h 1041980"/>
                    <a:gd name="connsiteX15" fmla="*/ 682624 w 810429"/>
                    <a:gd name="connsiteY15" fmla="*/ 358183 h 1041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0429" h="1041980">
                      <a:moveTo>
                        <a:pt x="682624" y="358183"/>
                      </a:moveTo>
                      <a:cubicBezTo>
                        <a:pt x="653067" y="330601"/>
                        <a:pt x="630184" y="299205"/>
                        <a:pt x="614316" y="262157"/>
                      </a:cubicBezTo>
                      <a:cubicBezTo>
                        <a:pt x="582512" y="187788"/>
                        <a:pt x="564397" y="123976"/>
                        <a:pt x="497859" y="69902"/>
                      </a:cubicBezTo>
                      <a:cubicBezTo>
                        <a:pt x="432412" y="16713"/>
                        <a:pt x="327738" y="-16726"/>
                        <a:pt x="247035" y="21684"/>
                      </a:cubicBezTo>
                      <a:cubicBezTo>
                        <a:pt x="177706" y="54646"/>
                        <a:pt x="77730" y="128879"/>
                        <a:pt x="39456" y="199502"/>
                      </a:cubicBezTo>
                      <a:cubicBezTo>
                        <a:pt x="-14618" y="299410"/>
                        <a:pt x="7584" y="454889"/>
                        <a:pt x="22839" y="563923"/>
                      </a:cubicBezTo>
                      <a:cubicBezTo>
                        <a:pt x="40546" y="690799"/>
                        <a:pt x="109126" y="843282"/>
                        <a:pt x="190646" y="942713"/>
                      </a:cubicBezTo>
                      <a:cubicBezTo>
                        <a:pt x="238045" y="1000601"/>
                        <a:pt x="296274" y="1041327"/>
                        <a:pt x="364513" y="1037172"/>
                      </a:cubicBezTo>
                      <a:cubicBezTo>
                        <a:pt x="427985" y="1033291"/>
                        <a:pt x="481242" y="996447"/>
                        <a:pt x="533614" y="964506"/>
                      </a:cubicBezTo>
                      <a:cubicBezTo>
                        <a:pt x="597018" y="925755"/>
                        <a:pt x="662805" y="873248"/>
                        <a:pt x="690592" y="800445"/>
                      </a:cubicBezTo>
                      <a:cubicBezTo>
                        <a:pt x="705438" y="761627"/>
                        <a:pt x="706528" y="719198"/>
                        <a:pt x="721102" y="680311"/>
                      </a:cubicBezTo>
                      <a:cubicBezTo>
                        <a:pt x="726618" y="665465"/>
                        <a:pt x="732952" y="651095"/>
                        <a:pt x="746300" y="641969"/>
                      </a:cubicBezTo>
                      <a:cubicBezTo>
                        <a:pt x="760398" y="632298"/>
                        <a:pt x="776538" y="629779"/>
                        <a:pt x="788729" y="616362"/>
                      </a:cubicBezTo>
                      <a:cubicBezTo>
                        <a:pt x="805346" y="598247"/>
                        <a:pt x="806231" y="560518"/>
                        <a:pt x="809432" y="537226"/>
                      </a:cubicBezTo>
                      <a:cubicBezTo>
                        <a:pt x="813859" y="504537"/>
                        <a:pt x="800851" y="467284"/>
                        <a:pt x="782122" y="440860"/>
                      </a:cubicBezTo>
                      <a:cubicBezTo>
                        <a:pt x="756720" y="405038"/>
                        <a:pt x="714360" y="387740"/>
                        <a:pt x="682624" y="358183"/>
                      </a:cubicBezTo>
                      <a:close/>
                    </a:path>
                  </a:pathLst>
                </a:custGeom>
                <a:solidFill>
                  <a:srgbClr val="C2D0E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0" name="Freeform: Shape 589">
                  <a:extLst>
                    <a:ext uri="{FF2B5EF4-FFF2-40B4-BE49-F238E27FC236}">
                      <a16:creationId xmlns:a16="http://schemas.microsoft.com/office/drawing/2014/main" id="{E8287DA3-2EEA-443D-9DA2-452E576CBA50}"/>
                    </a:ext>
                  </a:extLst>
                </p:cNvPr>
                <p:cNvSpPr/>
                <p:nvPr/>
              </p:nvSpPr>
              <p:spPr>
                <a:xfrm>
                  <a:off x="-1590815" y="2619132"/>
                  <a:ext cx="102463" cy="38424"/>
                </a:xfrm>
                <a:custGeom>
                  <a:avLst/>
                  <a:gdLst>
                    <a:gd name="connsiteX0" fmla="*/ 75390 w 163447"/>
                    <a:gd name="connsiteY0" fmla="*/ 11237 h 61292"/>
                    <a:gd name="connsiteX1" fmla="*/ 5108 w 163447"/>
                    <a:gd name="connsiteY1" fmla="*/ 5108 h 61292"/>
                    <a:gd name="connsiteX2" fmla="*/ 57751 w 163447"/>
                    <a:gd name="connsiteY2" fmla="*/ 58977 h 61292"/>
                    <a:gd name="connsiteX3" fmla="*/ 144855 w 163447"/>
                    <a:gd name="connsiteY3" fmla="*/ 34392 h 61292"/>
                    <a:gd name="connsiteX4" fmla="*/ 159702 w 163447"/>
                    <a:gd name="connsiteY4" fmla="*/ 32485 h 61292"/>
                    <a:gd name="connsiteX5" fmla="*/ 75390 w 163447"/>
                    <a:gd name="connsiteY5" fmla="*/ 11237 h 61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3447" h="61292">
                      <a:moveTo>
                        <a:pt x="75390" y="11237"/>
                      </a:moveTo>
                      <a:cubicBezTo>
                        <a:pt x="50737" y="13348"/>
                        <a:pt x="29557" y="8172"/>
                        <a:pt x="5108" y="5108"/>
                      </a:cubicBezTo>
                      <a:cubicBezTo>
                        <a:pt x="9807" y="37321"/>
                        <a:pt x="21861" y="66401"/>
                        <a:pt x="57751" y="58977"/>
                      </a:cubicBezTo>
                      <a:cubicBezTo>
                        <a:pt x="63540" y="57752"/>
                        <a:pt x="118023" y="40794"/>
                        <a:pt x="144855" y="34392"/>
                      </a:cubicBezTo>
                      <a:cubicBezTo>
                        <a:pt x="153641" y="32349"/>
                        <a:pt x="159430" y="31396"/>
                        <a:pt x="159702" y="32485"/>
                      </a:cubicBezTo>
                      <a:cubicBezTo>
                        <a:pt x="149486" y="-1294"/>
                        <a:pt x="99635" y="9126"/>
                        <a:pt x="75390" y="11237"/>
                      </a:cubicBezTo>
                      <a:close/>
                    </a:path>
                  </a:pathLst>
                </a:custGeom>
                <a:solidFill>
                  <a:srgbClr val="001E4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1" name="Freeform: Shape 590">
                  <a:extLst>
                    <a:ext uri="{FF2B5EF4-FFF2-40B4-BE49-F238E27FC236}">
                      <a16:creationId xmlns:a16="http://schemas.microsoft.com/office/drawing/2014/main" id="{9C7F17DC-D044-4BE6-8EC1-5458D03955E4}"/>
                    </a:ext>
                  </a:extLst>
                </p:cNvPr>
                <p:cNvSpPr/>
                <p:nvPr/>
              </p:nvSpPr>
              <p:spPr>
                <a:xfrm>
                  <a:off x="-1350582" y="2741771"/>
                  <a:ext cx="25616" cy="42693"/>
                </a:xfrm>
                <a:custGeom>
                  <a:avLst/>
                  <a:gdLst>
                    <a:gd name="connsiteX0" fmla="*/ 5108 w 40861"/>
                    <a:gd name="connsiteY0" fmla="*/ 7789 h 68103"/>
                    <a:gd name="connsiteX1" fmla="*/ 10215 w 40861"/>
                    <a:gd name="connsiteY1" fmla="*/ 64451 h 68103"/>
                    <a:gd name="connsiteX2" fmla="*/ 38751 w 40861"/>
                    <a:gd name="connsiteY2" fmla="*/ 55257 h 68103"/>
                    <a:gd name="connsiteX3" fmla="*/ 5108 w 40861"/>
                    <a:gd name="connsiteY3" fmla="*/ 7789 h 68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861" h="68103">
                      <a:moveTo>
                        <a:pt x="5108" y="7789"/>
                      </a:moveTo>
                      <a:cubicBezTo>
                        <a:pt x="5585" y="26518"/>
                        <a:pt x="8309" y="45587"/>
                        <a:pt x="10215" y="64451"/>
                      </a:cubicBezTo>
                      <a:lnTo>
                        <a:pt x="38751" y="55257"/>
                      </a:lnTo>
                      <a:cubicBezTo>
                        <a:pt x="44199" y="32102"/>
                        <a:pt x="46583" y="-5218"/>
                        <a:pt x="5108" y="7789"/>
                      </a:cubicBezTo>
                      <a:close/>
                    </a:path>
                  </a:pathLst>
                </a:custGeom>
                <a:solidFill>
                  <a:srgbClr val="7293D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2" name="Freeform: Shape 591">
                  <a:extLst>
                    <a:ext uri="{FF2B5EF4-FFF2-40B4-BE49-F238E27FC236}">
                      <a16:creationId xmlns:a16="http://schemas.microsoft.com/office/drawing/2014/main" id="{C172731F-6481-46F1-9FF0-FA449934324A}"/>
                    </a:ext>
                  </a:extLst>
                </p:cNvPr>
                <p:cNvSpPr/>
                <p:nvPr/>
              </p:nvSpPr>
              <p:spPr>
                <a:xfrm>
                  <a:off x="-1788266" y="2641374"/>
                  <a:ext cx="68309" cy="55501"/>
                </a:xfrm>
                <a:custGeom>
                  <a:avLst/>
                  <a:gdLst>
                    <a:gd name="connsiteX0" fmla="*/ 39904 w 108965"/>
                    <a:gd name="connsiteY0" fmla="*/ 37457 h 88534"/>
                    <a:gd name="connsiteX1" fmla="*/ 9734 w 108965"/>
                    <a:gd name="connsiteY1" fmla="*/ 85946 h 88534"/>
                    <a:gd name="connsiteX2" fmla="*/ 80629 w 108965"/>
                    <a:gd name="connsiteY2" fmla="*/ 68716 h 88534"/>
                    <a:gd name="connsiteX3" fmla="*/ 99971 w 108965"/>
                    <a:gd name="connsiteY3" fmla="*/ 58501 h 88534"/>
                    <a:gd name="connsiteX4" fmla="*/ 100107 w 108965"/>
                    <a:gd name="connsiteY4" fmla="*/ 5108 h 88534"/>
                    <a:gd name="connsiteX5" fmla="*/ 39904 w 108965"/>
                    <a:gd name="connsiteY5" fmla="*/ 37457 h 88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965" h="88534">
                      <a:moveTo>
                        <a:pt x="39904" y="37457"/>
                      </a:moveTo>
                      <a:cubicBezTo>
                        <a:pt x="14706" y="49783"/>
                        <a:pt x="-3955" y="54210"/>
                        <a:pt x="9734" y="85946"/>
                      </a:cubicBezTo>
                      <a:cubicBezTo>
                        <a:pt x="7487" y="80634"/>
                        <a:pt x="75522" y="70283"/>
                        <a:pt x="80629" y="68716"/>
                      </a:cubicBezTo>
                      <a:cubicBezTo>
                        <a:pt x="89347" y="65992"/>
                        <a:pt x="95680" y="62587"/>
                        <a:pt x="99971" y="58501"/>
                      </a:cubicBezTo>
                      <a:cubicBezTo>
                        <a:pt x="112910" y="46310"/>
                        <a:pt x="108620" y="28195"/>
                        <a:pt x="100107" y="5108"/>
                      </a:cubicBezTo>
                      <a:cubicBezTo>
                        <a:pt x="101878" y="9943"/>
                        <a:pt x="44875" y="35073"/>
                        <a:pt x="39904" y="37457"/>
                      </a:cubicBezTo>
                      <a:close/>
                    </a:path>
                  </a:pathLst>
                </a:custGeom>
                <a:solidFill>
                  <a:srgbClr val="001E4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3" name="Freeform: Shape 592">
                  <a:extLst>
                    <a:ext uri="{FF2B5EF4-FFF2-40B4-BE49-F238E27FC236}">
                      <a16:creationId xmlns:a16="http://schemas.microsoft.com/office/drawing/2014/main" id="{2E0B6BA6-F773-45AB-ACB3-8A5297280834}"/>
                    </a:ext>
                  </a:extLst>
                </p:cNvPr>
                <p:cNvSpPr/>
                <p:nvPr/>
              </p:nvSpPr>
              <p:spPr>
                <a:xfrm>
                  <a:off x="-1474905" y="2766549"/>
                  <a:ext cx="4270" cy="4270"/>
                </a:xfrm>
                <a:custGeom>
                  <a:avLst/>
                  <a:gdLst>
                    <a:gd name="connsiteX0" fmla="*/ 5312 w 6810"/>
                    <a:gd name="connsiteY0" fmla="*/ 5244 h 6810"/>
                    <a:gd name="connsiteX1" fmla="*/ 5312 w 6810"/>
                    <a:gd name="connsiteY1" fmla="*/ 5108 h 6810"/>
                    <a:gd name="connsiteX2" fmla="*/ 5108 w 6810"/>
                    <a:gd name="connsiteY2" fmla="*/ 5244 h 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810" h="6810">
                      <a:moveTo>
                        <a:pt x="5312" y="5244"/>
                      </a:moveTo>
                      <a:lnTo>
                        <a:pt x="5312" y="5108"/>
                      </a:lnTo>
                      <a:lnTo>
                        <a:pt x="5108" y="5244"/>
                      </a:lnTo>
                      <a:close/>
                    </a:path>
                  </a:pathLst>
                </a:custGeom>
                <a:solidFill>
                  <a:srgbClr val="E5BDB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4" name="Freeform: Shape 593">
                  <a:extLst>
                    <a:ext uri="{FF2B5EF4-FFF2-40B4-BE49-F238E27FC236}">
                      <a16:creationId xmlns:a16="http://schemas.microsoft.com/office/drawing/2014/main" id="{19C158B0-EC53-4455-90B4-EC254865523B}"/>
                    </a:ext>
                  </a:extLst>
                </p:cNvPr>
                <p:cNvSpPr/>
                <p:nvPr/>
              </p:nvSpPr>
              <p:spPr>
                <a:xfrm>
                  <a:off x="-1474905" y="2766549"/>
                  <a:ext cx="4270" cy="4270"/>
                </a:xfrm>
                <a:custGeom>
                  <a:avLst/>
                  <a:gdLst>
                    <a:gd name="connsiteX0" fmla="*/ 5312 w 6810"/>
                    <a:gd name="connsiteY0" fmla="*/ 5244 h 6810"/>
                    <a:gd name="connsiteX1" fmla="*/ 5312 w 6810"/>
                    <a:gd name="connsiteY1" fmla="*/ 5108 h 6810"/>
                    <a:gd name="connsiteX2" fmla="*/ 5108 w 6810"/>
                    <a:gd name="connsiteY2" fmla="*/ 5244 h 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810" h="6810">
                      <a:moveTo>
                        <a:pt x="5312" y="5244"/>
                      </a:moveTo>
                      <a:lnTo>
                        <a:pt x="5312" y="5108"/>
                      </a:lnTo>
                      <a:lnTo>
                        <a:pt x="5108" y="5244"/>
                      </a:lnTo>
                      <a:close/>
                    </a:path>
                  </a:pathLst>
                </a:custGeom>
                <a:solidFill>
                  <a:srgbClr val="E5BDB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5" name="Freeform: Shape 594">
                  <a:extLst>
                    <a:ext uri="{FF2B5EF4-FFF2-40B4-BE49-F238E27FC236}">
                      <a16:creationId xmlns:a16="http://schemas.microsoft.com/office/drawing/2014/main" id="{C5ECB67F-6CC6-4043-AE07-507B3534B663}"/>
                    </a:ext>
                  </a:extLst>
                </p:cNvPr>
                <p:cNvSpPr/>
                <p:nvPr/>
              </p:nvSpPr>
              <p:spPr>
                <a:xfrm>
                  <a:off x="-1412788" y="2689403"/>
                  <a:ext cx="4270" cy="4270"/>
                </a:xfrm>
                <a:custGeom>
                  <a:avLst/>
                  <a:gdLst>
                    <a:gd name="connsiteX0" fmla="*/ 5108 w 6810"/>
                    <a:gd name="connsiteY0" fmla="*/ 6402 h 6810"/>
                    <a:gd name="connsiteX1" fmla="*/ 5244 w 6810"/>
                    <a:gd name="connsiteY1" fmla="*/ 5108 h 6810"/>
                    <a:gd name="connsiteX2" fmla="*/ 5108 w 6810"/>
                    <a:gd name="connsiteY2" fmla="*/ 6402 h 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810" h="6810">
                      <a:moveTo>
                        <a:pt x="5108" y="6402"/>
                      </a:moveTo>
                      <a:lnTo>
                        <a:pt x="5244" y="5108"/>
                      </a:lnTo>
                      <a:lnTo>
                        <a:pt x="5108" y="6402"/>
                      </a:lnTo>
                      <a:close/>
                    </a:path>
                  </a:pathLst>
                </a:custGeom>
                <a:solidFill>
                  <a:srgbClr val="E8C5B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6" name="Freeform: Shape 595">
                  <a:extLst>
                    <a:ext uri="{FF2B5EF4-FFF2-40B4-BE49-F238E27FC236}">
                      <a16:creationId xmlns:a16="http://schemas.microsoft.com/office/drawing/2014/main" id="{DC74C340-A089-40F6-A486-4882ACBD58FE}"/>
                    </a:ext>
                  </a:extLst>
                </p:cNvPr>
                <p:cNvSpPr/>
                <p:nvPr/>
              </p:nvSpPr>
              <p:spPr>
                <a:xfrm>
                  <a:off x="-1521414" y="2777314"/>
                  <a:ext cx="72578" cy="59770"/>
                </a:xfrm>
                <a:custGeom>
                  <a:avLst/>
                  <a:gdLst>
                    <a:gd name="connsiteX0" fmla="*/ 98913 w 115775"/>
                    <a:gd name="connsiteY0" fmla="*/ 16336 h 95344"/>
                    <a:gd name="connsiteX1" fmla="*/ 15146 w 115775"/>
                    <a:gd name="connsiteY1" fmla="*/ 79331 h 95344"/>
                    <a:gd name="connsiteX2" fmla="*/ 99867 w 115775"/>
                    <a:gd name="connsiteY2" fmla="*/ 17221 h 95344"/>
                    <a:gd name="connsiteX3" fmla="*/ 98913 w 115775"/>
                    <a:gd name="connsiteY3" fmla="*/ 16336 h 95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5775" h="95344">
                      <a:moveTo>
                        <a:pt x="98913" y="16336"/>
                      </a:moveTo>
                      <a:cubicBezTo>
                        <a:pt x="72421" y="-15060"/>
                        <a:pt x="-26329" y="23691"/>
                        <a:pt x="15146" y="79331"/>
                      </a:cubicBezTo>
                      <a:cubicBezTo>
                        <a:pt x="48108" y="123735"/>
                        <a:pt x="143317" y="62646"/>
                        <a:pt x="99867" y="17221"/>
                      </a:cubicBezTo>
                      <a:cubicBezTo>
                        <a:pt x="102795" y="21103"/>
                        <a:pt x="100344" y="18106"/>
                        <a:pt x="98913" y="16336"/>
                      </a:cubicBezTo>
                      <a:close/>
                    </a:path>
                  </a:pathLst>
                </a:custGeom>
                <a:solidFill>
                  <a:srgbClr val="EC656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7" name="Freeform: Shape 596">
                  <a:extLst>
                    <a:ext uri="{FF2B5EF4-FFF2-40B4-BE49-F238E27FC236}">
                      <a16:creationId xmlns:a16="http://schemas.microsoft.com/office/drawing/2014/main" id="{8D5967D9-2012-4680-9A73-D98E8AF6EA18}"/>
                    </a:ext>
                  </a:extLst>
                </p:cNvPr>
                <p:cNvSpPr/>
                <p:nvPr/>
              </p:nvSpPr>
              <p:spPr>
                <a:xfrm>
                  <a:off x="-1685456" y="2717106"/>
                  <a:ext cx="68309" cy="145155"/>
                </a:xfrm>
                <a:custGeom>
                  <a:avLst/>
                  <a:gdLst>
                    <a:gd name="connsiteX0" fmla="*/ 39621 w 108965"/>
                    <a:gd name="connsiteY0" fmla="*/ 6341 h 231551"/>
                    <a:gd name="connsiteX1" fmla="*/ 38464 w 108965"/>
                    <a:gd name="connsiteY1" fmla="*/ 113603 h 231551"/>
                    <a:gd name="connsiteX2" fmla="*/ 24638 w 108965"/>
                    <a:gd name="connsiteY2" fmla="*/ 147110 h 231551"/>
                    <a:gd name="connsiteX3" fmla="*/ 5501 w 108965"/>
                    <a:gd name="connsiteY3" fmla="*/ 186406 h 231551"/>
                    <a:gd name="connsiteX4" fmla="*/ 103094 w 108965"/>
                    <a:gd name="connsiteY4" fmla="*/ 183818 h 231551"/>
                    <a:gd name="connsiteX5" fmla="*/ 39621 w 108965"/>
                    <a:gd name="connsiteY5" fmla="*/ 6341 h 231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965" h="231551">
                      <a:moveTo>
                        <a:pt x="39621" y="6341"/>
                      </a:moveTo>
                      <a:cubicBezTo>
                        <a:pt x="33084" y="41073"/>
                        <a:pt x="42891" y="78121"/>
                        <a:pt x="38464" y="113603"/>
                      </a:cubicBezTo>
                      <a:cubicBezTo>
                        <a:pt x="36965" y="125249"/>
                        <a:pt x="31108" y="136486"/>
                        <a:pt x="24638" y="147110"/>
                      </a:cubicBezTo>
                      <a:cubicBezTo>
                        <a:pt x="16058" y="161276"/>
                        <a:pt x="6660" y="174420"/>
                        <a:pt x="5501" y="186406"/>
                      </a:cubicBezTo>
                      <a:cubicBezTo>
                        <a:pt x="-1445" y="260093"/>
                        <a:pt x="85591" y="227131"/>
                        <a:pt x="103094" y="183818"/>
                      </a:cubicBezTo>
                      <a:cubicBezTo>
                        <a:pt x="116306" y="151128"/>
                        <a:pt x="99416" y="-10549"/>
                        <a:pt x="39621" y="6341"/>
                      </a:cubicBezTo>
                      <a:close/>
                    </a:path>
                  </a:pathLst>
                </a:custGeom>
                <a:solidFill>
                  <a:srgbClr val="7293D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8" name="Freeform: Shape 597">
                  <a:extLst>
                    <a:ext uri="{FF2B5EF4-FFF2-40B4-BE49-F238E27FC236}">
                      <a16:creationId xmlns:a16="http://schemas.microsoft.com/office/drawing/2014/main" id="{A2595E2E-0E3C-492A-A5C0-E6A0C9D4053E}"/>
                    </a:ext>
                  </a:extLst>
                </p:cNvPr>
                <p:cNvSpPr/>
                <p:nvPr/>
              </p:nvSpPr>
              <p:spPr>
                <a:xfrm>
                  <a:off x="-1659893" y="2713610"/>
                  <a:ext cx="8539" cy="4270"/>
                </a:xfrm>
                <a:custGeom>
                  <a:avLst/>
                  <a:gdLst>
                    <a:gd name="connsiteX0" fmla="*/ 7492 w 13620"/>
                    <a:gd name="connsiteY0" fmla="*/ 5380 h 6810"/>
                    <a:gd name="connsiteX1" fmla="*/ 9398 w 13620"/>
                    <a:gd name="connsiteY1" fmla="*/ 5312 h 6810"/>
                    <a:gd name="connsiteX2" fmla="*/ 5108 w 13620"/>
                    <a:gd name="connsiteY2" fmla="*/ 5108 h 6810"/>
                    <a:gd name="connsiteX3" fmla="*/ 7492 w 13620"/>
                    <a:gd name="connsiteY3" fmla="*/ 5380 h 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620" h="6810">
                      <a:moveTo>
                        <a:pt x="7492" y="5380"/>
                      </a:moveTo>
                      <a:lnTo>
                        <a:pt x="9398" y="5312"/>
                      </a:lnTo>
                      <a:cubicBezTo>
                        <a:pt x="7968" y="5312"/>
                        <a:pt x="6538" y="5244"/>
                        <a:pt x="5108" y="5108"/>
                      </a:cubicBezTo>
                      <a:lnTo>
                        <a:pt x="7492" y="5380"/>
                      </a:lnTo>
                      <a:close/>
                    </a:path>
                  </a:pathLst>
                </a:custGeom>
                <a:solidFill>
                  <a:srgbClr val="D1EB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9" name="Freeform: Shape 598">
                  <a:extLst>
                    <a:ext uri="{FF2B5EF4-FFF2-40B4-BE49-F238E27FC236}">
                      <a16:creationId xmlns:a16="http://schemas.microsoft.com/office/drawing/2014/main" id="{59B32D45-A0DC-4179-A860-FE1F61C54938}"/>
                    </a:ext>
                  </a:extLst>
                </p:cNvPr>
                <p:cNvSpPr/>
                <p:nvPr/>
              </p:nvSpPr>
              <p:spPr>
                <a:xfrm>
                  <a:off x="-1657161" y="2713697"/>
                  <a:ext cx="4270" cy="4270"/>
                </a:xfrm>
                <a:custGeom>
                  <a:avLst/>
                  <a:gdLst>
                    <a:gd name="connsiteX0" fmla="*/ 5108 w 6810"/>
                    <a:gd name="connsiteY0" fmla="*/ 5176 h 6810"/>
                    <a:gd name="connsiteX1" fmla="*/ 6878 w 6810"/>
                    <a:gd name="connsiteY1" fmla="*/ 5108 h 6810"/>
                    <a:gd name="connsiteX2" fmla="*/ 5108 w 6810"/>
                    <a:gd name="connsiteY2" fmla="*/ 5176 h 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810" h="6810">
                      <a:moveTo>
                        <a:pt x="5108" y="5176"/>
                      </a:moveTo>
                      <a:lnTo>
                        <a:pt x="6878" y="5108"/>
                      </a:lnTo>
                      <a:lnTo>
                        <a:pt x="5108" y="5176"/>
                      </a:lnTo>
                      <a:close/>
                    </a:path>
                  </a:pathLst>
                </a:custGeom>
                <a:solidFill>
                  <a:srgbClr val="D1EBF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0" name="Freeform: Shape 599">
                  <a:extLst>
                    <a:ext uri="{FF2B5EF4-FFF2-40B4-BE49-F238E27FC236}">
                      <a16:creationId xmlns:a16="http://schemas.microsoft.com/office/drawing/2014/main" id="{84B82912-1435-4FB6-9F27-18814C807B29}"/>
                    </a:ext>
                  </a:extLst>
                </p:cNvPr>
                <p:cNvSpPr/>
                <p:nvPr/>
              </p:nvSpPr>
              <p:spPr>
                <a:xfrm>
                  <a:off x="-1468842" y="2738286"/>
                  <a:ext cx="4270" cy="4270"/>
                </a:xfrm>
                <a:custGeom>
                  <a:avLst/>
                  <a:gdLst>
                    <a:gd name="connsiteX0" fmla="*/ 5244 w 6810"/>
                    <a:gd name="connsiteY0" fmla="*/ 5312 h 6810"/>
                    <a:gd name="connsiteX1" fmla="*/ 5312 w 6810"/>
                    <a:gd name="connsiteY1" fmla="*/ 5108 h 6810"/>
                    <a:gd name="connsiteX2" fmla="*/ 5108 w 6810"/>
                    <a:gd name="connsiteY2" fmla="*/ 5312 h 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810" h="6810">
                      <a:moveTo>
                        <a:pt x="5244" y="5312"/>
                      </a:moveTo>
                      <a:lnTo>
                        <a:pt x="5312" y="5108"/>
                      </a:lnTo>
                      <a:lnTo>
                        <a:pt x="5108" y="5312"/>
                      </a:lnTo>
                      <a:close/>
                    </a:path>
                  </a:pathLst>
                </a:custGeom>
                <a:solidFill>
                  <a:srgbClr val="E5BDB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1" name="Freeform: Shape 600">
                  <a:extLst>
                    <a:ext uri="{FF2B5EF4-FFF2-40B4-BE49-F238E27FC236}">
                      <a16:creationId xmlns:a16="http://schemas.microsoft.com/office/drawing/2014/main" id="{2AFCB5F9-9E80-40D4-B669-0AB0201D61DF}"/>
                    </a:ext>
                  </a:extLst>
                </p:cNvPr>
                <p:cNvSpPr/>
                <p:nvPr/>
              </p:nvSpPr>
              <p:spPr>
                <a:xfrm>
                  <a:off x="-1403522" y="2656061"/>
                  <a:ext cx="4270" cy="4270"/>
                </a:xfrm>
                <a:custGeom>
                  <a:avLst/>
                  <a:gdLst>
                    <a:gd name="connsiteX0" fmla="*/ 5108 w 6810"/>
                    <a:gd name="connsiteY0" fmla="*/ 6402 h 6810"/>
                    <a:gd name="connsiteX1" fmla="*/ 5244 w 6810"/>
                    <a:gd name="connsiteY1" fmla="*/ 5108 h 6810"/>
                    <a:gd name="connsiteX2" fmla="*/ 5108 w 6810"/>
                    <a:gd name="connsiteY2" fmla="*/ 6402 h 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810" h="6810">
                      <a:moveTo>
                        <a:pt x="5108" y="6402"/>
                      </a:moveTo>
                      <a:lnTo>
                        <a:pt x="5244" y="5108"/>
                      </a:lnTo>
                      <a:lnTo>
                        <a:pt x="5108" y="6402"/>
                      </a:lnTo>
                      <a:close/>
                    </a:path>
                  </a:pathLst>
                </a:custGeom>
                <a:solidFill>
                  <a:srgbClr val="E8C5B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2" name="Freeform: Shape 601">
                  <a:extLst>
                    <a:ext uri="{FF2B5EF4-FFF2-40B4-BE49-F238E27FC236}">
                      <a16:creationId xmlns:a16="http://schemas.microsoft.com/office/drawing/2014/main" id="{14E4D447-F5A2-402F-B132-E2B544B6B78B}"/>
                    </a:ext>
                  </a:extLst>
                </p:cNvPr>
                <p:cNvSpPr/>
                <p:nvPr/>
              </p:nvSpPr>
              <p:spPr>
                <a:xfrm>
                  <a:off x="-1763393" y="2815562"/>
                  <a:ext cx="55501" cy="51231"/>
                </a:xfrm>
                <a:custGeom>
                  <a:avLst/>
                  <a:gdLst>
                    <a:gd name="connsiteX0" fmla="*/ 80587 w 88534"/>
                    <a:gd name="connsiteY0" fmla="*/ 18387 h 81723"/>
                    <a:gd name="connsiteX1" fmla="*/ 10849 w 88534"/>
                    <a:gd name="connsiteY1" fmla="*/ 65583 h 81723"/>
                    <a:gd name="connsiteX2" fmla="*/ 81268 w 88534"/>
                    <a:gd name="connsiteY2" fmla="*/ 19272 h 81723"/>
                    <a:gd name="connsiteX3" fmla="*/ 80587 w 88534"/>
                    <a:gd name="connsiteY3" fmla="*/ 18387 h 81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8534" h="81723">
                      <a:moveTo>
                        <a:pt x="80587" y="18387"/>
                      </a:moveTo>
                      <a:cubicBezTo>
                        <a:pt x="62676" y="-11987"/>
                        <a:pt x="-16664" y="12258"/>
                        <a:pt x="10849" y="65583"/>
                      </a:cubicBezTo>
                      <a:cubicBezTo>
                        <a:pt x="32643" y="108079"/>
                        <a:pt x="111097" y="63744"/>
                        <a:pt x="81268" y="19272"/>
                      </a:cubicBezTo>
                      <a:cubicBezTo>
                        <a:pt x="83175" y="23018"/>
                        <a:pt x="81541" y="20158"/>
                        <a:pt x="80587" y="18387"/>
                      </a:cubicBezTo>
                      <a:close/>
                    </a:path>
                  </a:pathLst>
                </a:custGeom>
                <a:solidFill>
                  <a:srgbClr val="EC656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3" name="Freeform: Shape 602">
                  <a:extLst>
                    <a:ext uri="{FF2B5EF4-FFF2-40B4-BE49-F238E27FC236}">
                      <a16:creationId xmlns:a16="http://schemas.microsoft.com/office/drawing/2014/main" id="{208DFA95-74BF-4C73-B2D3-8E860F97737F}"/>
                    </a:ext>
                  </a:extLst>
                </p:cNvPr>
                <p:cNvSpPr/>
                <p:nvPr/>
              </p:nvSpPr>
              <p:spPr>
                <a:xfrm>
                  <a:off x="-1691614" y="2886473"/>
                  <a:ext cx="140887" cy="85385"/>
                </a:xfrm>
                <a:custGeom>
                  <a:avLst/>
                  <a:gdLst>
                    <a:gd name="connsiteX0" fmla="*/ 221540 w 224740"/>
                    <a:gd name="connsiteY0" fmla="*/ 5108 h 136206"/>
                    <a:gd name="connsiteX1" fmla="*/ 5108 w 224740"/>
                    <a:gd name="connsiteY1" fmla="*/ 36844 h 136206"/>
                    <a:gd name="connsiteX2" fmla="*/ 87785 w 224740"/>
                    <a:gd name="connsiteY2" fmla="*/ 137637 h 136206"/>
                    <a:gd name="connsiteX3" fmla="*/ 224537 w 224740"/>
                    <a:gd name="connsiteY3" fmla="*/ 5108 h 136206"/>
                    <a:gd name="connsiteX4" fmla="*/ 221540 w 224740"/>
                    <a:gd name="connsiteY4" fmla="*/ 5108 h 136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4740" h="136206">
                      <a:moveTo>
                        <a:pt x="221540" y="5108"/>
                      </a:moveTo>
                      <a:cubicBezTo>
                        <a:pt x="198249" y="14506"/>
                        <a:pt x="9807" y="46038"/>
                        <a:pt x="5108" y="36844"/>
                      </a:cubicBezTo>
                      <a:cubicBezTo>
                        <a:pt x="43723" y="112507"/>
                        <a:pt x="58501" y="140429"/>
                        <a:pt x="87785" y="137637"/>
                      </a:cubicBezTo>
                      <a:cubicBezTo>
                        <a:pt x="166785" y="130213"/>
                        <a:pt x="228963" y="62246"/>
                        <a:pt x="224537" y="5108"/>
                      </a:cubicBezTo>
                      <a:cubicBezTo>
                        <a:pt x="223515" y="5108"/>
                        <a:pt x="222494" y="5108"/>
                        <a:pt x="221540" y="510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4" name="Freeform: Shape 603">
                  <a:extLst>
                    <a:ext uri="{FF2B5EF4-FFF2-40B4-BE49-F238E27FC236}">
                      <a16:creationId xmlns:a16="http://schemas.microsoft.com/office/drawing/2014/main" id="{03215B26-C344-40F7-A1C6-86440C433461}"/>
                    </a:ext>
                  </a:extLst>
                </p:cNvPr>
                <p:cNvSpPr/>
                <p:nvPr/>
              </p:nvSpPr>
              <p:spPr>
                <a:xfrm>
                  <a:off x="-1546131" y="2870928"/>
                  <a:ext cx="17077" cy="21346"/>
                </a:xfrm>
                <a:custGeom>
                  <a:avLst/>
                  <a:gdLst>
                    <a:gd name="connsiteX0" fmla="*/ 8330 w 27241"/>
                    <a:gd name="connsiteY0" fmla="*/ 5118 h 34051"/>
                    <a:gd name="connsiteX1" fmla="*/ 20112 w 27241"/>
                    <a:gd name="connsiteY1" fmla="*/ 31338 h 34051"/>
                    <a:gd name="connsiteX2" fmla="*/ 23313 w 27241"/>
                    <a:gd name="connsiteY2" fmla="*/ 31202 h 34051"/>
                    <a:gd name="connsiteX3" fmla="*/ 8330 w 27241"/>
                    <a:gd name="connsiteY3" fmla="*/ 5118 h 34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241" h="34051">
                      <a:moveTo>
                        <a:pt x="8330" y="5118"/>
                      </a:moveTo>
                      <a:cubicBezTo>
                        <a:pt x="-1272" y="6140"/>
                        <a:pt x="12961" y="30112"/>
                        <a:pt x="20112" y="31338"/>
                      </a:cubicBezTo>
                      <a:cubicBezTo>
                        <a:pt x="21202" y="31542"/>
                        <a:pt x="22223" y="31474"/>
                        <a:pt x="23313" y="31202"/>
                      </a:cubicBezTo>
                      <a:cubicBezTo>
                        <a:pt x="24334" y="30861"/>
                        <a:pt x="14187" y="4505"/>
                        <a:pt x="8330" y="5118"/>
                      </a:cubicBezTo>
                      <a:close/>
                    </a:path>
                  </a:pathLst>
                </a:custGeom>
                <a:solidFill>
                  <a:srgbClr val="E89F8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5" name="Freeform: Shape 604">
                  <a:extLst>
                    <a:ext uri="{FF2B5EF4-FFF2-40B4-BE49-F238E27FC236}">
                      <a16:creationId xmlns:a16="http://schemas.microsoft.com/office/drawing/2014/main" id="{868201A0-DF08-4BD3-9AA1-5BC3E12A87DC}"/>
                    </a:ext>
                  </a:extLst>
                </p:cNvPr>
                <p:cNvSpPr/>
                <p:nvPr/>
              </p:nvSpPr>
              <p:spPr>
                <a:xfrm>
                  <a:off x="-1702656" y="2896201"/>
                  <a:ext cx="12808" cy="17077"/>
                </a:xfrm>
                <a:custGeom>
                  <a:avLst/>
                  <a:gdLst>
                    <a:gd name="connsiteX0" fmla="*/ 15026 w 20430"/>
                    <a:gd name="connsiteY0" fmla="*/ 5119 h 27241"/>
                    <a:gd name="connsiteX1" fmla="*/ 5696 w 20430"/>
                    <a:gd name="connsiteY1" fmla="*/ 27525 h 27241"/>
                    <a:gd name="connsiteX2" fmla="*/ 16661 w 20430"/>
                    <a:gd name="connsiteY2" fmla="*/ 7094 h 27241"/>
                    <a:gd name="connsiteX3" fmla="*/ 15026 w 20430"/>
                    <a:gd name="connsiteY3" fmla="*/ 5119 h 27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30" h="27241">
                      <a:moveTo>
                        <a:pt x="15026" y="5119"/>
                      </a:moveTo>
                      <a:cubicBezTo>
                        <a:pt x="14277" y="4574"/>
                        <a:pt x="2359" y="24188"/>
                        <a:pt x="5696" y="27525"/>
                      </a:cubicBezTo>
                      <a:cubicBezTo>
                        <a:pt x="11144" y="33041"/>
                        <a:pt x="19385" y="12202"/>
                        <a:pt x="16661" y="7094"/>
                      </a:cubicBezTo>
                      <a:cubicBezTo>
                        <a:pt x="16320" y="6277"/>
                        <a:pt x="15775" y="5664"/>
                        <a:pt x="15026" y="5119"/>
                      </a:cubicBezTo>
                      <a:close/>
                    </a:path>
                  </a:pathLst>
                </a:custGeom>
                <a:solidFill>
                  <a:srgbClr val="E89F8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6" name="Freeform: Shape 605">
                  <a:extLst>
                    <a:ext uri="{FF2B5EF4-FFF2-40B4-BE49-F238E27FC236}">
                      <a16:creationId xmlns:a16="http://schemas.microsoft.com/office/drawing/2014/main" id="{2BF7DA47-CEFB-45B2-A972-BBD544D6E03F}"/>
                    </a:ext>
                  </a:extLst>
                </p:cNvPr>
                <p:cNvSpPr/>
                <p:nvPr/>
              </p:nvSpPr>
              <p:spPr>
                <a:xfrm>
                  <a:off x="-1677098" y="2913370"/>
                  <a:ext cx="123809" cy="64039"/>
                </a:xfrm>
                <a:custGeom>
                  <a:avLst/>
                  <a:gdLst>
                    <a:gd name="connsiteX0" fmla="*/ 49170 w 197499"/>
                    <a:gd name="connsiteY0" fmla="*/ 99908 h 102154"/>
                    <a:gd name="connsiteX1" fmla="*/ 151325 w 197499"/>
                    <a:gd name="connsiteY1" fmla="*/ 64290 h 102154"/>
                    <a:gd name="connsiteX2" fmla="*/ 194980 w 197499"/>
                    <a:gd name="connsiteY2" fmla="*/ 5108 h 102154"/>
                    <a:gd name="connsiteX3" fmla="*/ 5108 w 197499"/>
                    <a:gd name="connsiteY3" fmla="*/ 39977 h 102154"/>
                    <a:gd name="connsiteX4" fmla="*/ 49170 w 197499"/>
                    <a:gd name="connsiteY4" fmla="*/ 99908 h 102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7499" h="102154">
                      <a:moveTo>
                        <a:pt x="49170" y="99908"/>
                      </a:moveTo>
                      <a:cubicBezTo>
                        <a:pt x="78114" y="99976"/>
                        <a:pt x="118364" y="88262"/>
                        <a:pt x="151325" y="64290"/>
                      </a:cubicBezTo>
                      <a:cubicBezTo>
                        <a:pt x="177205" y="45493"/>
                        <a:pt x="192324" y="6197"/>
                        <a:pt x="194980" y="5108"/>
                      </a:cubicBezTo>
                      <a:cubicBezTo>
                        <a:pt x="164674" y="17571"/>
                        <a:pt x="37525" y="40522"/>
                        <a:pt x="5108" y="39977"/>
                      </a:cubicBezTo>
                      <a:cubicBezTo>
                        <a:pt x="19409" y="68784"/>
                        <a:pt x="43178" y="99839"/>
                        <a:pt x="49170" y="99908"/>
                      </a:cubicBezTo>
                      <a:close/>
                    </a:path>
                  </a:pathLst>
                </a:custGeom>
                <a:solidFill>
                  <a:srgbClr val="C0444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7" name="Freeform: Shape 606">
                  <a:extLst>
                    <a:ext uri="{FF2B5EF4-FFF2-40B4-BE49-F238E27FC236}">
                      <a16:creationId xmlns:a16="http://schemas.microsoft.com/office/drawing/2014/main" id="{5505EE46-B93A-4214-B20A-FE5BB58F18BC}"/>
                    </a:ext>
                  </a:extLst>
                </p:cNvPr>
                <p:cNvSpPr/>
                <p:nvPr/>
              </p:nvSpPr>
              <p:spPr>
                <a:xfrm>
                  <a:off x="-1648114" y="2935655"/>
                  <a:ext cx="76848" cy="42693"/>
                </a:xfrm>
                <a:custGeom>
                  <a:avLst/>
                  <a:gdLst>
                    <a:gd name="connsiteX0" fmla="*/ 56532 w 122585"/>
                    <a:gd name="connsiteY0" fmla="*/ 7083 h 68103"/>
                    <a:gd name="connsiteX1" fmla="*/ 5455 w 122585"/>
                    <a:gd name="connsiteY1" fmla="*/ 61975 h 68103"/>
                    <a:gd name="connsiteX2" fmla="*/ 60755 w 122585"/>
                    <a:gd name="connsiteY2" fmla="*/ 52917 h 68103"/>
                    <a:gd name="connsiteX3" fmla="*/ 122729 w 122585"/>
                    <a:gd name="connsiteY3" fmla="*/ 11238 h 68103"/>
                    <a:gd name="connsiteX4" fmla="*/ 56532 w 122585"/>
                    <a:gd name="connsiteY4" fmla="*/ 7083 h 68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85" h="68103">
                      <a:moveTo>
                        <a:pt x="56532" y="7083"/>
                      </a:moveTo>
                      <a:cubicBezTo>
                        <a:pt x="30994" y="10489"/>
                        <a:pt x="1573" y="37934"/>
                        <a:pt x="5455" y="61975"/>
                      </a:cubicBezTo>
                      <a:cubicBezTo>
                        <a:pt x="6953" y="71237"/>
                        <a:pt x="55919" y="54892"/>
                        <a:pt x="60755" y="52917"/>
                      </a:cubicBezTo>
                      <a:cubicBezTo>
                        <a:pt x="83229" y="43655"/>
                        <a:pt x="105907" y="32690"/>
                        <a:pt x="122729" y="11238"/>
                      </a:cubicBezTo>
                      <a:cubicBezTo>
                        <a:pt x="115101" y="3406"/>
                        <a:pt x="76895" y="4359"/>
                        <a:pt x="56532" y="7083"/>
                      </a:cubicBezTo>
                      <a:close/>
                    </a:path>
                  </a:pathLst>
                </a:custGeom>
                <a:solidFill>
                  <a:srgbClr val="D1596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8" name="Freeform: Shape 607">
                  <a:extLst>
                    <a:ext uri="{FF2B5EF4-FFF2-40B4-BE49-F238E27FC236}">
                      <a16:creationId xmlns:a16="http://schemas.microsoft.com/office/drawing/2014/main" id="{6B788042-7287-4A66-9B0D-EE42B80CCBBC}"/>
                    </a:ext>
                  </a:extLst>
                </p:cNvPr>
                <p:cNvSpPr/>
                <p:nvPr/>
              </p:nvSpPr>
              <p:spPr>
                <a:xfrm>
                  <a:off x="-1692767" y="2873198"/>
                  <a:ext cx="145155" cy="38424"/>
                </a:xfrm>
                <a:custGeom>
                  <a:avLst/>
                  <a:gdLst>
                    <a:gd name="connsiteX0" fmla="*/ 157318 w 231551"/>
                    <a:gd name="connsiteY0" fmla="*/ 9669 h 61292"/>
                    <a:gd name="connsiteX1" fmla="*/ 73211 w 231551"/>
                    <a:gd name="connsiteY1" fmla="*/ 25469 h 61292"/>
                    <a:gd name="connsiteX2" fmla="*/ 49852 w 231551"/>
                    <a:gd name="connsiteY2" fmla="*/ 16820 h 61292"/>
                    <a:gd name="connsiteX3" fmla="*/ 5108 w 231551"/>
                    <a:gd name="connsiteY3" fmla="*/ 59929 h 61292"/>
                    <a:gd name="connsiteX4" fmla="*/ 44403 w 231551"/>
                    <a:gd name="connsiteY4" fmla="*/ 59657 h 61292"/>
                    <a:gd name="connsiteX5" fmla="*/ 96639 w 231551"/>
                    <a:gd name="connsiteY5" fmla="*/ 54141 h 61292"/>
                    <a:gd name="connsiteX6" fmla="*/ 175025 w 231551"/>
                    <a:gd name="connsiteY6" fmla="*/ 35072 h 61292"/>
                    <a:gd name="connsiteX7" fmla="*/ 206081 w 231551"/>
                    <a:gd name="connsiteY7" fmla="*/ 26354 h 61292"/>
                    <a:gd name="connsiteX8" fmla="*/ 222153 w 231551"/>
                    <a:gd name="connsiteY8" fmla="*/ 22064 h 61292"/>
                    <a:gd name="connsiteX9" fmla="*/ 228555 w 231551"/>
                    <a:gd name="connsiteY9" fmla="*/ 14232 h 61292"/>
                    <a:gd name="connsiteX10" fmla="*/ 157318 w 231551"/>
                    <a:gd name="connsiteY10" fmla="*/ 9669 h 61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551" h="61292">
                      <a:moveTo>
                        <a:pt x="157318" y="9669"/>
                      </a:moveTo>
                      <a:cubicBezTo>
                        <a:pt x="128851" y="4629"/>
                        <a:pt x="92416" y="-2045"/>
                        <a:pt x="73211" y="25469"/>
                      </a:cubicBezTo>
                      <a:cubicBezTo>
                        <a:pt x="73347" y="25265"/>
                        <a:pt x="52439" y="17024"/>
                        <a:pt x="49852" y="16820"/>
                      </a:cubicBezTo>
                      <a:cubicBezTo>
                        <a:pt x="26765" y="14709"/>
                        <a:pt x="18252" y="46581"/>
                        <a:pt x="5108" y="59929"/>
                      </a:cubicBezTo>
                      <a:cubicBezTo>
                        <a:pt x="5925" y="59112"/>
                        <a:pt x="41202" y="59793"/>
                        <a:pt x="44403" y="59657"/>
                      </a:cubicBezTo>
                      <a:cubicBezTo>
                        <a:pt x="61906" y="59044"/>
                        <a:pt x="79408" y="57478"/>
                        <a:pt x="96639" y="54141"/>
                      </a:cubicBezTo>
                      <a:cubicBezTo>
                        <a:pt x="131507" y="47535"/>
                        <a:pt x="166717" y="37047"/>
                        <a:pt x="175025" y="35072"/>
                      </a:cubicBezTo>
                      <a:cubicBezTo>
                        <a:pt x="185513" y="32552"/>
                        <a:pt x="195729" y="29283"/>
                        <a:pt x="206081" y="26354"/>
                      </a:cubicBezTo>
                      <a:cubicBezTo>
                        <a:pt x="209894" y="25265"/>
                        <a:pt x="218952" y="24039"/>
                        <a:pt x="222153" y="22064"/>
                      </a:cubicBezTo>
                      <a:cubicBezTo>
                        <a:pt x="222697" y="21723"/>
                        <a:pt x="231278" y="13823"/>
                        <a:pt x="228555" y="14232"/>
                      </a:cubicBezTo>
                      <a:cubicBezTo>
                        <a:pt x="205604" y="17637"/>
                        <a:pt x="179384" y="13551"/>
                        <a:pt x="157318" y="9669"/>
                      </a:cubicBezTo>
                      <a:close/>
                    </a:path>
                  </a:pathLst>
                </a:custGeom>
                <a:solidFill>
                  <a:srgbClr val="EC656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09" name="Freeform: Shape 608">
                  <a:extLst>
                    <a:ext uri="{FF2B5EF4-FFF2-40B4-BE49-F238E27FC236}">
                      <a16:creationId xmlns:a16="http://schemas.microsoft.com/office/drawing/2014/main" id="{C1DBFB1A-C467-40DF-8F43-403F90814965}"/>
                    </a:ext>
                  </a:extLst>
                </p:cNvPr>
                <p:cNvSpPr/>
                <p:nvPr/>
              </p:nvSpPr>
              <p:spPr>
                <a:xfrm>
                  <a:off x="-1691144" y="2885225"/>
                  <a:ext cx="145155" cy="106733"/>
                </a:xfrm>
                <a:custGeom>
                  <a:avLst/>
                  <a:gdLst>
                    <a:gd name="connsiteX0" fmla="*/ 217726 w 231551"/>
                    <a:gd name="connsiteY0" fmla="*/ 36995 h 170258"/>
                    <a:gd name="connsiteX1" fmla="*/ 184287 w 231551"/>
                    <a:gd name="connsiteY1" fmla="*/ 96177 h 170258"/>
                    <a:gd name="connsiteX2" fmla="*/ 116797 w 231551"/>
                    <a:gd name="connsiteY2" fmla="*/ 134860 h 170258"/>
                    <a:gd name="connsiteX3" fmla="*/ 49443 w 231551"/>
                    <a:gd name="connsiteY3" fmla="*/ 117493 h 170258"/>
                    <a:gd name="connsiteX4" fmla="*/ 28876 w 231551"/>
                    <a:gd name="connsiteY4" fmla="*/ 84191 h 170258"/>
                    <a:gd name="connsiteX5" fmla="*/ 5108 w 231551"/>
                    <a:gd name="connsiteY5" fmla="*/ 41763 h 170258"/>
                    <a:gd name="connsiteX6" fmla="*/ 16413 w 231551"/>
                    <a:gd name="connsiteY6" fmla="*/ 80718 h 170258"/>
                    <a:gd name="connsiteX7" fmla="*/ 34937 w 231551"/>
                    <a:gd name="connsiteY7" fmla="*/ 121171 h 170258"/>
                    <a:gd name="connsiteX8" fmla="*/ 111349 w 231551"/>
                    <a:gd name="connsiteY8" fmla="*/ 167890 h 170258"/>
                    <a:gd name="connsiteX9" fmla="*/ 208668 w 231551"/>
                    <a:gd name="connsiteY9" fmla="*/ 103464 h 170258"/>
                    <a:gd name="connsiteX10" fmla="*/ 226443 w 231551"/>
                    <a:gd name="connsiteY10" fmla="*/ 51638 h 170258"/>
                    <a:gd name="connsiteX11" fmla="*/ 223855 w 231551"/>
                    <a:gd name="connsiteY11" fmla="*/ 5123 h 170258"/>
                    <a:gd name="connsiteX12" fmla="*/ 217726 w 231551"/>
                    <a:gd name="connsiteY12" fmla="*/ 36995 h 17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1551" h="170258">
                      <a:moveTo>
                        <a:pt x="217726" y="36995"/>
                      </a:moveTo>
                      <a:cubicBezTo>
                        <a:pt x="212959" y="60695"/>
                        <a:pt x="201586" y="78879"/>
                        <a:pt x="184287" y="96177"/>
                      </a:cubicBezTo>
                      <a:cubicBezTo>
                        <a:pt x="170394" y="110138"/>
                        <a:pt x="143493" y="126960"/>
                        <a:pt x="116797" y="134860"/>
                      </a:cubicBezTo>
                      <a:cubicBezTo>
                        <a:pt x="92075" y="142147"/>
                        <a:pt x="67967" y="134315"/>
                        <a:pt x="49443" y="117493"/>
                      </a:cubicBezTo>
                      <a:cubicBezTo>
                        <a:pt x="38614" y="107618"/>
                        <a:pt x="33507" y="97335"/>
                        <a:pt x="28876" y="84191"/>
                      </a:cubicBezTo>
                      <a:cubicBezTo>
                        <a:pt x="24449" y="71388"/>
                        <a:pt x="16072" y="50616"/>
                        <a:pt x="5108" y="41763"/>
                      </a:cubicBezTo>
                      <a:cubicBezTo>
                        <a:pt x="10147" y="45849"/>
                        <a:pt x="14438" y="74180"/>
                        <a:pt x="16413" y="80718"/>
                      </a:cubicBezTo>
                      <a:cubicBezTo>
                        <a:pt x="20840" y="95019"/>
                        <a:pt x="26220" y="108776"/>
                        <a:pt x="34937" y="121171"/>
                      </a:cubicBezTo>
                      <a:cubicBezTo>
                        <a:pt x="50873" y="143917"/>
                        <a:pt x="81724" y="169592"/>
                        <a:pt x="111349" y="167890"/>
                      </a:cubicBezTo>
                      <a:cubicBezTo>
                        <a:pt x="151666" y="165574"/>
                        <a:pt x="189395" y="136494"/>
                        <a:pt x="208668" y="103464"/>
                      </a:cubicBezTo>
                      <a:cubicBezTo>
                        <a:pt x="217998" y="87460"/>
                        <a:pt x="224060" y="69821"/>
                        <a:pt x="226443" y="51638"/>
                      </a:cubicBezTo>
                      <a:cubicBezTo>
                        <a:pt x="226784" y="48300"/>
                        <a:pt x="225626" y="4170"/>
                        <a:pt x="223855" y="5123"/>
                      </a:cubicBezTo>
                      <a:cubicBezTo>
                        <a:pt x="218271" y="8256"/>
                        <a:pt x="219156" y="29844"/>
                        <a:pt x="217726" y="36995"/>
                      </a:cubicBezTo>
                      <a:close/>
                    </a:path>
                  </a:pathLst>
                </a:custGeom>
                <a:solidFill>
                  <a:srgbClr val="EC656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0" name="Freeform: Shape 609">
                  <a:extLst>
                    <a:ext uri="{FF2B5EF4-FFF2-40B4-BE49-F238E27FC236}">
                      <a16:creationId xmlns:a16="http://schemas.microsoft.com/office/drawing/2014/main" id="{0D837B7B-49C7-4468-80CB-CC1453C838B2}"/>
                    </a:ext>
                  </a:extLst>
                </p:cNvPr>
                <p:cNvSpPr/>
                <p:nvPr/>
              </p:nvSpPr>
              <p:spPr>
                <a:xfrm>
                  <a:off x="-1671343" y="2277823"/>
                  <a:ext cx="936327" cy="1150899"/>
                </a:xfrm>
                <a:custGeom>
                  <a:avLst/>
                  <a:gdLst>
                    <a:gd name="connsiteX0" fmla="*/ 1304055 w 1443789"/>
                    <a:gd name="connsiteY0" fmla="*/ 1071912 h 1709392"/>
                    <a:gd name="connsiteX1" fmla="*/ 1132435 w 1443789"/>
                    <a:gd name="connsiteY1" fmla="*/ 504680 h 1709392"/>
                    <a:gd name="connsiteX2" fmla="*/ 945764 w 1443789"/>
                    <a:gd name="connsiteY2" fmla="*/ 305410 h 1709392"/>
                    <a:gd name="connsiteX3" fmla="*/ 784631 w 1443789"/>
                    <a:gd name="connsiteY3" fmla="*/ 90952 h 1709392"/>
                    <a:gd name="connsiteX4" fmla="*/ 199624 w 1443789"/>
                    <a:gd name="connsiteY4" fmla="*/ 77536 h 1709392"/>
                    <a:gd name="connsiteX5" fmla="*/ 6688 w 1443789"/>
                    <a:gd name="connsiteY5" fmla="*/ 207205 h 1709392"/>
                    <a:gd name="connsiteX6" fmla="*/ 174971 w 1443789"/>
                    <a:gd name="connsiteY6" fmla="*/ 346544 h 1709392"/>
                    <a:gd name="connsiteX7" fmla="*/ 465568 w 1443789"/>
                    <a:gd name="connsiteY7" fmla="*/ 626517 h 1709392"/>
                    <a:gd name="connsiteX8" fmla="*/ 493898 w 1443789"/>
                    <a:gd name="connsiteY8" fmla="*/ 698842 h 1709392"/>
                    <a:gd name="connsiteX9" fmla="*/ 577121 w 1443789"/>
                    <a:gd name="connsiteY9" fmla="*/ 702520 h 1709392"/>
                    <a:gd name="connsiteX10" fmla="*/ 514534 w 1443789"/>
                    <a:gd name="connsiteY10" fmla="*/ 913912 h 1709392"/>
                    <a:gd name="connsiteX11" fmla="*/ 716937 w 1443789"/>
                    <a:gd name="connsiteY11" fmla="*/ 1366935 h 1709392"/>
                    <a:gd name="connsiteX12" fmla="*/ 1094161 w 1443789"/>
                    <a:gd name="connsiteY12" fmla="*/ 1560621 h 1709392"/>
                    <a:gd name="connsiteX13" fmla="*/ 1378560 w 1443789"/>
                    <a:gd name="connsiteY13" fmla="*/ 1707111 h 1709392"/>
                    <a:gd name="connsiteX14" fmla="*/ 1358470 w 1443789"/>
                    <a:gd name="connsiteY14" fmla="*/ 1375857 h 1709392"/>
                    <a:gd name="connsiteX15" fmla="*/ 1304055 w 1443789"/>
                    <a:gd name="connsiteY15" fmla="*/ 1071912 h 1709392"/>
                    <a:gd name="connsiteX0" fmla="*/ 1298948 w 1493622"/>
                    <a:gd name="connsiteY0" fmla="*/ 1066805 h 1835905"/>
                    <a:gd name="connsiteX1" fmla="*/ 1127328 w 1493622"/>
                    <a:gd name="connsiteY1" fmla="*/ 499573 h 1835905"/>
                    <a:gd name="connsiteX2" fmla="*/ 940657 w 1493622"/>
                    <a:gd name="connsiteY2" fmla="*/ 300303 h 1835905"/>
                    <a:gd name="connsiteX3" fmla="*/ 779524 w 1493622"/>
                    <a:gd name="connsiteY3" fmla="*/ 85845 h 1835905"/>
                    <a:gd name="connsiteX4" fmla="*/ 194517 w 1493622"/>
                    <a:gd name="connsiteY4" fmla="*/ 72429 h 1835905"/>
                    <a:gd name="connsiteX5" fmla="*/ 1581 w 1493622"/>
                    <a:gd name="connsiteY5" fmla="*/ 202098 h 1835905"/>
                    <a:gd name="connsiteX6" fmla="*/ 169864 w 1493622"/>
                    <a:gd name="connsiteY6" fmla="*/ 341437 h 1835905"/>
                    <a:gd name="connsiteX7" fmla="*/ 460461 w 1493622"/>
                    <a:gd name="connsiteY7" fmla="*/ 621410 h 1835905"/>
                    <a:gd name="connsiteX8" fmla="*/ 488791 w 1493622"/>
                    <a:gd name="connsiteY8" fmla="*/ 693735 h 1835905"/>
                    <a:gd name="connsiteX9" fmla="*/ 572014 w 1493622"/>
                    <a:gd name="connsiteY9" fmla="*/ 697413 h 1835905"/>
                    <a:gd name="connsiteX10" fmla="*/ 509427 w 1493622"/>
                    <a:gd name="connsiteY10" fmla="*/ 908805 h 1835905"/>
                    <a:gd name="connsiteX11" fmla="*/ 711830 w 1493622"/>
                    <a:gd name="connsiteY11" fmla="*/ 1361828 h 1835905"/>
                    <a:gd name="connsiteX12" fmla="*/ 1089054 w 1493622"/>
                    <a:gd name="connsiteY12" fmla="*/ 1555514 h 1835905"/>
                    <a:gd name="connsiteX13" fmla="*/ 1448187 w 1493622"/>
                    <a:gd name="connsiteY13" fmla="*/ 1835905 h 1835905"/>
                    <a:gd name="connsiteX14" fmla="*/ 1353363 w 1493622"/>
                    <a:gd name="connsiteY14" fmla="*/ 1370750 h 1835905"/>
                    <a:gd name="connsiteX15" fmla="*/ 1298948 w 1493622"/>
                    <a:gd name="connsiteY15" fmla="*/ 1066805 h 1835905"/>
                    <a:gd name="connsiteX0" fmla="*/ 1298948 w 1493622"/>
                    <a:gd name="connsiteY0" fmla="*/ 1066805 h 1835905"/>
                    <a:gd name="connsiteX1" fmla="*/ 1127328 w 1493622"/>
                    <a:gd name="connsiteY1" fmla="*/ 499573 h 1835905"/>
                    <a:gd name="connsiteX2" fmla="*/ 940657 w 1493622"/>
                    <a:gd name="connsiteY2" fmla="*/ 300303 h 1835905"/>
                    <a:gd name="connsiteX3" fmla="*/ 779524 w 1493622"/>
                    <a:gd name="connsiteY3" fmla="*/ 85845 h 1835905"/>
                    <a:gd name="connsiteX4" fmla="*/ 194517 w 1493622"/>
                    <a:gd name="connsiteY4" fmla="*/ 72429 h 1835905"/>
                    <a:gd name="connsiteX5" fmla="*/ 1581 w 1493622"/>
                    <a:gd name="connsiteY5" fmla="*/ 202098 h 1835905"/>
                    <a:gd name="connsiteX6" fmla="*/ 169864 w 1493622"/>
                    <a:gd name="connsiteY6" fmla="*/ 341437 h 1835905"/>
                    <a:gd name="connsiteX7" fmla="*/ 460461 w 1493622"/>
                    <a:gd name="connsiteY7" fmla="*/ 621410 h 1835905"/>
                    <a:gd name="connsiteX8" fmla="*/ 488791 w 1493622"/>
                    <a:gd name="connsiteY8" fmla="*/ 693735 h 1835905"/>
                    <a:gd name="connsiteX9" fmla="*/ 572014 w 1493622"/>
                    <a:gd name="connsiteY9" fmla="*/ 697413 h 1835905"/>
                    <a:gd name="connsiteX10" fmla="*/ 509427 w 1493622"/>
                    <a:gd name="connsiteY10" fmla="*/ 908805 h 1835905"/>
                    <a:gd name="connsiteX11" fmla="*/ 711830 w 1493622"/>
                    <a:gd name="connsiteY11" fmla="*/ 1361828 h 1835905"/>
                    <a:gd name="connsiteX12" fmla="*/ 970724 w 1493622"/>
                    <a:gd name="connsiteY12" fmla="*/ 1605337 h 1835905"/>
                    <a:gd name="connsiteX13" fmla="*/ 1448187 w 1493622"/>
                    <a:gd name="connsiteY13" fmla="*/ 1835905 h 1835905"/>
                    <a:gd name="connsiteX14" fmla="*/ 1353363 w 1493622"/>
                    <a:gd name="connsiteY14" fmla="*/ 1370750 h 1835905"/>
                    <a:gd name="connsiteX15" fmla="*/ 1298948 w 1493622"/>
                    <a:gd name="connsiteY15" fmla="*/ 1066805 h 183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93622" h="1835905">
                      <a:moveTo>
                        <a:pt x="1298948" y="1066805"/>
                      </a:moveTo>
                      <a:cubicBezTo>
                        <a:pt x="1380876" y="865151"/>
                        <a:pt x="1352681" y="590763"/>
                        <a:pt x="1127328" y="499573"/>
                      </a:cubicBezTo>
                      <a:cubicBezTo>
                        <a:pt x="977160" y="438825"/>
                        <a:pt x="988533" y="452990"/>
                        <a:pt x="940657" y="300303"/>
                      </a:cubicBezTo>
                      <a:cubicBezTo>
                        <a:pt x="911304" y="206524"/>
                        <a:pt x="853212" y="135288"/>
                        <a:pt x="779524" y="85845"/>
                      </a:cubicBezTo>
                      <a:cubicBezTo>
                        <a:pt x="607155" y="-29930"/>
                        <a:pt x="373493" y="-22779"/>
                        <a:pt x="194517" y="72429"/>
                      </a:cubicBezTo>
                      <a:cubicBezTo>
                        <a:pt x="148071" y="97151"/>
                        <a:pt x="12613" y="147819"/>
                        <a:pt x="1581" y="202098"/>
                      </a:cubicBezTo>
                      <a:cubicBezTo>
                        <a:pt x="-15854" y="287431"/>
                        <a:pt x="115586" y="315694"/>
                        <a:pt x="169864" y="341437"/>
                      </a:cubicBezTo>
                      <a:cubicBezTo>
                        <a:pt x="308522" y="407089"/>
                        <a:pt x="395830" y="471038"/>
                        <a:pt x="460461" y="621410"/>
                      </a:cubicBezTo>
                      <a:cubicBezTo>
                        <a:pt x="470948" y="645927"/>
                        <a:pt x="476328" y="670444"/>
                        <a:pt x="488791" y="693735"/>
                      </a:cubicBezTo>
                      <a:cubicBezTo>
                        <a:pt x="485250" y="687061"/>
                        <a:pt x="559823" y="687538"/>
                        <a:pt x="572014" y="697413"/>
                      </a:cubicBezTo>
                      <a:cubicBezTo>
                        <a:pt x="646519" y="757957"/>
                        <a:pt x="532718" y="855140"/>
                        <a:pt x="509427" y="908805"/>
                      </a:cubicBezTo>
                      <a:cubicBezTo>
                        <a:pt x="435466" y="1079200"/>
                        <a:pt x="634947" y="1245739"/>
                        <a:pt x="711830" y="1361828"/>
                      </a:cubicBezTo>
                      <a:cubicBezTo>
                        <a:pt x="788713" y="1477917"/>
                        <a:pt x="847998" y="1526324"/>
                        <a:pt x="970724" y="1605337"/>
                      </a:cubicBezTo>
                      <a:cubicBezTo>
                        <a:pt x="1093450" y="1684350"/>
                        <a:pt x="1469708" y="1815883"/>
                        <a:pt x="1448187" y="1835905"/>
                      </a:cubicBezTo>
                      <a:cubicBezTo>
                        <a:pt x="1564440" y="1727757"/>
                        <a:pt x="1429843" y="1480124"/>
                        <a:pt x="1353363" y="1370750"/>
                      </a:cubicBezTo>
                      <a:cubicBezTo>
                        <a:pt x="1260061" y="1237472"/>
                        <a:pt x="1239494" y="1213091"/>
                        <a:pt x="1298948" y="1066805"/>
                      </a:cubicBezTo>
                      <a:close/>
                    </a:path>
                  </a:pathLst>
                </a:custGeom>
                <a:solidFill>
                  <a:srgbClr val="1B285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1" name="Freeform: Shape 610">
                  <a:extLst>
                    <a:ext uri="{FF2B5EF4-FFF2-40B4-BE49-F238E27FC236}">
                      <a16:creationId xmlns:a16="http://schemas.microsoft.com/office/drawing/2014/main" id="{167925F6-DADF-4076-BD6C-013370F66CCD}"/>
                    </a:ext>
                  </a:extLst>
                </p:cNvPr>
                <p:cNvSpPr/>
                <p:nvPr/>
              </p:nvSpPr>
              <p:spPr>
                <a:xfrm>
                  <a:off x="-1565609" y="2702533"/>
                  <a:ext cx="42693" cy="42693"/>
                </a:xfrm>
                <a:custGeom>
                  <a:avLst/>
                  <a:gdLst>
                    <a:gd name="connsiteX0" fmla="*/ 35793 w 68103"/>
                    <a:gd name="connsiteY0" fmla="*/ 5139 h 68103"/>
                    <a:gd name="connsiteX1" fmla="*/ 5146 w 68103"/>
                    <a:gd name="connsiteY1" fmla="*/ 33947 h 68103"/>
                    <a:gd name="connsiteX2" fmla="*/ 32660 w 68103"/>
                    <a:gd name="connsiteY2" fmla="*/ 65683 h 68103"/>
                    <a:gd name="connsiteX3" fmla="*/ 63238 w 68103"/>
                    <a:gd name="connsiteY3" fmla="*/ 36943 h 68103"/>
                    <a:gd name="connsiteX4" fmla="*/ 35793 w 68103"/>
                    <a:gd name="connsiteY4" fmla="*/ 5139 h 68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8103" h="68103">
                      <a:moveTo>
                        <a:pt x="35793" y="5139"/>
                      </a:moveTo>
                      <a:cubicBezTo>
                        <a:pt x="19789" y="4390"/>
                        <a:pt x="5963" y="17261"/>
                        <a:pt x="5146" y="33947"/>
                      </a:cubicBezTo>
                      <a:cubicBezTo>
                        <a:pt x="4329" y="50564"/>
                        <a:pt x="16656" y="64797"/>
                        <a:pt x="32660" y="65683"/>
                      </a:cubicBezTo>
                      <a:cubicBezTo>
                        <a:pt x="48732" y="66500"/>
                        <a:pt x="62489" y="53696"/>
                        <a:pt x="63238" y="36943"/>
                      </a:cubicBezTo>
                      <a:cubicBezTo>
                        <a:pt x="64123" y="20258"/>
                        <a:pt x="51865" y="6024"/>
                        <a:pt x="35793" y="5139"/>
                      </a:cubicBezTo>
                      <a:close/>
                    </a:path>
                  </a:pathLst>
                </a:custGeom>
                <a:solidFill>
                  <a:srgbClr val="001E4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2" name="Freeform: Shape 611">
                  <a:extLst>
                    <a:ext uri="{FF2B5EF4-FFF2-40B4-BE49-F238E27FC236}">
                      <a16:creationId xmlns:a16="http://schemas.microsoft.com/office/drawing/2014/main" id="{7CD2D4D2-1E7F-4C46-8028-1CCC092FCD0B}"/>
                    </a:ext>
                  </a:extLst>
                </p:cNvPr>
                <p:cNvSpPr/>
                <p:nvPr/>
              </p:nvSpPr>
              <p:spPr>
                <a:xfrm>
                  <a:off x="-1768697" y="2733651"/>
                  <a:ext cx="34154" cy="38424"/>
                </a:xfrm>
                <a:custGeom>
                  <a:avLst/>
                  <a:gdLst>
                    <a:gd name="connsiteX0" fmla="*/ 26052 w 54482"/>
                    <a:gd name="connsiteY0" fmla="*/ 5148 h 61292"/>
                    <a:gd name="connsiteX1" fmla="*/ 5280 w 54482"/>
                    <a:gd name="connsiteY1" fmla="*/ 34773 h 61292"/>
                    <a:gd name="connsiteX2" fmla="*/ 31636 w 54482"/>
                    <a:gd name="connsiteY2" fmla="*/ 61469 h 61292"/>
                    <a:gd name="connsiteX3" fmla="*/ 52476 w 54482"/>
                    <a:gd name="connsiteY3" fmla="*/ 31776 h 61292"/>
                    <a:gd name="connsiteX4" fmla="*/ 26052 w 54482"/>
                    <a:gd name="connsiteY4" fmla="*/ 5148 h 61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482" h="61292">
                      <a:moveTo>
                        <a:pt x="26052" y="5148"/>
                      </a:moveTo>
                      <a:cubicBezTo>
                        <a:pt x="12976" y="5965"/>
                        <a:pt x="3714" y="19245"/>
                        <a:pt x="5280" y="34773"/>
                      </a:cubicBezTo>
                      <a:cubicBezTo>
                        <a:pt x="6847" y="50368"/>
                        <a:pt x="18561" y="62218"/>
                        <a:pt x="31636" y="61469"/>
                      </a:cubicBezTo>
                      <a:cubicBezTo>
                        <a:pt x="44644" y="60584"/>
                        <a:pt x="53974" y="47372"/>
                        <a:pt x="52476" y="31776"/>
                      </a:cubicBezTo>
                      <a:cubicBezTo>
                        <a:pt x="50910" y="16180"/>
                        <a:pt x="39128" y="4330"/>
                        <a:pt x="26052" y="5148"/>
                      </a:cubicBezTo>
                      <a:close/>
                    </a:path>
                  </a:pathLst>
                </a:custGeom>
                <a:solidFill>
                  <a:srgbClr val="001E4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3" name="Freeform: Shape 612">
                  <a:extLst>
                    <a:ext uri="{FF2B5EF4-FFF2-40B4-BE49-F238E27FC236}">
                      <a16:creationId xmlns:a16="http://schemas.microsoft.com/office/drawing/2014/main" id="{0023ACCF-61A4-40B5-8B29-9E73AD5A3E52}"/>
                    </a:ext>
                  </a:extLst>
                </p:cNvPr>
                <p:cNvSpPr/>
                <p:nvPr/>
              </p:nvSpPr>
              <p:spPr>
                <a:xfrm>
                  <a:off x="-1583790" y="2690914"/>
                  <a:ext cx="119539" cy="29885"/>
                </a:xfrm>
                <a:custGeom>
                  <a:avLst/>
                  <a:gdLst>
                    <a:gd name="connsiteX0" fmla="*/ 185338 w 190689"/>
                    <a:gd name="connsiteY0" fmla="*/ 16182 h 47672"/>
                    <a:gd name="connsiteX1" fmla="*/ 9632 w 190689"/>
                    <a:gd name="connsiteY1" fmla="*/ 31914 h 47672"/>
                    <a:gd name="connsiteX2" fmla="*/ 7044 w 190689"/>
                    <a:gd name="connsiteY2" fmla="*/ 43219 h 47672"/>
                    <a:gd name="connsiteX3" fmla="*/ 16033 w 190689"/>
                    <a:gd name="connsiteY3" fmla="*/ 46556 h 47672"/>
                    <a:gd name="connsiteX4" fmla="*/ 21550 w 190689"/>
                    <a:gd name="connsiteY4" fmla="*/ 45058 h 47672"/>
                    <a:gd name="connsiteX5" fmla="*/ 174646 w 190689"/>
                    <a:gd name="connsiteY5" fmla="*/ 30211 h 47672"/>
                    <a:gd name="connsiteX6" fmla="*/ 189015 w 190689"/>
                    <a:gd name="connsiteY6" fmla="*/ 27146 h 47672"/>
                    <a:gd name="connsiteX7" fmla="*/ 185338 w 190689"/>
                    <a:gd name="connsiteY7" fmla="*/ 16182 h 476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689" h="47672">
                      <a:moveTo>
                        <a:pt x="185338" y="16182"/>
                      </a:moveTo>
                      <a:cubicBezTo>
                        <a:pt x="136576" y="-5339"/>
                        <a:pt x="55125" y="6988"/>
                        <a:pt x="9632" y="31914"/>
                      </a:cubicBezTo>
                      <a:cubicBezTo>
                        <a:pt x="4864" y="34570"/>
                        <a:pt x="3638" y="39541"/>
                        <a:pt x="7044" y="43219"/>
                      </a:cubicBezTo>
                      <a:cubicBezTo>
                        <a:pt x="9155" y="45534"/>
                        <a:pt x="12560" y="46692"/>
                        <a:pt x="16033" y="46556"/>
                      </a:cubicBezTo>
                      <a:cubicBezTo>
                        <a:pt x="17940" y="46488"/>
                        <a:pt x="19915" y="46011"/>
                        <a:pt x="21550" y="45058"/>
                      </a:cubicBezTo>
                      <a:cubicBezTo>
                        <a:pt x="60913" y="23469"/>
                        <a:pt x="133579" y="12027"/>
                        <a:pt x="174646" y="30211"/>
                      </a:cubicBezTo>
                      <a:cubicBezTo>
                        <a:pt x="179685" y="32458"/>
                        <a:pt x="186087" y="31096"/>
                        <a:pt x="189015" y="27146"/>
                      </a:cubicBezTo>
                      <a:cubicBezTo>
                        <a:pt x="191944" y="23333"/>
                        <a:pt x="190309" y="18361"/>
                        <a:pt x="185338" y="16182"/>
                      </a:cubicBezTo>
                      <a:close/>
                    </a:path>
                  </a:pathLst>
                </a:custGeom>
                <a:solidFill>
                  <a:srgbClr val="001E4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614" name="Freeform: Shape 613">
                  <a:extLst>
                    <a:ext uri="{FF2B5EF4-FFF2-40B4-BE49-F238E27FC236}">
                      <a16:creationId xmlns:a16="http://schemas.microsoft.com/office/drawing/2014/main" id="{73DA2C27-2CBD-4986-A627-CF03E978E7E6}"/>
                    </a:ext>
                  </a:extLst>
                </p:cNvPr>
                <p:cNvSpPr/>
                <p:nvPr/>
              </p:nvSpPr>
              <p:spPr>
                <a:xfrm>
                  <a:off x="-1779284" y="2721716"/>
                  <a:ext cx="81117" cy="21346"/>
                </a:xfrm>
                <a:custGeom>
                  <a:avLst/>
                  <a:gdLst>
                    <a:gd name="connsiteX0" fmla="*/ 108525 w 129396"/>
                    <a:gd name="connsiteY0" fmla="*/ 6684 h 34051"/>
                    <a:gd name="connsiteX1" fmla="*/ 79513 w 129396"/>
                    <a:gd name="connsiteY1" fmla="*/ 5254 h 34051"/>
                    <a:gd name="connsiteX2" fmla="*/ 15496 w 129396"/>
                    <a:gd name="connsiteY2" fmla="*/ 18194 h 34051"/>
                    <a:gd name="connsiteX3" fmla="*/ 13725 w 129396"/>
                    <a:gd name="connsiteY3" fmla="*/ 18670 h 34051"/>
                    <a:gd name="connsiteX4" fmla="*/ 5893 w 129396"/>
                    <a:gd name="connsiteY4" fmla="*/ 29158 h 34051"/>
                    <a:gd name="connsiteX5" fmla="*/ 22579 w 129396"/>
                    <a:gd name="connsiteY5" fmla="*/ 32700 h 34051"/>
                    <a:gd name="connsiteX6" fmla="*/ 24349 w 129396"/>
                    <a:gd name="connsiteY6" fmla="*/ 32223 h 34051"/>
                    <a:gd name="connsiteX7" fmla="*/ 78832 w 129396"/>
                    <a:gd name="connsiteY7" fmla="*/ 20850 h 34051"/>
                    <a:gd name="connsiteX8" fmla="*/ 114858 w 129396"/>
                    <a:gd name="connsiteY8" fmla="*/ 24800 h 34051"/>
                    <a:gd name="connsiteX9" fmla="*/ 108525 w 129396"/>
                    <a:gd name="connsiteY9" fmla="*/ 6684 h 34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9396" h="34051">
                      <a:moveTo>
                        <a:pt x="108525" y="6684"/>
                      </a:moveTo>
                      <a:cubicBezTo>
                        <a:pt x="99876" y="5799"/>
                        <a:pt x="90273" y="4709"/>
                        <a:pt x="79513" y="5254"/>
                      </a:cubicBezTo>
                      <a:cubicBezTo>
                        <a:pt x="57243" y="6344"/>
                        <a:pt x="35042" y="12609"/>
                        <a:pt x="15496" y="18194"/>
                      </a:cubicBezTo>
                      <a:lnTo>
                        <a:pt x="13725" y="18670"/>
                      </a:lnTo>
                      <a:cubicBezTo>
                        <a:pt x="6915" y="20577"/>
                        <a:pt x="3442" y="25276"/>
                        <a:pt x="5893" y="29158"/>
                      </a:cubicBezTo>
                      <a:cubicBezTo>
                        <a:pt x="8345" y="33108"/>
                        <a:pt x="15836" y="34606"/>
                        <a:pt x="22579" y="32700"/>
                      </a:cubicBezTo>
                      <a:lnTo>
                        <a:pt x="24349" y="32223"/>
                      </a:lnTo>
                      <a:cubicBezTo>
                        <a:pt x="42601" y="27047"/>
                        <a:pt x="61533" y="21735"/>
                        <a:pt x="78832" y="20850"/>
                      </a:cubicBezTo>
                      <a:cubicBezTo>
                        <a:pt x="90205" y="20237"/>
                        <a:pt x="103758" y="28069"/>
                        <a:pt x="114858" y="24800"/>
                      </a:cubicBezTo>
                      <a:cubicBezTo>
                        <a:pt x="135630" y="18875"/>
                        <a:pt x="125619" y="8659"/>
                        <a:pt x="108525" y="6684"/>
                      </a:cubicBezTo>
                      <a:close/>
                    </a:path>
                  </a:pathLst>
                </a:custGeom>
                <a:solidFill>
                  <a:srgbClr val="001E4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615" name="Group 614">
                  <a:extLst>
                    <a:ext uri="{FF2B5EF4-FFF2-40B4-BE49-F238E27FC236}">
                      <a16:creationId xmlns:a16="http://schemas.microsoft.com/office/drawing/2014/main" id="{2AF8686B-02EF-4B76-9934-B442F171C0DC}"/>
                    </a:ext>
                  </a:extLst>
                </p:cNvPr>
                <p:cNvGrpSpPr/>
                <p:nvPr/>
              </p:nvGrpSpPr>
              <p:grpSpPr>
                <a:xfrm>
                  <a:off x="-1586324" y="3211544"/>
                  <a:ext cx="340236" cy="215799"/>
                  <a:chOff x="7058478" y="2565792"/>
                  <a:chExt cx="366652" cy="232555"/>
                </a:xfrm>
              </p:grpSpPr>
              <p:sp>
                <p:nvSpPr>
                  <p:cNvPr id="636" name="Freeform: Shape 635">
                    <a:extLst>
                      <a:ext uri="{FF2B5EF4-FFF2-40B4-BE49-F238E27FC236}">
                        <a16:creationId xmlns:a16="http://schemas.microsoft.com/office/drawing/2014/main" id="{FE54FF0F-4F30-4249-86F1-67AF7F4FF165}"/>
                      </a:ext>
                    </a:extLst>
                  </p:cNvPr>
                  <p:cNvSpPr/>
                  <p:nvPr/>
                </p:nvSpPr>
                <p:spPr>
                  <a:xfrm>
                    <a:off x="7058478" y="2615881"/>
                    <a:ext cx="59810" cy="138023"/>
                  </a:xfrm>
                  <a:custGeom>
                    <a:avLst/>
                    <a:gdLst>
                      <a:gd name="connsiteX0" fmla="*/ 71236 w 88534"/>
                      <a:gd name="connsiteY0" fmla="*/ 36776 h 204309"/>
                      <a:gd name="connsiteX1" fmla="*/ 5108 w 88534"/>
                      <a:gd name="connsiteY1" fmla="*/ 36776 h 204309"/>
                      <a:gd name="connsiteX2" fmla="*/ 28467 w 88534"/>
                      <a:gd name="connsiteY2" fmla="*/ 184219 h 204309"/>
                      <a:gd name="connsiteX3" fmla="*/ 85538 w 88534"/>
                      <a:gd name="connsiteY3" fmla="*/ 151189 h 204309"/>
                      <a:gd name="connsiteX4" fmla="*/ 71236 w 88534"/>
                      <a:gd name="connsiteY4" fmla="*/ 36776 h 204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34" h="204309">
                        <a:moveTo>
                          <a:pt x="71236" y="36776"/>
                        </a:moveTo>
                        <a:cubicBezTo>
                          <a:pt x="71168" y="-5448"/>
                          <a:pt x="5108" y="-5448"/>
                          <a:pt x="5108" y="36776"/>
                        </a:cubicBezTo>
                        <a:cubicBezTo>
                          <a:pt x="5176" y="87513"/>
                          <a:pt x="6810" y="137432"/>
                          <a:pt x="28467" y="184219"/>
                        </a:cubicBezTo>
                        <a:cubicBezTo>
                          <a:pt x="46242" y="222561"/>
                          <a:pt x="103244" y="189259"/>
                          <a:pt x="85538" y="151189"/>
                        </a:cubicBezTo>
                        <a:cubicBezTo>
                          <a:pt x="69261" y="116048"/>
                          <a:pt x="71236" y="74437"/>
                          <a:pt x="71236" y="36776"/>
                        </a:cubicBezTo>
                        <a:close/>
                      </a:path>
                    </a:pathLst>
                  </a:custGeom>
                  <a:solidFill>
                    <a:schemeClr val="bg2">
                      <a:lumMod val="9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37" name="Freeform: Shape 636">
                    <a:extLst>
                      <a:ext uri="{FF2B5EF4-FFF2-40B4-BE49-F238E27FC236}">
                        <a16:creationId xmlns:a16="http://schemas.microsoft.com/office/drawing/2014/main" id="{102BA3C0-4B85-44EF-98AD-84406F984843}"/>
                      </a:ext>
                    </a:extLst>
                  </p:cNvPr>
                  <p:cNvSpPr/>
                  <p:nvPr/>
                </p:nvSpPr>
                <p:spPr>
                  <a:xfrm>
                    <a:off x="7169079" y="2632720"/>
                    <a:ext cx="59810" cy="165627"/>
                  </a:xfrm>
                  <a:custGeom>
                    <a:avLst/>
                    <a:gdLst>
                      <a:gd name="connsiteX0" fmla="*/ 71169 w 88534"/>
                      <a:gd name="connsiteY0" fmla="*/ 36776 h 245171"/>
                      <a:gd name="connsiteX1" fmla="*/ 5109 w 88534"/>
                      <a:gd name="connsiteY1" fmla="*/ 36776 h 245171"/>
                      <a:gd name="connsiteX2" fmla="*/ 25200 w 88534"/>
                      <a:gd name="connsiteY2" fmla="*/ 220042 h 245171"/>
                      <a:gd name="connsiteX3" fmla="*/ 88944 w 88534"/>
                      <a:gd name="connsiteY3" fmla="*/ 202607 h 245171"/>
                      <a:gd name="connsiteX4" fmla="*/ 71169 w 88534"/>
                      <a:gd name="connsiteY4" fmla="*/ 36776 h 245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34" h="245171">
                        <a:moveTo>
                          <a:pt x="71169" y="36776"/>
                        </a:moveTo>
                        <a:cubicBezTo>
                          <a:pt x="70897" y="-5448"/>
                          <a:pt x="4769" y="-5448"/>
                          <a:pt x="5109" y="36776"/>
                        </a:cubicBezTo>
                        <a:cubicBezTo>
                          <a:pt x="5586" y="98545"/>
                          <a:pt x="12124" y="159634"/>
                          <a:pt x="25200" y="220042"/>
                        </a:cubicBezTo>
                        <a:cubicBezTo>
                          <a:pt x="34121" y="261312"/>
                          <a:pt x="97866" y="243810"/>
                          <a:pt x="88944" y="202607"/>
                        </a:cubicBezTo>
                        <a:cubicBezTo>
                          <a:pt x="76958" y="147784"/>
                          <a:pt x="71578" y="92825"/>
                          <a:pt x="71169" y="36776"/>
                        </a:cubicBezTo>
                        <a:close/>
                      </a:path>
                    </a:pathLst>
                  </a:custGeom>
                  <a:solidFill>
                    <a:schemeClr val="bg2">
                      <a:lumMod val="9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38" name="Freeform: Shape 637">
                    <a:extLst>
                      <a:ext uri="{FF2B5EF4-FFF2-40B4-BE49-F238E27FC236}">
                        <a16:creationId xmlns:a16="http://schemas.microsoft.com/office/drawing/2014/main" id="{10765779-2C46-472C-A487-FE1654C254AD}"/>
                      </a:ext>
                    </a:extLst>
                  </p:cNvPr>
                  <p:cNvSpPr/>
                  <p:nvPr/>
                </p:nvSpPr>
                <p:spPr>
                  <a:xfrm>
                    <a:off x="7288397" y="2678393"/>
                    <a:ext cx="55209" cy="110418"/>
                  </a:xfrm>
                  <a:custGeom>
                    <a:avLst/>
                    <a:gdLst>
                      <a:gd name="connsiteX0" fmla="*/ 28914 w 81723"/>
                      <a:gd name="connsiteY0" fmla="*/ 6148 h 163447"/>
                      <a:gd name="connsiteX1" fmla="*/ 5827 w 81723"/>
                      <a:gd name="connsiteY1" fmla="*/ 46397 h 163447"/>
                      <a:gd name="connsiteX2" fmla="*/ 10935 w 81723"/>
                      <a:gd name="connsiteY2" fmla="*/ 131186 h 163447"/>
                      <a:gd name="connsiteX3" fmla="*/ 77063 w 81723"/>
                      <a:gd name="connsiteY3" fmla="*/ 131186 h 163447"/>
                      <a:gd name="connsiteX4" fmla="*/ 69572 w 81723"/>
                      <a:gd name="connsiteY4" fmla="*/ 28962 h 163447"/>
                      <a:gd name="connsiteX5" fmla="*/ 28914 w 81723"/>
                      <a:gd name="connsiteY5" fmla="*/ 6148 h 163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1723" h="163447">
                        <a:moveTo>
                          <a:pt x="28914" y="6148"/>
                        </a:moveTo>
                        <a:cubicBezTo>
                          <a:pt x="10458" y="11188"/>
                          <a:pt x="2558" y="28894"/>
                          <a:pt x="5827" y="46397"/>
                        </a:cubicBezTo>
                        <a:cubicBezTo>
                          <a:pt x="11071" y="74387"/>
                          <a:pt x="10935" y="102855"/>
                          <a:pt x="10935" y="131186"/>
                        </a:cubicBezTo>
                        <a:cubicBezTo>
                          <a:pt x="10935" y="173409"/>
                          <a:pt x="77063" y="173409"/>
                          <a:pt x="77063" y="131186"/>
                        </a:cubicBezTo>
                        <a:cubicBezTo>
                          <a:pt x="77063" y="96793"/>
                          <a:pt x="75905" y="62878"/>
                          <a:pt x="69572" y="28962"/>
                        </a:cubicBezTo>
                        <a:cubicBezTo>
                          <a:pt x="66303" y="11460"/>
                          <a:pt x="45191" y="1789"/>
                          <a:pt x="28914" y="6148"/>
                        </a:cubicBezTo>
                        <a:close/>
                      </a:path>
                    </a:pathLst>
                  </a:custGeom>
                  <a:solidFill>
                    <a:schemeClr val="bg2">
                      <a:lumMod val="9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640" name="Freeform: Shape 639">
                    <a:extLst>
                      <a:ext uri="{FF2B5EF4-FFF2-40B4-BE49-F238E27FC236}">
                        <a16:creationId xmlns:a16="http://schemas.microsoft.com/office/drawing/2014/main" id="{26B880DD-255B-409A-97A3-58429B81D291}"/>
                      </a:ext>
                    </a:extLst>
                  </p:cNvPr>
                  <p:cNvSpPr/>
                  <p:nvPr/>
                </p:nvSpPr>
                <p:spPr>
                  <a:xfrm>
                    <a:off x="7346917" y="2565792"/>
                    <a:ext cx="78213" cy="151825"/>
                  </a:xfrm>
                  <a:custGeom>
                    <a:avLst/>
                    <a:gdLst>
                      <a:gd name="connsiteX0" fmla="*/ 71074 w 115775"/>
                      <a:gd name="connsiteY0" fmla="*/ 27358 h 224740"/>
                      <a:gd name="connsiteX1" fmla="*/ 7329 w 115775"/>
                      <a:gd name="connsiteY1" fmla="*/ 44725 h 224740"/>
                      <a:gd name="connsiteX2" fmla="*/ 51392 w 115775"/>
                      <a:gd name="connsiteY2" fmla="*/ 200613 h 224740"/>
                      <a:gd name="connsiteX3" fmla="*/ 115137 w 115775"/>
                      <a:gd name="connsiteY3" fmla="*/ 183179 h 224740"/>
                      <a:gd name="connsiteX4" fmla="*/ 71074 w 115775"/>
                      <a:gd name="connsiteY4" fmla="*/ 27358 h 224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5775" h="224740">
                        <a:moveTo>
                          <a:pt x="71074" y="27358"/>
                        </a:moveTo>
                        <a:cubicBezTo>
                          <a:pt x="56364" y="-11869"/>
                          <a:pt x="-7517" y="5089"/>
                          <a:pt x="7329" y="44725"/>
                        </a:cubicBezTo>
                        <a:cubicBezTo>
                          <a:pt x="26330" y="95462"/>
                          <a:pt x="43765" y="146812"/>
                          <a:pt x="51392" y="200613"/>
                        </a:cubicBezTo>
                        <a:cubicBezTo>
                          <a:pt x="57317" y="242293"/>
                          <a:pt x="120926" y="224449"/>
                          <a:pt x="115137" y="183179"/>
                        </a:cubicBezTo>
                        <a:cubicBezTo>
                          <a:pt x="107509" y="129513"/>
                          <a:pt x="90075" y="78096"/>
                          <a:pt x="71074" y="27358"/>
                        </a:cubicBezTo>
                        <a:close/>
                      </a:path>
                    </a:pathLst>
                  </a:custGeom>
                  <a:solidFill>
                    <a:schemeClr val="bg2">
                      <a:lumMod val="9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</p:grpSp>
      </p:grpSp>
      <p:sp>
        <p:nvSpPr>
          <p:cNvPr id="328" name="Freeform: Shape 327">
            <a:extLst>
              <a:ext uri="{FF2B5EF4-FFF2-40B4-BE49-F238E27FC236}">
                <a16:creationId xmlns:a16="http://schemas.microsoft.com/office/drawing/2014/main" id="{9A2A5683-7893-45C7-9535-75E377B7D5D9}"/>
              </a:ext>
            </a:extLst>
          </p:cNvPr>
          <p:cNvSpPr/>
          <p:nvPr/>
        </p:nvSpPr>
        <p:spPr>
          <a:xfrm>
            <a:off x="4745170" y="4612307"/>
            <a:ext cx="371939" cy="503765"/>
          </a:xfrm>
          <a:custGeom>
            <a:avLst/>
            <a:gdLst>
              <a:gd name="connsiteX0" fmla="*/ 361723 w 462172"/>
              <a:gd name="connsiteY0" fmla="*/ 39749 h 625980"/>
              <a:gd name="connsiteX1" fmla="*/ 4388 w 462172"/>
              <a:gd name="connsiteY1" fmla="*/ 607402 h 625980"/>
              <a:gd name="connsiteX2" fmla="*/ 8249 w 462172"/>
              <a:gd name="connsiteY2" fmla="*/ 609450 h 625980"/>
              <a:gd name="connsiteX3" fmla="*/ 35219 w 462172"/>
              <a:gd name="connsiteY3" fmla="*/ 626942 h 625980"/>
              <a:gd name="connsiteX4" fmla="*/ 447079 w 462172"/>
              <a:gd name="connsiteY4" fmla="*/ 119547 h 625980"/>
              <a:gd name="connsiteX5" fmla="*/ 361723 w 462172"/>
              <a:gd name="connsiteY5" fmla="*/ 39749 h 62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172" h="625980">
                <a:moveTo>
                  <a:pt x="361723" y="39749"/>
                </a:moveTo>
                <a:cubicBezTo>
                  <a:pt x="304098" y="97199"/>
                  <a:pt x="95067" y="435696"/>
                  <a:pt x="4388" y="607402"/>
                </a:cubicBezTo>
                <a:cubicBezTo>
                  <a:pt x="8424" y="609040"/>
                  <a:pt x="4388" y="607402"/>
                  <a:pt x="8249" y="609450"/>
                </a:cubicBezTo>
                <a:cubicBezTo>
                  <a:pt x="22523" y="616938"/>
                  <a:pt x="24571" y="615124"/>
                  <a:pt x="35219" y="626942"/>
                </a:cubicBezTo>
                <a:cubicBezTo>
                  <a:pt x="170419" y="487413"/>
                  <a:pt x="422976" y="186591"/>
                  <a:pt x="447079" y="119547"/>
                </a:cubicBezTo>
                <a:cubicBezTo>
                  <a:pt x="479256" y="30271"/>
                  <a:pt x="442925" y="-41219"/>
                  <a:pt x="361723" y="39749"/>
                </a:cubicBezTo>
                <a:close/>
              </a:path>
            </a:pathLst>
          </a:custGeom>
          <a:solidFill>
            <a:srgbClr val="001E4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0" name="Freeform: Shape 329">
            <a:extLst>
              <a:ext uri="{FF2B5EF4-FFF2-40B4-BE49-F238E27FC236}">
                <a16:creationId xmlns:a16="http://schemas.microsoft.com/office/drawing/2014/main" id="{D54BCFDA-B768-4213-8B95-1B3E76AA1DFE}"/>
              </a:ext>
            </a:extLst>
          </p:cNvPr>
          <p:cNvSpPr/>
          <p:nvPr/>
        </p:nvSpPr>
        <p:spPr>
          <a:xfrm>
            <a:off x="4973819" y="4715896"/>
            <a:ext cx="112994" cy="112994"/>
          </a:xfrm>
          <a:custGeom>
            <a:avLst/>
            <a:gdLst>
              <a:gd name="connsiteX0" fmla="*/ 4708 w 140406"/>
              <a:gd name="connsiteY0" fmla="*/ 16510 h 140406"/>
              <a:gd name="connsiteX1" fmla="*/ 99307 w 140406"/>
              <a:gd name="connsiteY1" fmla="*/ 135329 h 140406"/>
              <a:gd name="connsiteX2" fmla="*/ 136047 w 140406"/>
              <a:gd name="connsiteY2" fmla="*/ 113800 h 140406"/>
              <a:gd name="connsiteX3" fmla="*/ 136983 w 140406"/>
              <a:gd name="connsiteY3" fmla="*/ 103445 h 140406"/>
              <a:gd name="connsiteX4" fmla="*/ 4708 w 140406"/>
              <a:gd name="connsiteY4" fmla="*/ 16510 h 14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6" h="140406">
                <a:moveTo>
                  <a:pt x="4708" y="16510"/>
                </a:moveTo>
                <a:cubicBezTo>
                  <a:pt x="-1143" y="41725"/>
                  <a:pt x="74853" y="128075"/>
                  <a:pt x="99307" y="135329"/>
                </a:cubicBezTo>
                <a:cubicBezTo>
                  <a:pt x="119432" y="141297"/>
                  <a:pt x="132536" y="130883"/>
                  <a:pt x="136047" y="113800"/>
                </a:cubicBezTo>
                <a:cubicBezTo>
                  <a:pt x="136690" y="110582"/>
                  <a:pt x="137041" y="107072"/>
                  <a:pt x="136983" y="103445"/>
                </a:cubicBezTo>
                <a:cubicBezTo>
                  <a:pt x="136456" y="73667"/>
                  <a:pt x="15589" y="-30819"/>
                  <a:pt x="4708" y="16510"/>
                </a:cubicBezTo>
                <a:close/>
              </a:path>
            </a:pathLst>
          </a:custGeom>
          <a:solidFill>
            <a:srgbClr val="C2D0E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29" name="Freeform: Shape 928">
            <a:extLst>
              <a:ext uri="{FF2B5EF4-FFF2-40B4-BE49-F238E27FC236}">
                <a16:creationId xmlns:a16="http://schemas.microsoft.com/office/drawing/2014/main" id="{8DD9E0E5-B3AB-43CA-B30C-354D8DFA1D18}"/>
              </a:ext>
            </a:extLst>
          </p:cNvPr>
          <p:cNvSpPr/>
          <p:nvPr/>
        </p:nvSpPr>
        <p:spPr>
          <a:xfrm>
            <a:off x="3961868" y="5586082"/>
            <a:ext cx="903951" cy="334273"/>
          </a:xfrm>
          <a:custGeom>
            <a:avLst/>
            <a:gdLst>
              <a:gd name="connsiteX0" fmla="*/ 852715 w 1123255"/>
              <a:gd name="connsiteY0" fmla="*/ 6483 h 415370"/>
              <a:gd name="connsiteX1" fmla="*/ 334847 w 1123255"/>
              <a:gd name="connsiteY1" fmla="*/ 56094 h 415370"/>
              <a:gd name="connsiteX2" fmla="*/ 159397 w 1123255"/>
              <a:gd name="connsiteY2" fmla="*/ 40415 h 415370"/>
              <a:gd name="connsiteX3" fmla="*/ 100134 w 1123255"/>
              <a:gd name="connsiteY3" fmla="*/ 322516 h 415370"/>
              <a:gd name="connsiteX4" fmla="*/ 778299 w 1123255"/>
              <a:gd name="connsiteY4" fmla="*/ 391725 h 415370"/>
              <a:gd name="connsiteX5" fmla="*/ 1116738 w 1123255"/>
              <a:gd name="connsiteY5" fmla="*/ 212823 h 415370"/>
              <a:gd name="connsiteX6" fmla="*/ 852715 w 1123255"/>
              <a:gd name="connsiteY6" fmla="*/ 6483 h 415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3255" h="415370">
                <a:moveTo>
                  <a:pt x="852715" y="6483"/>
                </a:moveTo>
                <a:cubicBezTo>
                  <a:pt x="680424" y="25672"/>
                  <a:pt x="510414" y="47201"/>
                  <a:pt x="334847" y="56094"/>
                </a:cubicBezTo>
                <a:cubicBezTo>
                  <a:pt x="274882" y="59136"/>
                  <a:pt x="217725" y="37548"/>
                  <a:pt x="159397" y="40415"/>
                </a:cubicBezTo>
                <a:cubicBezTo>
                  <a:pt x="-30971" y="49775"/>
                  <a:pt x="-40273" y="232831"/>
                  <a:pt x="100134" y="322516"/>
                </a:cubicBezTo>
                <a:cubicBezTo>
                  <a:pt x="279153" y="436889"/>
                  <a:pt x="578395" y="417934"/>
                  <a:pt x="778299" y="391725"/>
                </a:cubicBezTo>
                <a:cubicBezTo>
                  <a:pt x="881264" y="378269"/>
                  <a:pt x="1082865" y="327020"/>
                  <a:pt x="1116738" y="212823"/>
                </a:cubicBezTo>
                <a:cubicBezTo>
                  <a:pt x="1164594" y="51413"/>
                  <a:pt x="982182" y="-7967"/>
                  <a:pt x="852715" y="6483"/>
                </a:cubicBezTo>
                <a:close/>
              </a:path>
            </a:pathLst>
          </a:custGeom>
          <a:solidFill>
            <a:srgbClr val="7293D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928" name="Group 927">
            <a:extLst>
              <a:ext uri="{FF2B5EF4-FFF2-40B4-BE49-F238E27FC236}">
                <a16:creationId xmlns:a16="http://schemas.microsoft.com/office/drawing/2014/main" id="{28202321-BA3D-4AEF-9817-AD0C321B111B}"/>
              </a:ext>
            </a:extLst>
          </p:cNvPr>
          <p:cNvGrpSpPr/>
          <p:nvPr/>
        </p:nvGrpSpPr>
        <p:grpSpPr>
          <a:xfrm>
            <a:off x="4066752" y="5340028"/>
            <a:ext cx="894535" cy="461431"/>
            <a:chOff x="5972259" y="5157903"/>
            <a:chExt cx="987431" cy="509350"/>
          </a:xfrm>
        </p:grpSpPr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0C8D70EA-D5F7-43E0-8BC9-19071BDC8F76}"/>
                </a:ext>
              </a:extLst>
            </p:cNvPr>
            <p:cNvSpPr/>
            <p:nvPr/>
          </p:nvSpPr>
          <p:spPr>
            <a:xfrm>
              <a:off x="5972259" y="5157947"/>
              <a:ext cx="987431" cy="509306"/>
            </a:xfrm>
            <a:custGeom>
              <a:avLst/>
              <a:gdLst>
                <a:gd name="connsiteX0" fmla="*/ 1079931 w 1111554"/>
                <a:gd name="connsiteY0" fmla="*/ 188665 h 573328"/>
                <a:gd name="connsiteX1" fmla="*/ 705981 w 1111554"/>
                <a:gd name="connsiteY1" fmla="*/ 13624 h 573328"/>
                <a:gd name="connsiteX2" fmla="*/ 155644 w 1111554"/>
                <a:gd name="connsiteY2" fmla="*/ 112787 h 573328"/>
                <a:gd name="connsiteX3" fmla="*/ 5701 w 1111554"/>
                <a:gd name="connsiteY3" fmla="*/ 287184 h 573328"/>
                <a:gd name="connsiteX4" fmla="*/ 494434 w 1111554"/>
                <a:gd name="connsiteY4" fmla="*/ 572268 h 573328"/>
                <a:gd name="connsiteX5" fmla="*/ 1094381 w 1111554"/>
                <a:gd name="connsiteY5" fmla="*/ 220900 h 573328"/>
                <a:gd name="connsiteX6" fmla="*/ 1079931 w 1111554"/>
                <a:gd name="connsiteY6" fmla="*/ 188665 h 573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1554" h="573328">
                  <a:moveTo>
                    <a:pt x="1079931" y="188665"/>
                  </a:moveTo>
                  <a:cubicBezTo>
                    <a:pt x="1014349" y="69260"/>
                    <a:pt x="849254" y="35679"/>
                    <a:pt x="705981" y="13624"/>
                  </a:cubicBezTo>
                  <a:cubicBezTo>
                    <a:pt x="518947" y="-15218"/>
                    <a:pt x="313602" y="25032"/>
                    <a:pt x="155644" y="112787"/>
                  </a:cubicBezTo>
                  <a:cubicBezTo>
                    <a:pt x="87313" y="150755"/>
                    <a:pt x="14360" y="213938"/>
                    <a:pt x="5701" y="287184"/>
                  </a:cubicBezTo>
                  <a:cubicBezTo>
                    <a:pt x="-18753" y="494225"/>
                    <a:pt x="303949" y="569577"/>
                    <a:pt x="494434" y="572268"/>
                  </a:cubicBezTo>
                  <a:cubicBezTo>
                    <a:pt x="742896" y="575720"/>
                    <a:pt x="1199043" y="514701"/>
                    <a:pt x="1094381" y="220900"/>
                  </a:cubicBezTo>
                  <a:cubicBezTo>
                    <a:pt x="1090345" y="209492"/>
                    <a:pt x="1085489" y="198786"/>
                    <a:pt x="1079931" y="188665"/>
                  </a:cubicBezTo>
                  <a:close/>
                </a:path>
              </a:pathLst>
            </a:custGeom>
            <a:solidFill>
              <a:srgbClr val="F0F5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173F6543-A4CD-49E1-92F7-C8BD104805FD}"/>
                </a:ext>
              </a:extLst>
            </p:cNvPr>
            <p:cNvSpPr/>
            <p:nvPr/>
          </p:nvSpPr>
          <p:spPr>
            <a:xfrm>
              <a:off x="6056291" y="5157903"/>
              <a:ext cx="815930" cy="420957"/>
            </a:xfrm>
            <a:custGeom>
              <a:avLst/>
              <a:gdLst>
                <a:gd name="connsiteX0" fmla="*/ 893953 w 918495"/>
                <a:gd name="connsiteY0" fmla="*/ 155660 h 473873"/>
                <a:gd name="connsiteX1" fmla="*/ 584649 w 918495"/>
                <a:gd name="connsiteY1" fmla="*/ 11977 h 473873"/>
                <a:gd name="connsiteX2" fmla="*/ 129496 w 918495"/>
                <a:gd name="connsiteY2" fmla="*/ 93413 h 473873"/>
                <a:gd name="connsiteX3" fmla="*/ 5470 w 918495"/>
                <a:gd name="connsiteY3" fmla="*/ 236570 h 473873"/>
                <a:gd name="connsiteX4" fmla="*/ 409666 w 918495"/>
                <a:gd name="connsiteY4" fmla="*/ 470522 h 473873"/>
                <a:gd name="connsiteX5" fmla="*/ 905888 w 918495"/>
                <a:gd name="connsiteY5" fmla="*/ 182162 h 473873"/>
                <a:gd name="connsiteX6" fmla="*/ 893953 w 918495"/>
                <a:gd name="connsiteY6" fmla="*/ 155660 h 47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8495" h="473873">
                  <a:moveTo>
                    <a:pt x="893953" y="155660"/>
                  </a:moveTo>
                  <a:cubicBezTo>
                    <a:pt x="839663" y="57668"/>
                    <a:pt x="703176" y="30113"/>
                    <a:pt x="584649" y="11977"/>
                  </a:cubicBezTo>
                  <a:cubicBezTo>
                    <a:pt x="429967" y="-11717"/>
                    <a:pt x="260133" y="21338"/>
                    <a:pt x="129496" y="93413"/>
                  </a:cubicBezTo>
                  <a:cubicBezTo>
                    <a:pt x="72982" y="124595"/>
                    <a:pt x="12666" y="176429"/>
                    <a:pt x="5470" y="236570"/>
                  </a:cubicBezTo>
                  <a:cubicBezTo>
                    <a:pt x="-14713" y="406520"/>
                    <a:pt x="252118" y="468358"/>
                    <a:pt x="409666" y="470522"/>
                  </a:cubicBezTo>
                  <a:cubicBezTo>
                    <a:pt x="615187" y="473389"/>
                    <a:pt x="992413" y="423252"/>
                    <a:pt x="905888" y="182162"/>
                  </a:cubicBezTo>
                  <a:cubicBezTo>
                    <a:pt x="902553" y="172802"/>
                    <a:pt x="898516" y="163968"/>
                    <a:pt x="893953" y="15566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58" name="Graphic 856">
            <a:extLst>
              <a:ext uri="{FF2B5EF4-FFF2-40B4-BE49-F238E27FC236}">
                <a16:creationId xmlns:a16="http://schemas.microsoft.com/office/drawing/2014/main" id="{F21B4D66-7A53-4071-8B23-A5D832DC4E07}"/>
              </a:ext>
            </a:extLst>
          </p:cNvPr>
          <p:cNvGrpSpPr/>
          <p:nvPr/>
        </p:nvGrpSpPr>
        <p:grpSpPr>
          <a:xfrm>
            <a:off x="5178781" y="4357456"/>
            <a:ext cx="1571998" cy="1106350"/>
            <a:chOff x="9351334" y="2601820"/>
            <a:chExt cx="2418197" cy="1701893"/>
          </a:xfrm>
        </p:grpSpPr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A393EBAF-FE97-4918-B00B-454061C9D9B3}"/>
                </a:ext>
              </a:extLst>
            </p:cNvPr>
            <p:cNvSpPr/>
            <p:nvPr/>
          </p:nvSpPr>
          <p:spPr>
            <a:xfrm>
              <a:off x="9351334" y="3856736"/>
              <a:ext cx="2379858" cy="316310"/>
            </a:xfrm>
            <a:custGeom>
              <a:avLst/>
              <a:gdLst>
                <a:gd name="connsiteX0" fmla="*/ 1190230 w 2379858"/>
                <a:gd name="connsiteY0" fmla="*/ 5648 h 316310"/>
                <a:gd name="connsiteX1" fmla="*/ 5648 w 2379858"/>
                <a:gd name="connsiteY1" fmla="*/ 160264 h 316310"/>
                <a:gd name="connsiteX2" fmla="*/ 314578 w 2379858"/>
                <a:gd name="connsiteY2" fmla="*/ 264420 h 316310"/>
                <a:gd name="connsiteX3" fmla="*/ 1190230 w 2379858"/>
                <a:gd name="connsiteY3" fmla="*/ 314879 h 316310"/>
                <a:gd name="connsiteX4" fmla="*/ 2065882 w 2379858"/>
                <a:gd name="connsiteY4" fmla="*/ 264420 h 316310"/>
                <a:gd name="connsiteX5" fmla="*/ 2374812 w 2379858"/>
                <a:gd name="connsiteY5" fmla="*/ 160264 h 316310"/>
                <a:gd name="connsiteX6" fmla="*/ 1190230 w 2379858"/>
                <a:gd name="connsiteY6" fmla="*/ 5648 h 316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9858" h="316310">
                  <a:moveTo>
                    <a:pt x="1190230" y="5648"/>
                  </a:moveTo>
                  <a:cubicBezTo>
                    <a:pt x="535995" y="5648"/>
                    <a:pt x="5648" y="74860"/>
                    <a:pt x="5648" y="160264"/>
                  </a:cubicBezTo>
                  <a:cubicBezTo>
                    <a:pt x="5648" y="200405"/>
                    <a:pt x="122683" y="236931"/>
                    <a:pt x="314578" y="264420"/>
                  </a:cubicBezTo>
                  <a:cubicBezTo>
                    <a:pt x="531251" y="295449"/>
                    <a:pt x="843268" y="314879"/>
                    <a:pt x="1190230" y="314879"/>
                  </a:cubicBezTo>
                  <a:cubicBezTo>
                    <a:pt x="1537117" y="314879"/>
                    <a:pt x="1849210" y="295449"/>
                    <a:pt x="2065882" y="264420"/>
                  </a:cubicBezTo>
                  <a:cubicBezTo>
                    <a:pt x="2257778" y="236931"/>
                    <a:pt x="2374812" y="200405"/>
                    <a:pt x="2374812" y="160264"/>
                  </a:cubicBezTo>
                  <a:cubicBezTo>
                    <a:pt x="2374888" y="74860"/>
                    <a:pt x="1844465" y="5648"/>
                    <a:pt x="1190230" y="564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341A36C8-837E-4F9F-A05C-18A2F5A0D871}"/>
                </a:ext>
              </a:extLst>
            </p:cNvPr>
            <p:cNvSpPr/>
            <p:nvPr/>
          </p:nvSpPr>
          <p:spPr>
            <a:xfrm>
              <a:off x="9530049" y="3878727"/>
              <a:ext cx="2018361" cy="233467"/>
            </a:xfrm>
            <a:custGeom>
              <a:avLst/>
              <a:gdLst>
                <a:gd name="connsiteX0" fmla="*/ 1011515 w 2018360"/>
                <a:gd name="connsiteY0" fmla="*/ 231057 h 233467"/>
                <a:gd name="connsiteX1" fmla="*/ 201987 w 2018360"/>
                <a:gd name="connsiteY1" fmla="*/ 170506 h 233467"/>
                <a:gd name="connsiteX2" fmla="*/ 5648 w 2018360"/>
                <a:gd name="connsiteY2" fmla="*/ 118315 h 233467"/>
                <a:gd name="connsiteX3" fmla="*/ 289198 w 2018360"/>
                <a:gd name="connsiteY3" fmla="*/ 51664 h 233467"/>
                <a:gd name="connsiteX4" fmla="*/ 1011590 w 2018360"/>
                <a:gd name="connsiteY4" fmla="*/ 5648 h 233467"/>
                <a:gd name="connsiteX5" fmla="*/ 1733983 w 2018360"/>
                <a:gd name="connsiteY5" fmla="*/ 51664 h 233467"/>
                <a:gd name="connsiteX6" fmla="*/ 2017532 w 2018360"/>
                <a:gd name="connsiteY6" fmla="*/ 118315 h 233467"/>
                <a:gd name="connsiteX7" fmla="*/ 1821194 w 2018360"/>
                <a:gd name="connsiteY7" fmla="*/ 170506 h 233467"/>
                <a:gd name="connsiteX8" fmla="*/ 1011515 w 2018360"/>
                <a:gd name="connsiteY8" fmla="*/ 231057 h 23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8360" h="233467">
                  <a:moveTo>
                    <a:pt x="1011515" y="231057"/>
                  </a:moveTo>
                  <a:cubicBezTo>
                    <a:pt x="703715" y="231057"/>
                    <a:pt x="408643" y="208991"/>
                    <a:pt x="201987" y="170506"/>
                  </a:cubicBezTo>
                  <a:cubicBezTo>
                    <a:pt x="101972" y="151904"/>
                    <a:pt x="41572" y="133076"/>
                    <a:pt x="5648" y="118315"/>
                  </a:cubicBezTo>
                  <a:cubicBezTo>
                    <a:pt x="50986" y="99638"/>
                    <a:pt x="135260" y="74559"/>
                    <a:pt x="289198" y="51664"/>
                  </a:cubicBezTo>
                  <a:cubicBezTo>
                    <a:pt x="488699" y="21991"/>
                    <a:pt x="745287" y="5648"/>
                    <a:pt x="1011590" y="5648"/>
                  </a:cubicBezTo>
                  <a:cubicBezTo>
                    <a:pt x="1277893" y="5648"/>
                    <a:pt x="1534481" y="21991"/>
                    <a:pt x="1733983" y="51664"/>
                  </a:cubicBezTo>
                  <a:cubicBezTo>
                    <a:pt x="1887845" y="74559"/>
                    <a:pt x="1972119" y="99638"/>
                    <a:pt x="2017532" y="118315"/>
                  </a:cubicBezTo>
                  <a:cubicBezTo>
                    <a:pt x="1981608" y="133076"/>
                    <a:pt x="1921208" y="151904"/>
                    <a:pt x="1821194" y="170506"/>
                  </a:cubicBezTo>
                  <a:cubicBezTo>
                    <a:pt x="1614387" y="208991"/>
                    <a:pt x="1319315" y="231057"/>
                    <a:pt x="1011515" y="231057"/>
                  </a:cubicBezTo>
                  <a:close/>
                </a:path>
              </a:pathLst>
            </a:custGeom>
            <a:solidFill>
              <a:srgbClr val="F0F5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22FE9462-50B3-47A7-ADF7-6C8551B57A60}"/>
                </a:ext>
              </a:extLst>
            </p:cNvPr>
            <p:cNvSpPr/>
            <p:nvPr/>
          </p:nvSpPr>
          <p:spPr>
            <a:xfrm>
              <a:off x="9750714" y="2637555"/>
              <a:ext cx="1619207" cy="1438458"/>
            </a:xfrm>
            <a:custGeom>
              <a:avLst/>
              <a:gdLst>
                <a:gd name="connsiteX0" fmla="*/ 1520849 w 1619207"/>
                <a:gd name="connsiteY0" fmla="*/ 1018851 h 1438458"/>
                <a:gd name="connsiteX1" fmla="*/ 1476942 w 1619207"/>
                <a:gd name="connsiteY1" fmla="*/ 1344350 h 1438458"/>
                <a:gd name="connsiteX2" fmla="*/ 73956 w 1619207"/>
                <a:gd name="connsiteY2" fmla="*/ 1342919 h 1438458"/>
                <a:gd name="connsiteX3" fmla="*/ 16568 w 1619207"/>
                <a:gd name="connsiteY3" fmla="*/ 1177458 h 1438458"/>
                <a:gd name="connsiteX4" fmla="*/ 122457 w 1619207"/>
                <a:gd name="connsiteY4" fmla="*/ 1198771 h 1438458"/>
                <a:gd name="connsiteX5" fmla="*/ 179844 w 1619207"/>
                <a:gd name="connsiteY5" fmla="*/ 1150271 h 1438458"/>
                <a:gd name="connsiteX6" fmla="*/ 682778 w 1619207"/>
                <a:gd name="connsiteY6" fmla="*/ 7487 h 1438458"/>
                <a:gd name="connsiteX7" fmla="*/ 1162063 w 1619207"/>
                <a:gd name="connsiteY7" fmla="*/ 274091 h 1438458"/>
                <a:gd name="connsiteX8" fmla="*/ 1298152 w 1619207"/>
                <a:gd name="connsiteY8" fmla="*/ 449342 h 1438458"/>
                <a:gd name="connsiteX9" fmla="*/ 1311482 w 1619207"/>
                <a:gd name="connsiteY9" fmla="*/ 470806 h 1438458"/>
                <a:gd name="connsiteX10" fmla="*/ 1362242 w 1619207"/>
                <a:gd name="connsiteY10" fmla="*/ 567883 h 1438458"/>
                <a:gd name="connsiteX11" fmla="*/ 1600454 w 1619207"/>
                <a:gd name="connsiteY11" fmla="*/ 634082 h 1438458"/>
                <a:gd name="connsiteX12" fmla="*/ 1528682 w 1619207"/>
                <a:gd name="connsiteY12" fmla="*/ 973288 h 1438458"/>
                <a:gd name="connsiteX13" fmla="*/ 1519870 w 1619207"/>
                <a:gd name="connsiteY13" fmla="*/ 985639 h 1438458"/>
                <a:gd name="connsiteX14" fmla="*/ 1518816 w 1619207"/>
                <a:gd name="connsiteY14" fmla="*/ 987145 h 1438458"/>
                <a:gd name="connsiteX15" fmla="*/ 1512188 w 1619207"/>
                <a:gd name="connsiteY15" fmla="*/ 995881 h 1438458"/>
                <a:gd name="connsiteX16" fmla="*/ 1512339 w 1619207"/>
                <a:gd name="connsiteY16" fmla="*/ 996258 h 1438458"/>
                <a:gd name="connsiteX17" fmla="*/ 1520849 w 1619207"/>
                <a:gd name="connsiteY17" fmla="*/ 1018851 h 143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07" h="1438458">
                  <a:moveTo>
                    <a:pt x="1520849" y="1018851"/>
                  </a:moveTo>
                  <a:cubicBezTo>
                    <a:pt x="1549844" y="1100640"/>
                    <a:pt x="1543217" y="1272954"/>
                    <a:pt x="1476942" y="1344350"/>
                  </a:cubicBezTo>
                  <a:cubicBezTo>
                    <a:pt x="1369924" y="1459502"/>
                    <a:pt x="316611" y="1467861"/>
                    <a:pt x="73956" y="1342919"/>
                  </a:cubicBezTo>
                  <a:cubicBezTo>
                    <a:pt x="14007" y="1310535"/>
                    <a:pt x="-10394" y="1202161"/>
                    <a:pt x="16568" y="1177458"/>
                  </a:cubicBezTo>
                  <a:cubicBezTo>
                    <a:pt x="50985" y="1145903"/>
                    <a:pt x="81939" y="1191165"/>
                    <a:pt x="122457" y="1198771"/>
                  </a:cubicBezTo>
                  <a:cubicBezTo>
                    <a:pt x="150548" y="1193500"/>
                    <a:pt x="170204" y="1177910"/>
                    <a:pt x="179844" y="1150271"/>
                  </a:cubicBezTo>
                  <a:cubicBezTo>
                    <a:pt x="196639" y="564570"/>
                    <a:pt x="298611" y="94472"/>
                    <a:pt x="682778" y="7487"/>
                  </a:cubicBezTo>
                  <a:cubicBezTo>
                    <a:pt x="825117" y="-11115"/>
                    <a:pt x="1013849" y="113827"/>
                    <a:pt x="1162063" y="274091"/>
                  </a:cubicBezTo>
                  <a:cubicBezTo>
                    <a:pt x="1213576" y="329747"/>
                    <a:pt x="1260194" y="389695"/>
                    <a:pt x="1298152" y="449342"/>
                  </a:cubicBezTo>
                  <a:cubicBezTo>
                    <a:pt x="1302746" y="456497"/>
                    <a:pt x="1307189" y="463651"/>
                    <a:pt x="1311482" y="470806"/>
                  </a:cubicBezTo>
                  <a:cubicBezTo>
                    <a:pt x="1331364" y="503642"/>
                    <a:pt x="1348460" y="536252"/>
                    <a:pt x="1362242" y="567883"/>
                  </a:cubicBezTo>
                  <a:cubicBezTo>
                    <a:pt x="1456985" y="522621"/>
                    <a:pt x="1541259" y="539942"/>
                    <a:pt x="1600454" y="634082"/>
                  </a:cubicBezTo>
                  <a:cubicBezTo>
                    <a:pt x="1647147" y="708340"/>
                    <a:pt x="1605575" y="861675"/>
                    <a:pt x="1528682" y="973288"/>
                  </a:cubicBezTo>
                  <a:cubicBezTo>
                    <a:pt x="1525895" y="977505"/>
                    <a:pt x="1522883" y="981572"/>
                    <a:pt x="1519870" y="985639"/>
                  </a:cubicBezTo>
                  <a:cubicBezTo>
                    <a:pt x="1519493" y="986091"/>
                    <a:pt x="1519192" y="986618"/>
                    <a:pt x="1518816" y="987145"/>
                  </a:cubicBezTo>
                  <a:cubicBezTo>
                    <a:pt x="1516632" y="990082"/>
                    <a:pt x="1514372" y="993019"/>
                    <a:pt x="1512188" y="995881"/>
                  </a:cubicBezTo>
                  <a:cubicBezTo>
                    <a:pt x="1512264" y="996032"/>
                    <a:pt x="1512264" y="996182"/>
                    <a:pt x="1512339" y="996258"/>
                  </a:cubicBezTo>
                  <a:cubicBezTo>
                    <a:pt x="1515351" y="1003563"/>
                    <a:pt x="1518138" y="1011094"/>
                    <a:pt x="1520849" y="1018851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43827275-6A82-46D3-829F-92465F17F337}"/>
                </a:ext>
              </a:extLst>
            </p:cNvPr>
            <p:cNvSpPr/>
            <p:nvPr/>
          </p:nvSpPr>
          <p:spPr>
            <a:xfrm>
              <a:off x="10744078" y="3081249"/>
              <a:ext cx="369029" cy="338904"/>
            </a:xfrm>
            <a:custGeom>
              <a:avLst/>
              <a:gdLst>
                <a:gd name="connsiteX0" fmla="*/ 368878 w 369028"/>
                <a:gd name="connsiteY0" fmla="*/ 124114 h 338903"/>
                <a:gd name="connsiteX1" fmla="*/ 5648 w 369028"/>
                <a:gd name="connsiteY1" fmla="*/ 340335 h 338903"/>
                <a:gd name="connsiteX2" fmla="*/ 304788 w 369028"/>
                <a:gd name="connsiteY2" fmla="*/ 5648 h 338903"/>
                <a:gd name="connsiteX3" fmla="*/ 318118 w 369028"/>
                <a:gd name="connsiteY3" fmla="*/ 27112 h 338903"/>
                <a:gd name="connsiteX4" fmla="*/ 368878 w 369028"/>
                <a:gd name="connsiteY4" fmla="*/ 124114 h 33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028" h="338903">
                  <a:moveTo>
                    <a:pt x="368878" y="124114"/>
                  </a:moveTo>
                  <a:cubicBezTo>
                    <a:pt x="260579" y="171711"/>
                    <a:pt x="136239" y="249960"/>
                    <a:pt x="5648" y="340335"/>
                  </a:cubicBezTo>
                  <a:cubicBezTo>
                    <a:pt x="94065" y="197845"/>
                    <a:pt x="191368" y="79831"/>
                    <a:pt x="304788" y="5648"/>
                  </a:cubicBezTo>
                  <a:cubicBezTo>
                    <a:pt x="309382" y="12803"/>
                    <a:pt x="313825" y="19958"/>
                    <a:pt x="318118" y="27112"/>
                  </a:cubicBezTo>
                  <a:cubicBezTo>
                    <a:pt x="338000" y="59948"/>
                    <a:pt x="355096" y="92483"/>
                    <a:pt x="368878" y="124114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3EDADFA8-6756-4622-BF5C-D3C97B7B47E9}"/>
                </a:ext>
              </a:extLst>
            </p:cNvPr>
            <p:cNvSpPr/>
            <p:nvPr/>
          </p:nvSpPr>
          <p:spPr>
            <a:xfrm>
              <a:off x="11006591" y="3628089"/>
              <a:ext cx="263592" cy="271123"/>
            </a:xfrm>
            <a:custGeom>
              <a:avLst/>
              <a:gdLst>
                <a:gd name="connsiteX0" fmla="*/ 256537 w 263591"/>
                <a:gd name="connsiteY0" fmla="*/ 5648 h 271123"/>
                <a:gd name="connsiteX1" fmla="*/ 264971 w 263591"/>
                <a:gd name="connsiteY1" fmla="*/ 28317 h 271123"/>
                <a:gd name="connsiteX2" fmla="*/ 250436 w 263591"/>
                <a:gd name="connsiteY2" fmla="*/ 45338 h 271123"/>
                <a:gd name="connsiteX3" fmla="*/ 230479 w 263591"/>
                <a:gd name="connsiteY3" fmla="*/ 67555 h 271123"/>
                <a:gd name="connsiteX4" fmla="*/ 207433 w 263591"/>
                <a:gd name="connsiteY4" fmla="*/ 91579 h 271123"/>
                <a:gd name="connsiteX5" fmla="*/ 195082 w 263591"/>
                <a:gd name="connsiteY5" fmla="*/ 104006 h 271123"/>
                <a:gd name="connsiteX6" fmla="*/ 182204 w 263591"/>
                <a:gd name="connsiteY6" fmla="*/ 116508 h 271123"/>
                <a:gd name="connsiteX7" fmla="*/ 155618 w 263591"/>
                <a:gd name="connsiteY7" fmla="*/ 141662 h 271123"/>
                <a:gd name="connsiteX8" fmla="*/ 55228 w 263591"/>
                <a:gd name="connsiteY8" fmla="*/ 231283 h 271123"/>
                <a:gd name="connsiteX9" fmla="*/ 9363 w 263591"/>
                <a:gd name="connsiteY9" fmla="*/ 271575 h 271123"/>
                <a:gd name="connsiteX10" fmla="*/ 6200 w 263591"/>
                <a:gd name="connsiteY10" fmla="*/ 271424 h 271123"/>
                <a:gd name="connsiteX11" fmla="*/ 6350 w 263591"/>
                <a:gd name="connsiteY11" fmla="*/ 268337 h 271123"/>
                <a:gd name="connsiteX12" fmla="*/ 50408 w 263591"/>
                <a:gd name="connsiteY12" fmla="*/ 226011 h 271123"/>
                <a:gd name="connsiteX13" fmla="*/ 146430 w 263591"/>
                <a:gd name="connsiteY13" fmla="*/ 132248 h 271123"/>
                <a:gd name="connsiteX14" fmla="*/ 171660 w 263591"/>
                <a:gd name="connsiteY14" fmla="*/ 106115 h 271123"/>
                <a:gd name="connsiteX15" fmla="*/ 183860 w 263591"/>
                <a:gd name="connsiteY15" fmla="*/ 93161 h 271123"/>
                <a:gd name="connsiteX16" fmla="*/ 195534 w 263591"/>
                <a:gd name="connsiteY16" fmla="*/ 80358 h 271123"/>
                <a:gd name="connsiteX17" fmla="*/ 217148 w 263591"/>
                <a:gd name="connsiteY17" fmla="*/ 55731 h 271123"/>
                <a:gd name="connsiteX18" fmla="*/ 235750 w 263591"/>
                <a:gd name="connsiteY18" fmla="*/ 33062 h 271123"/>
                <a:gd name="connsiteX19" fmla="*/ 250813 w 263591"/>
                <a:gd name="connsiteY19" fmla="*/ 13556 h 271123"/>
                <a:gd name="connsiteX20" fmla="*/ 256537 w 263591"/>
                <a:gd name="connsiteY20" fmla="*/ 5648 h 271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3591" h="271123">
                  <a:moveTo>
                    <a:pt x="256537" y="5648"/>
                  </a:moveTo>
                  <a:cubicBezTo>
                    <a:pt x="259474" y="13029"/>
                    <a:pt x="262260" y="20636"/>
                    <a:pt x="264971" y="28317"/>
                  </a:cubicBezTo>
                  <a:cubicBezTo>
                    <a:pt x="260679" y="33589"/>
                    <a:pt x="255783" y="39238"/>
                    <a:pt x="250436" y="45338"/>
                  </a:cubicBezTo>
                  <a:cubicBezTo>
                    <a:pt x="244487" y="52417"/>
                    <a:pt x="237558" y="59647"/>
                    <a:pt x="230479" y="67555"/>
                  </a:cubicBezTo>
                  <a:cubicBezTo>
                    <a:pt x="223173" y="75237"/>
                    <a:pt x="215567" y="83370"/>
                    <a:pt x="207433" y="91579"/>
                  </a:cubicBezTo>
                  <a:cubicBezTo>
                    <a:pt x="203366" y="95646"/>
                    <a:pt x="199299" y="99788"/>
                    <a:pt x="195082" y="104006"/>
                  </a:cubicBezTo>
                  <a:cubicBezTo>
                    <a:pt x="190864" y="108073"/>
                    <a:pt x="186496" y="112290"/>
                    <a:pt x="182204" y="116508"/>
                  </a:cubicBezTo>
                  <a:cubicBezTo>
                    <a:pt x="173543" y="124867"/>
                    <a:pt x="164581" y="133302"/>
                    <a:pt x="155618" y="141662"/>
                  </a:cubicBezTo>
                  <a:cubicBezTo>
                    <a:pt x="119695" y="175025"/>
                    <a:pt x="82792" y="207108"/>
                    <a:pt x="55228" y="231283"/>
                  </a:cubicBezTo>
                  <a:cubicBezTo>
                    <a:pt x="27663" y="255458"/>
                    <a:pt x="9363" y="271575"/>
                    <a:pt x="9363" y="271575"/>
                  </a:cubicBezTo>
                  <a:cubicBezTo>
                    <a:pt x="8459" y="272403"/>
                    <a:pt x="7028" y="272253"/>
                    <a:pt x="6200" y="271424"/>
                  </a:cubicBezTo>
                  <a:cubicBezTo>
                    <a:pt x="5371" y="270521"/>
                    <a:pt x="5522" y="269165"/>
                    <a:pt x="6350" y="268337"/>
                  </a:cubicBezTo>
                  <a:cubicBezTo>
                    <a:pt x="6350" y="268337"/>
                    <a:pt x="23973" y="251391"/>
                    <a:pt x="50408" y="226011"/>
                  </a:cubicBezTo>
                  <a:cubicBezTo>
                    <a:pt x="76842" y="200706"/>
                    <a:pt x="112239" y="166967"/>
                    <a:pt x="146430" y="132248"/>
                  </a:cubicBezTo>
                  <a:cubicBezTo>
                    <a:pt x="155016" y="123587"/>
                    <a:pt x="163451" y="114851"/>
                    <a:pt x="171660" y="106115"/>
                  </a:cubicBezTo>
                  <a:cubicBezTo>
                    <a:pt x="175727" y="101822"/>
                    <a:pt x="179794" y="97454"/>
                    <a:pt x="183860" y="93161"/>
                  </a:cubicBezTo>
                  <a:cubicBezTo>
                    <a:pt x="187852" y="88868"/>
                    <a:pt x="191693" y="84575"/>
                    <a:pt x="195534" y="80358"/>
                  </a:cubicBezTo>
                  <a:cubicBezTo>
                    <a:pt x="203216" y="71923"/>
                    <a:pt x="210295" y="63563"/>
                    <a:pt x="217148" y="55731"/>
                  </a:cubicBezTo>
                  <a:cubicBezTo>
                    <a:pt x="223700" y="47672"/>
                    <a:pt x="230253" y="40292"/>
                    <a:pt x="235750" y="33062"/>
                  </a:cubicBezTo>
                  <a:cubicBezTo>
                    <a:pt x="241399" y="25983"/>
                    <a:pt x="246595" y="19506"/>
                    <a:pt x="250813" y="13556"/>
                  </a:cubicBezTo>
                  <a:cubicBezTo>
                    <a:pt x="252771" y="10619"/>
                    <a:pt x="254729" y="8058"/>
                    <a:pt x="256537" y="5648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A11C1033-2F29-4B37-983D-2B80958F6308}"/>
                </a:ext>
              </a:extLst>
            </p:cNvPr>
            <p:cNvSpPr/>
            <p:nvPr/>
          </p:nvSpPr>
          <p:spPr>
            <a:xfrm>
              <a:off x="11242347" y="2935140"/>
              <a:ext cx="527184" cy="406685"/>
            </a:xfrm>
            <a:custGeom>
              <a:avLst/>
              <a:gdLst>
                <a:gd name="connsiteX0" fmla="*/ 407056 w 527183"/>
                <a:gd name="connsiteY0" fmla="*/ 234525 h 406684"/>
                <a:gd name="connsiteX1" fmla="*/ 247846 w 527183"/>
                <a:gd name="connsiteY1" fmla="*/ 211179 h 406684"/>
                <a:gd name="connsiteX2" fmla="*/ 56027 w 527183"/>
                <a:gd name="connsiteY2" fmla="*/ 405408 h 406684"/>
                <a:gd name="connsiteX3" fmla="*/ 36822 w 527183"/>
                <a:gd name="connsiteY3" fmla="*/ 407592 h 406684"/>
                <a:gd name="connsiteX4" fmla="*/ 7375 w 527183"/>
                <a:gd name="connsiteY4" fmla="*/ 376639 h 406684"/>
                <a:gd name="connsiteX5" fmla="*/ 239035 w 527183"/>
                <a:gd name="connsiteY5" fmla="*/ 173146 h 406684"/>
                <a:gd name="connsiteX6" fmla="*/ 280984 w 527183"/>
                <a:gd name="connsiteY6" fmla="*/ 7686 h 406684"/>
                <a:gd name="connsiteX7" fmla="*/ 346354 w 527183"/>
                <a:gd name="connsiteY7" fmla="*/ 22371 h 406684"/>
                <a:gd name="connsiteX8" fmla="*/ 369325 w 527183"/>
                <a:gd name="connsiteY8" fmla="*/ 82395 h 406684"/>
                <a:gd name="connsiteX9" fmla="*/ 379341 w 527183"/>
                <a:gd name="connsiteY9" fmla="*/ 74563 h 406684"/>
                <a:gd name="connsiteX10" fmla="*/ 514602 w 527183"/>
                <a:gd name="connsiteY10" fmla="*/ 66580 h 406684"/>
                <a:gd name="connsiteX11" fmla="*/ 516560 w 527183"/>
                <a:gd name="connsiteY11" fmla="*/ 70270 h 406684"/>
                <a:gd name="connsiteX12" fmla="*/ 407056 w 527183"/>
                <a:gd name="connsiteY12" fmla="*/ 234525 h 406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183" h="406684">
                  <a:moveTo>
                    <a:pt x="407056" y="234525"/>
                  </a:moveTo>
                  <a:cubicBezTo>
                    <a:pt x="334907" y="258776"/>
                    <a:pt x="286858" y="230760"/>
                    <a:pt x="247846" y="211179"/>
                  </a:cubicBezTo>
                  <a:cubicBezTo>
                    <a:pt x="247846" y="211179"/>
                    <a:pt x="108369" y="361501"/>
                    <a:pt x="56027" y="405408"/>
                  </a:cubicBezTo>
                  <a:cubicBezTo>
                    <a:pt x="52186" y="408646"/>
                    <a:pt x="45107" y="409098"/>
                    <a:pt x="36822" y="407592"/>
                  </a:cubicBezTo>
                  <a:cubicBezTo>
                    <a:pt x="17091" y="398479"/>
                    <a:pt x="70" y="384622"/>
                    <a:pt x="7375" y="376639"/>
                  </a:cubicBezTo>
                  <a:cubicBezTo>
                    <a:pt x="59190" y="319552"/>
                    <a:pt x="239035" y="173146"/>
                    <a:pt x="239035" y="173146"/>
                  </a:cubicBezTo>
                  <a:cubicBezTo>
                    <a:pt x="200400" y="103106"/>
                    <a:pt x="205973" y="23878"/>
                    <a:pt x="280984" y="7686"/>
                  </a:cubicBezTo>
                  <a:cubicBezTo>
                    <a:pt x="307042" y="2113"/>
                    <a:pt x="329183" y="8288"/>
                    <a:pt x="346354" y="22371"/>
                  </a:cubicBezTo>
                  <a:cubicBezTo>
                    <a:pt x="358028" y="38564"/>
                    <a:pt x="365936" y="59350"/>
                    <a:pt x="369325" y="82395"/>
                  </a:cubicBezTo>
                  <a:cubicBezTo>
                    <a:pt x="372638" y="79684"/>
                    <a:pt x="375952" y="77123"/>
                    <a:pt x="379341" y="74563"/>
                  </a:cubicBezTo>
                  <a:cubicBezTo>
                    <a:pt x="430327" y="36078"/>
                    <a:pt x="485305" y="17702"/>
                    <a:pt x="514602" y="66580"/>
                  </a:cubicBezTo>
                  <a:cubicBezTo>
                    <a:pt x="515279" y="67785"/>
                    <a:pt x="515957" y="68990"/>
                    <a:pt x="516560" y="70270"/>
                  </a:cubicBezTo>
                  <a:cubicBezTo>
                    <a:pt x="535915" y="111465"/>
                    <a:pt x="502250" y="202518"/>
                    <a:pt x="407056" y="23452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32EA7DBB-7736-4585-B8C2-85AA6A8E5983}"/>
                </a:ext>
              </a:extLst>
            </p:cNvPr>
            <p:cNvSpPr/>
            <p:nvPr/>
          </p:nvSpPr>
          <p:spPr>
            <a:xfrm>
              <a:off x="11113859" y="2601820"/>
              <a:ext cx="271123" cy="286185"/>
            </a:xfrm>
            <a:custGeom>
              <a:avLst/>
              <a:gdLst>
                <a:gd name="connsiteX0" fmla="*/ 268035 w 271123"/>
                <a:gd name="connsiteY0" fmla="*/ 117329 h 286185"/>
                <a:gd name="connsiteX1" fmla="*/ 231660 w 271123"/>
                <a:gd name="connsiteY1" fmla="*/ 182625 h 286185"/>
                <a:gd name="connsiteX2" fmla="*/ 122081 w 271123"/>
                <a:gd name="connsiteY2" fmla="*/ 193093 h 286185"/>
                <a:gd name="connsiteX3" fmla="*/ 27414 w 271123"/>
                <a:gd name="connsiteY3" fmla="*/ 287986 h 286185"/>
                <a:gd name="connsiteX4" fmla="*/ 16644 w 271123"/>
                <a:gd name="connsiteY4" fmla="*/ 270438 h 286185"/>
                <a:gd name="connsiteX5" fmla="*/ 5648 w 271123"/>
                <a:gd name="connsiteY5" fmla="*/ 258991 h 286185"/>
                <a:gd name="connsiteX6" fmla="*/ 98282 w 271123"/>
                <a:gd name="connsiteY6" fmla="*/ 175621 h 286185"/>
                <a:gd name="connsiteX7" fmla="*/ 113721 w 271123"/>
                <a:gd name="connsiteY7" fmla="*/ 5792 h 286185"/>
                <a:gd name="connsiteX8" fmla="*/ 145427 w 271123"/>
                <a:gd name="connsiteY8" fmla="*/ 23792 h 286185"/>
                <a:gd name="connsiteX9" fmla="*/ 155143 w 271123"/>
                <a:gd name="connsiteY9" fmla="*/ 77037 h 286185"/>
                <a:gd name="connsiteX10" fmla="*/ 160264 w 271123"/>
                <a:gd name="connsiteY10" fmla="*/ 73272 h 286185"/>
                <a:gd name="connsiteX11" fmla="*/ 256211 w 271123"/>
                <a:gd name="connsiteY11" fmla="*/ 72368 h 286185"/>
                <a:gd name="connsiteX12" fmla="*/ 268035 w 271123"/>
                <a:gd name="connsiteY12" fmla="*/ 117329 h 286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1123" h="286185">
                  <a:moveTo>
                    <a:pt x="268035" y="117329"/>
                  </a:moveTo>
                  <a:cubicBezTo>
                    <a:pt x="266002" y="141806"/>
                    <a:pt x="251617" y="165529"/>
                    <a:pt x="231660" y="182625"/>
                  </a:cubicBezTo>
                  <a:cubicBezTo>
                    <a:pt x="203116" y="206950"/>
                    <a:pt x="161092" y="199570"/>
                    <a:pt x="122081" y="193093"/>
                  </a:cubicBezTo>
                  <a:lnTo>
                    <a:pt x="27414" y="287986"/>
                  </a:lnTo>
                  <a:cubicBezTo>
                    <a:pt x="24627" y="281961"/>
                    <a:pt x="21087" y="276087"/>
                    <a:pt x="16644" y="270438"/>
                  </a:cubicBezTo>
                  <a:cubicBezTo>
                    <a:pt x="13180" y="266070"/>
                    <a:pt x="9489" y="262305"/>
                    <a:pt x="5648" y="258991"/>
                  </a:cubicBezTo>
                  <a:lnTo>
                    <a:pt x="98282" y="175621"/>
                  </a:lnTo>
                  <a:cubicBezTo>
                    <a:pt x="63413" y="121547"/>
                    <a:pt x="56258" y="10989"/>
                    <a:pt x="113721" y="5792"/>
                  </a:cubicBezTo>
                  <a:cubicBezTo>
                    <a:pt x="127202" y="4587"/>
                    <a:pt x="137670" y="10989"/>
                    <a:pt x="145427" y="23792"/>
                  </a:cubicBezTo>
                  <a:cubicBezTo>
                    <a:pt x="150172" y="38026"/>
                    <a:pt x="153335" y="56025"/>
                    <a:pt x="155143" y="77037"/>
                  </a:cubicBezTo>
                  <a:cubicBezTo>
                    <a:pt x="156875" y="75682"/>
                    <a:pt x="158607" y="74401"/>
                    <a:pt x="160264" y="73272"/>
                  </a:cubicBezTo>
                  <a:cubicBezTo>
                    <a:pt x="200706" y="44427"/>
                    <a:pt x="239492" y="47892"/>
                    <a:pt x="256211" y="72368"/>
                  </a:cubicBezTo>
                  <a:cubicBezTo>
                    <a:pt x="266002" y="86677"/>
                    <a:pt x="269466" y="102116"/>
                    <a:pt x="268035" y="11732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EDD24837-88F8-4D16-AB11-1E758946FE6B}"/>
                </a:ext>
              </a:extLst>
            </p:cNvPr>
            <p:cNvSpPr/>
            <p:nvPr/>
          </p:nvSpPr>
          <p:spPr>
            <a:xfrm>
              <a:off x="10907128" y="2836506"/>
              <a:ext cx="240998" cy="271123"/>
            </a:xfrm>
            <a:custGeom>
              <a:avLst/>
              <a:gdLst>
                <a:gd name="connsiteX0" fmla="*/ 238061 w 240998"/>
                <a:gd name="connsiteY0" fmla="*/ 63090 h 271123"/>
                <a:gd name="connsiteX1" fmla="*/ 223451 w 240998"/>
                <a:gd name="connsiteY1" fmla="*/ 35752 h 271123"/>
                <a:gd name="connsiteX2" fmla="*/ 212455 w 240998"/>
                <a:gd name="connsiteY2" fmla="*/ 24305 h 271123"/>
                <a:gd name="connsiteX3" fmla="*/ 5648 w 240998"/>
                <a:gd name="connsiteY3" fmla="*/ 75140 h 271123"/>
                <a:gd name="connsiteX4" fmla="*/ 155067 w 240998"/>
                <a:gd name="connsiteY4" fmla="*/ 271855 h 271123"/>
                <a:gd name="connsiteX5" fmla="*/ 155067 w 240998"/>
                <a:gd name="connsiteY5" fmla="*/ 271855 h 271123"/>
                <a:gd name="connsiteX6" fmla="*/ 238061 w 240998"/>
                <a:gd name="connsiteY6" fmla="*/ 63090 h 271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0998" h="271123">
                  <a:moveTo>
                    <a:pt x="238061" y="63090"/>
                  </a:moveTo>
                  <a:cubicBezTo>
                    <a:pt x="234973" y="53526"/>
                    <a:pt x="230229" y="44338"/>
                    <a:pt x="223451" y="35752"/>
                  </a:cubicBezTo>
                  <a:cubicBezTo>
                    <a:pt x="219986" y="31384"/>
                    <a:pt x="216296" y="27619"/>
                    <a:pt x="212455" y="24305"/>
                  </a:cubicBezTo>
                  <a:cubicBezTo>
                    <a:pt x="140306" y="-37828"/>
                    <a:pt x="5648" y="75140"/>
                    <a:pt x="5648" y="75140"/>
                  </a:cubicBezTo>
                  <a:cubicBezTo>
                    <a:pt x="63337" y="137499"/>
                    <a:pt x="114851" y="205204"/>
                    <a:pt x="155067" y="271855"/>
                  </a:cubicBezTo>
                  <a:lnTo>
                    <a:pt x="155067" y="271855"/>
                  </a:lnTo>
                  <a:cubicBezTo>
                    <a:pt x="155067" y="271780"/>
                    <a:pt x="266002" y="150076"/>
                    <a:pt x="238061" y="63090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827F3F8D-68D9-4BB3-837C-963D25A297CD}"/>
                </a:ext>
              </a:extLst>
            </p:cNvPr>
            <p:cNvSpPr/>
            <p:nvPr/>
          </p:nvSpPr>
          <p:spPr>
            <a:xfrm>
              <a:off x="10363903" y="2895304"/>
              <a:ext cx="90374" cy="90374"/>
            </a:xfrm>
            <a:custGeom>
              <a:avLst/>
              <a:gdLst>
                <a:gd name="connsiteX0" fmla="*/ 91655 w 90374"/>
                <a:gd name="connsiteY0" fmla="*/ 48652 h 90374"/>
                <a:gd name="connsiteX1" fmla="*/ 48652 w 90374"/>
                <a:gd name="connsiteY1" fmla="*/ 91655 h 90374"/>
                <a:gd name="connsiteX2" fmla="*/ 5648 w 90374"/>
                <a:gd name="connsiteY2" fmla="*/ 48652 h 90374"/>
                <a:gd name="connsiteX3" fmla="*/ 48652 w 90374"/>
                <a:gd name="connsiteY3" fmla="*/ 5648 h 90374"/>
                <a:gd name="connsiteX4" fmla="*/ 91655 w 90374"/>
                <a:gd name="connsiteY4" fmla="*/ 48652 h 9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374" h="90374">
                  <a:moveTo>
                    <a:pt x="91655" y="48652"/>
                  </a:moveTo>
                  <a:cubicBezTo>
                    <a:pt x="91655" y="72375"/>
                    <a:pt x="72375" y="91655"/>
                    <a:pt x="48652" y="91655"/>
                  </a:cubicBezTo>
                  <a:cubicBezTo>
                    <a:pt x="24928" y="91655"/>
                    <a:pt x="5648" y="72375"/>
                    <a:pt x="5648" y="48652"/>
                  </a:cubicBezTo>
                  <a:cubicBezTo>
                    <a:pt x="5648" y="24928"/>
                    <a:pt x="24928" y="5648"/>
                    <a:pt x="48652" y="5648"/>
                  </a:cubicBezTo>
                  <a:cubicBezTo>
                    <a:pt x="72375" y="5648"/>
                    <a:pt x="91655" y="24853"/>
                    <a:pt x="91655" y="48652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4DFBE677-78E6-436D-ACD1-6A3DBE84E842}"/>
                </a:ext>
              </a:extLst>
            </p:cNvPr>
            <p:cNvSpPr/>
            <p:nvPr/>
          </p:nvSpPr>
          <p:spPr>
            <a:xfrm>
              <a:off x="10690305" y="3045250"/>
              <a:ext cx="52718" cy="52718"/>
            </a:xfrm>
            <a:custGeom>
              <a:avLst/>
              <a:gdLst>
                <a:gd name="connsiteX0" fmla="*/ 52041 w 52718"/>
                <a:gd name="connsiteY0" fmla="*/ 28844 h 52718"/>
                <a:gd name="connsiteX1" fmla="*/ 28844 w 52718"/>
                <a:gd name="connsiteY1" fmla="*/ 52041 h 52718"/>
                <a:gd name="connsiteX2" fmla="*/ 5648 w 52718"/>
                <a:gd name="connsiteY2" fmla="*/ 28844 h 52718"/>
                <a:gd name="connsiteX3" fmla="*/ 28844 w 52718"/>
                <a:gd name="connsiteY3" fmla="*/ 5648 h 52718"/>
                <a:gd name="connsiteX4" fmla="*/ 52041 w 52718"/>
                <a:gd name="connsiteY4" fmla="*/ 28844 h 5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18" h="52718">
                  <a:moveTo>
                    <a:pt x="52041" y="28844"/>
                  </a:moveTo>
                  <a:cubicBezTo>
                    <a:pt x="52041" y="41648"/>
                    <a:pt x="41648" y="52041"/>
                    <a:pt x="28844" y="52041"/>
                  </a:cubicBezTo>
                  <a:cubicBezTo>
                    <a:pt x="16041" y="52041"/>
                    <a:pt x="5648" y="41648"/>
                    <a:pt x="5648" y="28844"/>
                  </a:cubicBezTo>
                  <a:cubicBezTo>
                    <a:pt x="5648" y="16041"/>
                    <a:pt x="16041" y="5648"/>
                    <a:pt x="28844" y="5648"/>
                  </a:cubicBezTo>
                  <a:cubicBezTo>
                    <a:pt x="41648" y="5724"/>
                    <a:pt x="52041" y="16041"/>
                    <a:pt x="52041" y="28844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66BEA98B-AC30-4F17-9246-72027827B795}"/>
                </a:ext>
              </a:extLst>
            </p:cNvPr>
            <p:cNvSpPr/>
            <p:nvPr/>
          </p:nvSpPr>
          <p:spPr>
            <a:xfrm>
              <a:off x="10363903" y="3327670"/>
              <a:ext cx="67781" cy="67781"/>
            </a:xfrm>
            <a:custGeom>
              <a:avLst/>
              <a:gdLst>
                <a:gd name="connsiteX0" fmla="*/ 65145 w 67780"/>
                <a:gd name="connsiteY0" fmla="*/ 35397 h 67780"/>
                <a:gd name="connsiteX1" fmla="*/ 35397 w 67780"/>
                <a:gd name="connsiteY1" fmla="*/ 65145 h 67780"/>
                <a:gd name="connsiteX2" fmla="*/ 5648 w 67780"/>
                <a:gd name="connsiteY2" fmla="*/ 35397 h 67780"/>
                <a:gd name="connsiteX3" fmla="*/ 35397 w 67780"/>
                <a:gd name="connsiteY3" fmla="*/ 5648 h 67780"/>
                <a:gd name="connsiteX4" fmla="*/ 65145 w 67780"/>
                <a:gd name="connsiteY4" fmla="*/ 35397 h 6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780" h="67780">
                  <a:moveTo>
                    <a:pt x="65145" y="35397"/>
                  </a:moveTo>
                  <a:cubicBezTo>
                    <a:pt x="65145" y="51826"/>
                    <a:pt x="51826" y="65145"/>
                    <a:pt x="35397" y="65145"/>
                  </a:cubicBezTo>
                  <a:cubicBezTo>
                    <a:pt x="18967" y="65145"/>
                    <a:pt x="5648" y="51826"/>
                    <a:pt x="5648" y="35397"/>
                  </a:cubicBezTo>
                  <a:cubicBezTo>
                    <a:pt x="5648" y="18967"/>
                    <a:pt x="18967" y="5648"/>
                    <a:pt x="35397" y="5648"/>
                  </a:cubicBezTo>
                  <a:cubicBezTo>
                    <a:pt x="51826" y="5648"/>
                    <a:pt x="65145" y="18967"/>
                    <a:pt x="65145" y="35397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2C2F7763-49F8-4FC5-801B-5E045BFB00FD}"/>
                </a:ext>
              </a:extLst>
            </p:cNvPr>
            <p:cNvSpPr/>
            <p:nvPr/>
          </p:nvSpPr>
          <p:spPr>
            <a:xfrm>
              <a:off x="10121248" y="3439282"/>
              <a:ext cx="90374" cy="90374"/>
            </a:xfrm>
            <a:custGeom>
              <a:avLst/>
              <a:gdLst>
                <a:gd name="connsiteX0" fmla="*/ 86684 w 90374"/>
                <a:gd name="connsiteY0" fmla="*/ 46166 h 90374"/>
                <a:gd name="connsiteX1" fmla="*/ 46166 w 90374"/>
                <a:gd name="connsiteY1" fmla="*/ 86684 h 90374"/>
                <a:gd name="connsiteX2" fmla="*/ 5648 w 90374"/>
                <a:gd name="connsiteY2" fmla="*/ 46166 h 90374"/>
                <a:gd name="connsiteX3" fmla="*/ 46166 w 90374"/>
                <a:gd name="connsiteY3" fmla="*/ 5649 h 90374"/>
                <a:gd name="connsiteX4" fmla="*/ 86684 w 90374"/>
                <a:gd name="connsiteY4" fmla="*/ 46166 h 9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374" h="90374">
                  <a:moveTo>
                    <a:pt x="86684" y="46166"/>
                  </a:moveTo>
                  <a:cubicBezTo>
                    <a:pt x="86684" y="68534"/>
                    <a:pt x="68534" y="86684"/>
                    <a:pt x="46166" y="86684"/>
                  </a:cubicBezTo>
                  <a:cubicBezTo>
                    <a:pt x="23799" y="86684"/>
                    <a:pt x="5648" y="68534"/>
                    <a:pt x="5648" y="46166"/>
                  </a:cubicBezTo>
                  <a:cubicBezTo>
                    <a:pt x="5648" y="23799"/>
                    <a:pt x="23799" y="5649"/>
                    <a:pt x="46166" y="5649"/>
                  </a:cubicBezTo>
                  <a:cubicBezTo>
                    <a:pt x="68534" y="5573"/>
                    <a:pt x="86684" y="23724"/>
                    <a:pt x="86684" y="46166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951C11A0-D284-494D-B846-B4D7413C9F32}"/>
                </a:ext>
              </a:extLst>
            </p:cNvPr>
            <p:cNvSpPr/>
            <p:nvPr/>
          </p:nvSpPr>
          <p:spPr>
            <a:xfrm>
              <a:off x="10992532" y="3459993"/>
              <a:ext cx="75312" cy="75312"/>
            </a:xfrm>
            <a:custGeom>
              <a:avLst/>
              <a:gdLst>
                <a:gd name="connsiteX0" fmla="*/ 69664 w 75311"/>
                <a:gd name="connsiteY0" fmla="*/ 37656 h 75311"/>
                <a:gd name="connsiteX1" fmla="*/ 37656 w 75311"/>
                <a:gd name="connsiteY1" fmla="*/ 69664 h 75311"/>
                <a:gd name="connsiteX2" fmla="*/ 5648 w 75311"/>
                <a:gd name="connsiteY2" fmla="*/ 37656 h 75311"/>
                <a:gd name="connsiteX3" fmla="*/ 37656 w 75311"/>
                <a:gd name="connsiteY3" fmla="*/ 5648 h 75311"/>
                <a:gd name="connsiteX4" fmla="*/ 69664 w 75311"/>
                <a:gd name="connsiteY4" fmla="*/ 37656 h 7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11" h="75311">
                  <a:moveTo>
                    <a:pt x="69664" y="37656"/>
                  </a:moveTo>
                  <a:cubicBezTo>
                    <a:pt x="69664" y="55333"/>
                    <a:pt x="55333" y="69664"/>
                    <a:pt x="37656" y="69664"/>
                  </a:cubicBezTo>
                  <a:cubicBezTo>
                    <a:pt x="19979" y="69664"/>
                    <a:pt x="5648" y="55333"/>
                    <a:pt x="5648" y="37656"/>
                  </a:cubicBezTo>
                  <a:cubicBezTo>
                    <a:pt x="5648" y="19979"/>
                    <a:pt x="19979" y="5648"/>
                    <a:pt x="37656" y="5648"/>
                  </a:cubicBezTo>
                  <a:cubicBezTo>
                    <a:pt x="55333" y="5648"/>
                    <a:pt x="69664" y="19979"/>
                    <a:pt x="69664" y="37656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7E1E96D3-F22B-4EAA-80E1-A3ECD9767F4E}"/>
                </a:ext>
              </a:extLst>
            </p:cNvPr>
            <p:cNvSpPr/>
            <p:nvPr/>
          </p:nvSpPr>
          <p:spPr>
            <a:xfrm>
              <a:off x="9660113" y="4115433"/>
              <a:ext cx="1762300" cy="188280"/>
            </a:xfrm>
            <a:custGeom>
              <a:avLst/>
              <a:gdLst>
                <a:gd name="connsiteX0" fmla="*/ 1757254 w 1762299"/>
                <a:gd name="connsiteY0" fmla="*/ 7606 h 188279"/>
                <a:gd name="connsiteX1" fmla="*/ 881451 w 1762299"/>
                <a:gd name="connsiteY1" fmla="*/ 186322 h 188279"/>
                <a:gd name="connsiteX2" fmla="*/ 31480 w 1762299"/>
                <a:gd name="connsiteY2" fmla="*/ 65446 h 188279"/>
                <a:gd name="connsiteX3" fmla="*/ 5648 w 1762299"/>
                <a:gd name="connsiteY3" fmla="*/ 7606 h 188279"/>
                <a:gd name="connsiteX4" fmla="*/ 5799 w 1762299"/>
                <a:gd name="connsiteY4" fmla="*/ 5648 h 188279"/>
                <a:gd name="connsiteX5" fmla="*/ 881451 w 1762299"/>
                <a:gd name="connsiteY5" fmla="*/ 56107 h 188279"/>
                <a:gd name="connsiteX6" fmla="*/ 1631182 w 1762299"/>
                <a:gd name="connsiteY6" fmla="*/ 21238 h 188279"/>
                <a:gd name="connsiteX7" fmla="*/ 1757028 w 1762299"/>
                <a:gd name="connsiteY7" fmla="*/ 5648 h 188279"/>
                <a:gd name="connsiteX8" fmla="*/ 1757254 w 1762299"/>
                <a:gd name="connsiteY8" fmla="*/ 7606 h 188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2299" h="188279">
                  <a:moveTo>
                    <a:pt x="1757254" y="7606"/>
                  </a:moveTo>
                  <a:cubicBezTo>
                    <a:pt x="1757254" y="135562"/>
                    <a:pt x="1365180" y="186322"/>
                    <a:pt x="881451" y="186322"/>
                  </a:cubicBezTo>
                  <a:cubicBezTo>
                    <a:pt x="470850" y="186322"/>
                    <a:pt x="126223" y="160866"/>
                    <a:pt x="31480" y="65446"/>
                  </a:cubicBezTo>
                  <a:cubicBezTo>
                    <a:pt x="14611" y="48426"/>
                    <a:pt x="5648" y="29296"/>
                    <a:pt x="5648" y="7606"/>
                  </a:cubicBezTo>
                  <a:cubicBezTo>
                    <a:pt x="5648" y="6929"/>
                    <a:pt x="5724" y="6326"/>
                    <a:pt x="5799" y="5648"/>
                  </a:cubicBezTo>
                  <a:cubicBezTo>
                    <a:pt x="222396" y="36677"/>
                    <a:pt x="534489" y="56107"/>
                    <a:pt x="881451" y="56107"/>
                  </a:cubicBezTo>
                  <a:cubicBezTo>
                    <a:pt x="1165905" y="56107"/>
                    <a:pt x="1427011" y="43003"/>
                    <a:pt x="1631182" y="21238"/>
                  </a:cubicBezTo>
                  <a:cubicBezTo>
                    <a:pt x="1675993" y="16493"/>
                    <a:pt x="1718017" y="11297"/>
                    <a:pt x="1757028" y="5648"/>
                  </a:cubicBezTo>
                  <a:cubicBezTo>
                    <a:pt x="1757179" y="6326"/>
                    <a:pt x="1757254" y="6929"/>
                    <a:pt x="1757254" y="7606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4D5B343A-1962-4BFE-A217-F9ECDFA35771}"/>
                </a:ext>
              </a:extLst>
            </p:cNvPr>
            <p:cNvSpPr/>
            <p:nvPr/>
          </p:nvSpPr>
          <p:spPr>
            <a:xfrm>
              <a:off x="9660188" y="4115433"/>
              <a:ext cx="1634270" cy="135562"/>
            </a:xfrm>
            <a:custGeom>
              <a:avLst/>
              <a:gdLst>
                <a:gd name="connsiteX0" fmla="*/ 1631182 w 1634269"/>
                <a:gd name="connsiteY0" fmla="*/ 21238 h 135561"/>
                <a:gd name="connsiteX1" fmla="*/ 794165 w 1634269"/>
                <a:gd name="connsiteY1" fmla="*/ 136390 h 135561"/>
                <a:gd name="connsiteX2" fmla="*/ 31480 w 1634269"/>
                <a:gd name="connsiteY2" fmla="*/ 65446 h 135561"/>
                <a:gd name="connsiteX3" fmla="*/ 5648 w 1634269"/>
                <a:gd name="connsiteY3" fmla="*/ 7606 h 135561"/>
                <a:gd name="connsiteX4" fmla="*/ 5799 w 1634269"/>
                <a:gd name="connsiteY4" fmla="*/ 5648 h 135561"/>
                <a:gd name="connsiteX5" fmla="*/ 881451 w 1634269"/>
                <a:gd name="connsiteY5" fmla="*/ 56107 h 135561"/>
                <a:gd name="connsiteX6" fmla="*/ 1631182 w 1634269"/>
                <a:gd name="connsiteY6" fmla="*/ 21238 h 13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4269" h="135561">
                  <a:moveTo>
                    <a:pt x="1631182" y="21238"/>
                  </a:moveTo>
                  <a:cubicBezTo>
                    <a:pt x="1520925" y="102801"/>
                    <a:pt x="1187896" y="136390"/>
                    <a:pt x="794165" y="136390"/>
                  </a:cubicBezTo>
                  <a:cubicBezTo>
                    <a:pt x="467085" y="136390"/>
                    <a:pt x="181803" y="120273"/>
                    <a:pt x="31480" y="65446"/>
                  </a:cubicBezTo>
                  <a:cubicBezTo>
                    <a:pt x="14611" y="48426"/>
                    <a:pt x="5648" y="29296"/>
                    <a:pt x="5648" y="7606"/>
                  </a:cubicBezTo>
                  <a:cubicBezTo>
                    <a:pt x="5648" y="6929"/>
                    <a:pt x="5724" y="6326"/>
                    <a:pt x="5799" y="5648"/>
                  </a:cubicBezTo>
                  <a:cubicBezTo>
                    <a:pt x="222396" y="36677"/>
                    <a:pt x="534489" y="56107"/>
                    <a:pt x="881451" y="56107"/>
                  </a:cubicBezTo>
                  <a:cubicBezTo>
                    <a:pt x="1165905" y="56107"/>
                    <a:pt x="1426936" y="43003"/>
                    <a:pt x="1631182" y="21238"/>
                  </a:cubicBezTo>
                  <a:close/>
                </a:path>
              </a:pathLst>
            </a:custGeom>
            <a:solidFill>
              <a:srgbClr val="F0F5F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9AA923D7-FB2B-472A-B9B4-AE13DF06C96E}"/>
                </a:ext>
              </a:extLst>
            </p:cNvPr>
            <p:cNvSpPr/>
            <p:nvPr/>
          </p:nvSpPr>
          <p:spPr>
            <a:xfrm>
              <a:off x="10330464" y="3971813"/>
              <a:ext cx="165686" cy="135562"/>
            </a:xfrm>
            <a:custGeom>
              <a:avLst/>
              <a:gdLst>
                <a:gd name="connsiteX0" fmla="*/ 120123 w 165686"/>
                <a:gd name="connsiteY0" fmla="*/ 63413 h 135561"/>
                <a:gd name="connsiteX1" fmla="*/ 133453 w 165686"/>
                <a:gd name="connsiteY1" fmla="*/ 32459 h 135561"/>
                <a:gd name="connsiteX2" fmla="*/ 152883 w 165686"/>
                <a:gd name="connsiteY2" fmla="*/ 5648 h 135561"/>
                <a:gd name="connsiteX3" fmla="*/ 146934 w 165686"/>
                <a:gd name="connsiteY3" fmla="*/ 34493 h 135561"/>
                <a:gd name="connsiteX4" fmla="*/ 135712 w 165686"/>
                <a:gd name="connsiteY4" fmla="*/ 66124 h 135561"/>
                <a:gd name="connsiteX5" fmla="*/ 109202 w 165686"/>
                <a:gd name="connsiteY5" fmla="*/ 99638 h 135561"/>
                <a:gd name="connsiteX6" fmla="*/ 113796 w 165686"/>
                <a:gd name="connsiteY6" fmla="*/ 101370 h 135561"/>
                <a:gd name="connsiteX7" fmla="*/ 146406 w 165686"/>
                <a:gd name="connsiteY7" fmla="*/ 96324 h 135561"/>
                <a:gd name="connsiteX8" fmla="*/ 163804 w 165686"/>
                <a:gd name="connsiteY8" fmla="*/ 83144 h 135561"/>
                <a:gd name="connsiteX9" fmla="*/ 68609 w 165686"/>
                <a:gd name="connsiteY9" fmla="*/ 119294 h 135561"/>
                <a:gd name="connsiteX10" fmla="*/ 58819 w 165686"/>
                <a:gd name="connsiteY10" fmla="*/ 122307 h 135561"/>
                <a:gd name="connsiteX11" fmla="*/ 98583 w 165686"/>
                <a:gd name="connsiteY11" fmla="*/ 136164 h 135561"/>
                <a:gd name="connsiteX12" fmla="*/ 16117 w 165686"/>
                <a:gd name="connsiteY12" fmla="*/ 123286 h 135561"/>
                <a:gd name="connsiteX13" fmla="*/ 5648 w 165686"/>
                <a:gd name="connsiteY13" fmla="*/ 116959 h 135561"/>
                <a:gd name="connsiteX14" fmla="*/ 41271 w 165686"/>
                <a:gd name="connsiteY14" fmla="*/ 97152 h 135561"/>
                <a:gd name="connsiteX15" fmla="*/ 52267 w 165686"/>
                <a:gd name="connsiteY15" fmla="*/ 85856 h 135561"/>
                <a:gd name="connsiteX16" fmla="*/ 88567 w 165686"/>
                <a:gd name="connsiteY16" fmla="*/ 82692 h 135561"/>
                <a:gd name="connsiteX17" fmla="*/ 120123 w 165686"/>
                <a:gd name="connsiteY17" fmla="*/ 63413 h 13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5686" h="135561">
                  <a:moveTo>
                    <a:pt x="120123" y="63413"/>
                  </a:moveTo>
                  <a:cubicBezTo>
                    <a:pt x="126600" y="54149"/>
                    <a:pt x="129461" y="43003"/>
                    <a:pt x="133453" y="32459"/>
                  </a:cubicBezTo>
                  <a:cubicBezTo>
                    <a:pt x="137444" y="21916"/>
                    <a:pt x="143093" y="11222"/>
                    <a:pt x="152883" y="5648"/>
                  </a:cubicBezTo>
                  <a:cubicBezTo>
                    <a:pt x="150925" y="15288"/>
                    <a:pt x="148967" y="24928"/>
                    <a:pt x="146934" y="34493"/>
                  </a:cubicBezTo>
                  <a:cubicBezTo>
                    <a:pt x="144674" y="45488"/>
                    <a:pt x="142264" y="56936"/>
                    <a:pt x="135712" y="66124"/>
                  </a:cubicBezTo>
                  <a:cubicBezTo>
                    <a:pt x="129838" y="74333"/>
                    <a:pt x="107772" y="97303"/>
                    <a:pt x="109202" y="99638"/>
                  </a:cubicBezTo>
                  <a:cubicBezTo>
                    <a:pt x="110106" y="101069"/>
                    <a:pt x="112064" y="101295"/>
                    <a:pt x="113796" y="101370"/>
                  </a:cubicBezTo>
                  <a:cubicBezTo>
                    <a:pt x="124867" y="101520"/>
                    <a:pt x="135938" y="99788"/>
                    <a:pt x="146406" y="96324"/>
                  </a:cubicBezTo>
                  <a:cubicBezTo>
                    <a:pt x="153561" y="93989"/>
                    <a:pt x="161092" y="90148"/>
                    <a:pt x="163804" y="83144"/>
                  </a:cubicBezTo>
                  <a:cubicBezTo>
                    <a:pt x="151452" y="120047"/>
                    <a:pt x="100090" y="116282"/>
                    <a:pt x="68609" y="119294"/>
                  </a:cubicBezTo>
                  <a:cubicBezTo>
                    <a:pt x="65145" y="119595"/>
                    <a:pt x="61455" y="120047"/>
                    <a:pt x="58819" y="122307"/>
                  </a:cubicBezTo>
                  <a:cubicBezTo>
                    <a:pt x="56183" y="124566"/>
                    <a:pt x="100090" y="133603"/>
                    <a:pt x="98583" y="136164"/>
                  </a:cubicBezTo>
                  <a:cubicBezTo>
                    <a:pt x="92408" y="138423"/>
                    <a:pt x="24552" y="126072"/>
                    <a:pt x="16117" y="123286"/>
                  </a:cubicBezTo>
                  <a:cubicBezTo>
                    <a:pt x="12125" y="122005"/>
                    <a:pt x="7305" y="120800"/>
                    <a:pt x="5648" y="116959"/>
                  </a:cubicBezTo>
                  <a:cubicBezTo>
                    <a:pt x="13707" y="105813"/>
                    <a:pt x="30501" y="105738"/>
                    <a:pt x="41271" y="97152"/>
                  </a:cubicBezTo>
                  <a:cubicBezTo>
                    <a:pt x="45413" y="93839"/>
                    <a:pt x="48426" y="89471"/>
                    <a:pt x="52267" y="85856"/>
                  </a:cubicBezTo>
                  <a:cubicBezTo>
                    <a:pt x="63036" y="75463"/>
                    <a:pt x="75237" y="84877"/>
                    <a:pt x="88567" y="82692"/>
                  </a:cubicBezTo>
                  <a:cubicBezTo>
                    <a:pt x="101069" y="80659"/>
                    <a:pt x="112817" y="73806"/>
                    <a:pt x="120123" y="63413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0BADF7E8-1C8C-4E37-9877-2672A4506C53}"/>
                </a:ext>
              </a:extLst>
            </p:cNvPr>
            <p:cNvSpPr/>
            <p:nvPr/>
          </p:nvSpPr>
          <p:spPr>
            <a:xfrm>
              <a:off x="11006691" y="3996138"/>
              <a:ext cx="128030" cy="90374"/>
            </a:xfrm>
            <a:custGeom>
              <a:avLst/>
              <a:gdLst>
                <a:gd name="connsiteX0" fmla="*/ 94366 w 128030"/>
                <a:gd name="connsiteY0" fmla="*/ 40593 h 90374"/>
                <a:gd name="connsiteX1" fmla="*/ 108826 w 128030"/>
                <a:gd name="connsiteY1" fmla="*/ 21163 h 90374"/>
                <a:gd name="connsiteX2" fmla="*/ 126901 w 128030"/>
                <a:gd name="connsiteY2" fmla="*/ 5648 h 90374"/>
                <a:gd name="connsiteX3" fmla="*/ 118014 w 128030"/>
                <a:gd name="connsiteY3" fmla="*/ 24853 h 90374"/>
                <a:gd name="connsiteX4" fmla="*/ 104910 w 128030"/>
                <a:gd name="connsiteY4" fmla="*/ 45037 h 90374"/>
                <a:gd name="connsiteX5" fmla="*/ 80885 w 128030"/>
                <a:gd name="connsiteY5" fmla="*/ 64091 h 90374"/>
                <a:gd name="connsiteX6" fmla="*/ 83822 w 128030"/>
                <a:gd name="connsiteY6" fmla="*/ 66049 h 90374"/>
                <a:gd name="connsiteX7" fmla="*/ 107470 w 128030"/>
                <a:gd name="connsiteY7" fmla="*/ 67931 h 90374"/>
                <a:gd name="connsiteX8" fmla="*/ 121779 w 128030"/>
                <a:gd name="connsiteY8" fmla="*/ 61605 h 90374"/>
                <a:gd name="connsiteX9" fmla="*/ 49254 w 128030"/>
                <a:gd name="connsiteY9" fmla="*/ 71095 h 90374"/>
                <a:gd name="connsiteX10" fmla="*/ 41949 w 128030"/>
                <a:gd name="connsiteY10" fmla="*/ 71546 h 90374"/>
                <a:gd name="connsiteX11" fmla="*/ 67404 w 128030"/>
                <a:gd name="connsiteY11" fmla="*/ 87814 h 90374"/>
                <a:gd name="connsiteX12" fmla="*/ 11899 w 128030"/>
                <a:gd name="connsiteY12" fmla="*/ 65145 h 90374"/>
                <a:gd name="connsiteX13" fmla="*/ 5648 w 128030"/>
                <a:gd name="connsiteY13" fmla="*/ 58969 h 90374"/>
                <a:gd name="connsiteX14" fmla="*/ 33815 w 128030"/>
                <a:gd name="connsiteY14" fmla="*/ 51061 h 90374"/>
                <a:gd name="connsiteX15" fmla="*/ 43380 w 128030"/>
                <a:gd name="connsiteY15" fmla="*/ 44961 h 90374"/>
                <a:gd name="connsiteX16" fmla="*/ 69287 w 128030"/>
                <a:gd name="connsiteY16" fmla="*/ 48802 h 90374"/>
                <a:gd name="connsiteX17" fmla="*/ 94366 w 128030"/>
                <a:gd name="connsiteY17" fmla="*/ 40593 h 9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8030" h="90374">
                  <a:moveTo>
                    <a:pt x="94366" y="40593"/>
                  </a:moveTo>
                  <a:cubicBezTo>
                    <a:pt x="100391" y="35171"/>
                    <a:pt x="104307" y="27866"/>
                    <a:pt x="108826" y="21163"/>
                  </a:cubicBezTo>
                  <a:cubicBezTo>
                    <a:pt x="113345" y="14460"/>
                    <a:pt x="119068" y="7908"/>
                    <a:pt x="126901" y="5648"/>
                  </a:cubicBezTo>
                  <a:cubicBezTo>
                    <a:pt x="123963" y="12050"/>
                    <a:pt x="120951" y="18452"/>
                    <a:pt x="118014" y="24853"/>
                  </a:cubicBezTo>
                  <a:cubicBezTo>
                    <a:pt x="114625" y="32158"/>
                    <a:pt x="111010" y="39765"/>
                    <a:pt x="104910" y="45037"/>
                  </a:cubicBezTo>
                  <a:cubicBezTo>
                    <a:pt x="99487" y="49781"/>
                    <a:pt x="80283" y="62208"/>
                    <a:pt x="80885" y="64091"/>
                  </a:cubicBezTo>
                  <a:cubicBezTo>
                    <a:pt x="81262" y="65296"/>
                    <a:pt x="82617" y="65747"/>
                    <a:pt x="83822" y="66049"/>
                  </a:cubicBezTo>
                  <a:cubicBezTo>
                    <a:pt x="91504" y="68007"/>
                    <a:pt x="99562" y="68609"/>
                    <a:pt x="107470" y="67931"/>
                  </a:cubicBezTo>
                  <a:cubicBezTo>
                    <a:pt x="112817" y="67480"/>
                    <a:pt x="118767" y="66049"/>
                    <a:pt x="121779" y="61605"/>
                  </a:cubicBezTo>
                  <a:cubicBezTo>
                    <a:pt x="107018" y="85328"/>
                    <a:pt x="71772" y="74182"/>
                    <a:pt x="49254" y="71095"/>
                  </a:cubicBezTo>
                  <a:cubicBezTo>
                    <a:pt x="46769" y="70718"/>
                    <a:pt x="44133" y="70417"/>
                    <a:pt x="41949" y="71546"/>
                  </a:cubicBezTo>
                  <a:cubicBezTo>
                    <a:pt x="39765" y="72676"/>
                    <a:pt x="68910" y="86232"/>
                    <a:pt x="67404" y="87814"/>
                  </a:cubicBezTo>
                  <a:cubicBezTo>
                    <a:pt x="62735" y="88341"/>
                    <a:pt x="17397" y="68459"/>
                    <a:pt x="11899" y="65145"/>
                  </a:cubicBezTo>
                  <a:cubicBezTo>
                    <a:pt x="9339" y="63563"/>
                    <a:pt x="6176" y="61982"/>
                    <a:pt x="5648" y="58969"/>
                  </a:cubicBezTo>
                  <a:cubicBezTo>
                    <a:pt x="13104" y="52568"/>
                    <a:pt x="24853" y="55204"/>
                    <a:pt x="33815" y="51061"/>
                  </a:cubicBezTo>
                  <a:cubicBezTo>
                    <a:pt x="37204" y="49480"/>
                    <a:pt x="40141" y="46919"/>
                    <a:pt x="43380" y="44961"/>
                  </a:cubicBezTo>
                  <a:cubicBezTo>
                    <a:pt x="52643" y="39539"/>
                    <a:pt x="59572" y="48124"/>
                    <a:pt x="69287" y="48802"/>
                  </a:cubicBezTo>
                  <a:cubicBezTo>
                    <a:pt x="78174" y="49480"/>
                    <a:pt x="87588" y="46618"/>
                    <a:pt x="94366" y="40593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54C914FE-F8F2-48F0-A757-D45F2EDB1D0C}"/>
                </a:ext>
              </a:extLst>
            </p:cNvPr>
            <p:cNvSpPr/>
            <p:nvPr/>
          </p:nvSpPr>
          <p:spPr>
            <a:xfrm>
              <a:off x="9772820" y="3827269"/>
              <a:ext cx="75312" cy="128030"/>
            </a:xfrm>
            <a:custGeom>
              <a:avLst/>
              <a:gdLst>
                <a:gd name="connsiteX0" fmla="*/ 73991 w 75311"/>
                <a:gd name="connsiteY0" fmla="*/ 118034 h 128030"/>
                <a:gd name="connsiteX1" fmla="*/ 67212 w 75311"/>
                <a:gd name="connsiteY1" fmla="*/ 126544 h 128030"/>
                <a:gd name="connsiteX2" fmla="*/ 17507 w 75311"/>
                <a:gd name="connsiteY2" fmla="*/ 76914 h 128030"/>
                <a:gd name="connsiteX3" fmla="*/ 14645 w 75311"/>
                <a:gd name="connsiteY3" fmla="*/ 6572 h 128030"/>
                <a:gd name="connsiteX4" fmla="*/ 30536 w 75311"/>
                <a:gd name="connsiteY4" fmla="*/ 9811 h 128030"/>
                <a:gd name="connsiteX5" fmla="*/ 64351 w 75311"/>
                <a:gd name="connsiteY5" fmla="*/ 56278 h 128030"/>
                <a:gd name="connsiteX6" fmla="*/ 73991 w 75311"/>
                <a:gd name="connsiteY6" fmla="*/ 118034 h 12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311" h="128030">
                  <a:moveTo>
                    <a:pt x="73991" y="118034"/>
                  </a:moveTo>
                  <a:cubicBezTo>
                    <a:pt x="72635" y="122101"/>
                    <a:pt x="70300" y="125189"/>
                    <a:pt x="67212" y="126544"/>
                  </a:cubicBezTo>
                  <a:cubicBezTo>
                    <a:pt x="54334" y="132117"/>
                    <a:pt x="31891" y="109975"/>
                    <a:pt x="17507" y="76914"/>
                  </a:cubicBezTo>
                  <a:cubicBezTo>
                    <a:pt x="2971" y="43776"/>
                    <a:pt x="1540" y="12296"/>
                    <a:pt x="14645" y="6572"/>
                  </a:cubicBezTo>
                  <a:cubicBezTo>
                    <a:pt x="19163" y="4539"/>
                    <a:pt x="24661" y="5970"/>
                    <a:pt x="30536" y="9811"/>
                  </a:cubicBezTo>
                  <a:cubicBezTo>
                    <a:pt x="41908" y="17417"/>
                    <a:pt x="54786" y="34588"/>
                    <a:pt x="64351" y="56278"/>
                  </a:cubicBezTo>
                  <a:cubicBezTo>
                    <a:pt x="75346" y="81206"/>
                    <a:pt x="78811" y="105457"/>
                    <a:pt x="73991" y="118034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E90F6955-E632-4C6B-A35C-75E81BB3D803}"/>
                </a:ext>
              </a:extLst>
            </p:cNvPr>
            <p:cNvSpPr/>
            <p:nvPr/>
          </p:nvSpPr>
          <p:spPr>
            <a:xfrm>
              <a:off x="9795617" y="3831356"/>
              <a:ext cx="52718" cy="112968"/>
            </a:xfrm>
            <a:custGeom>
              <a:avLst/>
              <a:gdLst>
                <a:gd name="connsiteX0" fmla="*/ 51194 w 52718"/>
                <a:gd name="connsiteY0" fmla="*/ 113947 h 112967"/>
                <a:gd name="connsiteX1" fmla="*/ 17379 w 52718"/>
                <a:gd name="connsiteY1" fmla="*/ 67630 h 112967"/>
                <a:gd name="connsiteX2" fmla="*/ 7815 w 52718"/>
                <a:gd name="connsiteY2" fmla="*/ 5648 h 112967"/>
                <a:gd name="connsiteX3" fmla="*/ 41630 w 52718"/>
                <a:gd name="connsiteY3" fmla="*/ 52116 h 112967"/>
                <a:gd name="connsiteX4" fmla="*/ 51194 w 52718"/>
                <a:gd name="connsiteY4" fmla="*/ 113947 h 11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18" h="112967">
                  <a:moveTo>
                    <a:pt x="51194" y="113947"/>
                  </a:moveTo>
                  <a:cubicBezTo>
                    <a:pt x="39822" y="106340"/>
                    <a:pt x="26944" y="89320"/>
                    <a:pt x="17379" y="67630"/>
                  </a:cubicBezTo>
                  <a:cubicBezTo>
                    <a:pt x="6233" y="42476"/>
                    <a:pt x="2995" y="18225"/>
                    <a:pt x="7815" y="5648"/>
                  </a:cubicBezTo>
                  <a:cubicBezTo>
                    <a:pt x="19187" y="13255"/>
                    <a:pt x="32065" y="30426"/>
                    <a:pt x="41630" y="52116"/>
                  </a:cubicBezTo>
                  <a:cubicBezTo>
                    <a:pt x="52550" y="77119"/>
                    <a:pt x="56014" y="101370"/>
                    <a:pt x="51194" y="113947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5B3395DB-7FBA-4A3F-A591-CB1928551874}"/>
                </a:ext>
              </a:extLst>
            </p:cNvPr>
            <p:cNvSpPr/>
            <p:nvPr/>
          </p:nvSpPr>
          <p:spPr>
            <a:xfrm>
              <a:off x="11202200" y="3288758"/>
              <a:ext cx="135562" cy="82843"/>
            </a:xfrm>
            <a:custGeom>
              <a:avLst/>
              <a:gdLst>
                <a:gd name="connsiteX0" fmla="*/ 135336 w 135561"/>
                <a:gd name="connsiteY0" fmla="*/ 82517 h 82843"/>
                <a:gd name="connsiteX1" fmla="*/ 133453 w 135561"/>
                <a:gd name="connsiteY1" fmla="*/ 77170 h 82843"/>
                <a:gd name="connsiteX2" fmla="*/ 131645 w 135561"/>
                <a:gd name="connsiteY2" fmla="*/ 68359 h 82843"/>
                <a:gd name="connsiteX3" fmla="*/ 130214 w 135561"/>
                <a:gd name="connsiteY3" fmla="*/ 62560 h 82843"/>
                <a:gd name="connsiteX4" fmla="*/ 127051 w 135561"/>
                <a:gd name="connsiteY4" fmla="*/ 55556 h 82843"/>
                <a:gd name="connsiteX5" fmla="*/ 125846 w 135561"/>
                <a:gd name="connsiteY5" fmla="*/ 53748 h 82843"/>
                <a:gd name="connsiteX6" fmla="*/ 125319 w 135561"/>
                <a:gd name="connsiteY6" fmla="*/ 53070 h 82843"/>
                <a:gd name="connsiteX7" fmla="*/ 125169 w 135561"/>
                <a:gd name="connsiteY7" fmla="*/ 52920 h 82843"/>
                <a:gd name="connsiteX8" fmla="*/ 125169 w 135561"/>
                <a:gd name="connsiteY8" fmla="*/ 52844 h 82843"/>
                <a:gd name="connsiteX9" fmla="*/ 124792 w 135561"/>
                <a:gd name="connsiteY9" fmla="*/ 52543 h 82843"/>
                <a:gd name="connsiteX10" fmla="*/ 124641 w 135561"/>
                <a:gd name="connsiteY10" fmla="*/ 52392 h 82843"/>
                <a:gd name="connsiteX11" fmla="*/ 123964 w 135561"/>
                <a:gd name="connsiteY11" fmla="*/ 51790 h 82843"/>
                <a:gd name="connsiteX12" fmla="*/ 117713 w 135561"/>
                <a:gd name="connsiteY12" fmla="*/ 48777 h 82843"/>
                <a:gd name="connsiteX13" fmla="*/ 107094 w 135561"/>
                <a:gd name="connsiteY13" fmla="*/ 49229 h 82843"/>
                <a:gd name="connsiteX14" fmla="*/ 99186 w 135561"/>
                <a:gd name="connsiteY14" fmla="*/ 51489 h 82843"/>
                <a:gd name="connsiteX15" fmla="*/ 96776 w 135561"/>
                <a:gd name="connsiteY15" fmla="*/ 52167 h 82843"/>
                <a:gd name="connsiteX16" fmla="*/ 96625 w 135561"/>
                <a:gd name="connsiteY16" fmla="*/ 48552 h 82843"/>
                <a:gd name="connsiteX17" fmla="*/ 94366 w 135561"/>
                <a:gd name="connsiteY17" fmla="*/ 42225 h 82843"/>
                <a:gd name="connsiteX18" fmla="*/ 89320 w 135561"/>
                <a:gd name="connsiteY18" fmla="*/ 37330 h 82843"/>
                <a:gd name="connsiteX19" fmla="*/ 86910 w 135561"/>
                <a:gd name="connsiteY19" fmla="*/ 36125 h 82843"/>
                <a:gd name="connsiteX20" fmla="*/ 86684 w 135561"/>
                <a:gd name="connsiteY20" fmla="*/ 36050 h 82843"/>
                <a:gd name="connsiteX21" fmla="*/ 86082 w 135561"/>
                <a:gd name="connsiteY21" fmla="*/ 35824 h 82843"/>
                <a:gd name="connsiteX22" fmla="*/ 85856 w 135561"/>
                <a:gd name="connsiteY22" fmla="*/ 35749 h 82843"/>
                <a:gd name="connsiteX23" fmla="*/ 84801 w 135561"/>
                <a:gd name="connsiteY23" fmla="*/ 35447 h 82843"/>
                <a:gd name="connsiteX24" fmla="*/ 71170 w 135561"/>
                <a:gd name="connsiteY24" fmla="*/ 35221 h 82843"/>
                <a:gd name="connsiteX25" fmla="*/ 65672 w 135561"/>
                <a:gd name="connsiteY25" fmla="*/ 36351 h 82843"/>
                <a:gd name="connsiteX26" fmla="*/ 65145 w 135561"/>
                <a:gd name="connsiteY26" fmla="*/ 26711 h 82843"/>
                <a:gd name="connsiteX27" fmla="*/ 63337 w 135561"/>
                <a:gd name="connsiteY27" fmla="*/ 21138 h 82843"/>
                <a:gd name="connsiteX28" fmla="*/ 60777 w 135561"/>
                <a:gd name="connsiteY28" fmla="*/ 16469 h 82843"/>
                <a:gd name="connsiteX29" fmla="*/ 59195 w 135561"/>
                <a:gd name="connsiteY29" fmla="*/ 14209 h 82843"/>
                <a:gd name="connsiteX30" fmla="*/ 56785 w 135561"/>
                <a:gd name="connsiteY30" fmla="*/ 11573 h 82843"/>
                <a:gd name="connsiteX31" fmla="*/ 51589 w 135561"/>
                <a:gd name="connsiteY31" fmla="*/ 8109 h 82843"/>
                <a:gd name="connsiteX32" fmla="*/ 34418 w 135561"/>
                <a:gd name="connsiteY32" fmla="*/ 5850 h 82843"/>
                <a:gd name="connsiteX33" fmla="*/ 13029 w 135561"/>
                <a:gd name="connsiteY33" fmla="*/ 11498 h 82843"/>
                <a:gd name="connsiteX34" fmla="*/ 5648 w 135561"/>
                <a:gd name="connsiteY34" fmla="*/ 15188 h 82843"/>
                <a:gd name="connsiteX35" fmla="*/ 13782 w 135561"/>
                <a:gd name="connsiteY35" fmla="*/ 15866 h 82843"/>
                <a:gd name="connsiteX36" fmla="*/ 33815 w 135561"/>
                <a:gd name="connsiteY36" fmla="*/ 18653 h 82843"/>
                <a:gd name="connsiteX37" fmla="*/ 43530 w 135561"/>
                <a:gd name="connsiteY37" fmla="*/ 22644 h 82843"/>
                <a:gd name="connsiteX38" fmla="*/ 44283 w 135561"/>
                <a:gd name="connsiteY38" fmla="*/ 23699 h 82843"/>
                <a:gd name="connsiteX39" fmla="*/ 45413 w 135561"/>
                <a:gd name="connsiteY39" fmla="*/ 27540 h 82843"/>
                <a:gd name="connsiteX40" fmla="*/ 45639 w 135561"/>
                <a:gd name="connsiteY40" fmla="*/ 29724 h 82843"/>
                <a:gd name="connsiteX41" fmla="*/ 44886 w 135561"/>
                <a:gd name="connsiteY41" fmla="*/ 35221 h 82843"/>
                <a:gd name="connsiteX42" fmla="*/ 44735 w 135561"/>
                <a:gd name="connsiteY42" fmla="*/ 42301 h 82843"/>
                <a:gd name="connsiteX43" fmla="*/ 46317 w 135561"/>
                <a:gd name="connsiteY43" fmla="*/ 47347 h 82843"/>
                <a:gd name="connsiteX44" fmla="*/ 49028 w 135561"/>
                <a:gd name="connsiteY44" fmla="*/ 51413 h 82843"/>
                <a:gd name="connsiteX45" fmla="*/ 49781 w 135561"/>
                <a:gd name="connsiteY45" fmla="*/ 52242 h 82843"/>
                <a:gd name="connsiteX46" fmla="*/ 50158 w 135561"/>
                <a:gd name="connsiteY46" fmla="*/ 52618 h 82843"/>
                <a:gd name="connsiteX47" fmla="*/ 50233 w 135561"/>
                <a:gd name="connsiteY47" fmla="*/ 52694 h 82843"/>
                <a:gd name="connsiteX48" fmla="*/ 50986 w 135561"/>
                <a:gd name="connsiteY48" fmla="*/ 53372 h 82843"/>
                <a:gd name="connsiteX49" fmla="*/ 51062 w 135561"/>
                <a:gd name="connsiteY49" fmla="*/ 53447 h 82843"/>
                <a:gd name="connsiteX50" fmla="*/ 51890 w 135561"/>
                <a:gd name="connsiteY50" fmla="*/ 54125 h 82843"/>
                <a:gd name="connsiteX51" fmla="*/ 52492 w 135561"/>
                <a:gd name="connsiteY51" fmla="*/ 54577 h 82843"/>
                <a:gd name="connsiteX52" fmla="*/ 53773 w 135561"/>
                <a:gd name="connsiteY52" fmla="*/ 55405 h 82843"/>
                <a:gd name="connsiteX53" fmla="*/ 56409 w 135561"/>
                <a:gd name="connsiteY53" fmla="*/ 56761 h 82843"/>
                <a:gd name="connsiteX54" fmla="*/ 64844 w 135561"/>
                <a:gd name="connsiteY54" fmla="*/ 58267 h 82843"/>
                <a:gd name="connsiteX55" fmla="*/ 75161 w 135561"/>
                <a:gd name="connsiteY55" fmla="*/ 56836 h 82843"/>
                <a:gd name="connsiteX56" fmla="*/ 75312 w 135561"/>
                <a:gd name="connsiteY56" fmla="*/ 56836 h 82843"/>
                <a:gd name="connsiteX57" fmla="*/ 75387 w 135561"/>
                <a:gd name="connsiteY57" fmla="*/ 57890 h 82843"/>
                <a:gd name="connsiteX58" fmla="*/ 80057 w 135561"/>
                <a:gd name="connsiteY58" fmla="*/ 67380 h 82843"/>
                <a:gd name="connsiteX59" fmla="*/ 83747 w 135561"/>
                <a:gd name="connsiteY59" fmla="*/ 70241 h 82843"/>
                <a:gd name="connsiteX60" fmla="*/ 85479 w 135561"/>
                <a:gd name="connsiteY60" fmla="*/ 71145 h 82843"/>
                <a:gd name="connsiteX61" fmla="*/ 85931 w 135561"/>
                <a:gd name="connsiteY61" fmla="*/ 71371 h 82843"/>
                <a:gd name="connsiteX62" fmla="*/ 87061 w 135561"/>
                <a:gd name="connsiteY62" fmla="*/ 71823 h 82843"/>
                <a:gd name="connsiteX63" fmla="*/ 87588 w 135561"/>
                <a:gd name="connsiteY63" fmla="*/ 71974 h 82843"/>
                <a:gd name="connsiteX64" fmla="*/ 88868 w 135561"/>
                <a:gd name="connsiteY64" fmla="*/ 72350 h 82843"/>
                <a:gd name="connsiteX65" fmla="*/ 90676 w 135561"/>
                <a:gd name="connsiteY65" fmla="*/ 72651 h 82843"/>
                <a:gd name="connsiteX66" fmla="*/ 93086 w 135561"/>
                <a:gd name="connsiteY66" fmla="*/ 72727 h 82843"/>
                <a:gd name="connsiteX67" fmla="*/ 96927 w 135561"/>
                <a:gd name="connsiteY67" fmla="*/ 72199 h 82843"/>
                <a:gd name="connsiteX68" fmla="*/ 106115 w 135561"/>
                <a:gd name="connsiteY68" fmla="*/ 68434 h 82843"/>
                <a:gd name="connsiteX69" fmla="*/ 112290 w 135561"/>
                <a:gd name="connsiteY69" fmla="*/ 65045 h 82843"/>
                <a:gd name="connsiteX70" fmla="*/ 115755 w 135561"/>
                <a:gd name="connsiteY70" fmla="*/ 63313 h 82843"/>
                <a:gd name="connsiteX71" fmla="*/ 117336 w 135561"/>
                <a:gd name="connsiteY71" fmla="*/ 63689 h 82843"/>
                <a:gd name="connsiteX72" fmla="*/ 120650 w 135561"/>
                <a:gd name="connsiteY72" fmla="*/ 67229 h 82843"/>
                <a:gd name="connsiteX73" fmla="*/ 123813 w 135561"/>
                <a:gd name="connsiteY73" fmla="*/ 71597 h 82843"/>
                <a:gd name="connsiteX74" fmla="*/ 129537 w 135561"/>
                <a:gd name="connsiteY74" fmla="*/ 79204 h 82843"/>
                <a:gd name="connsiteX75" fmla="*/ 134281 w 135561"/>
                <a:gd name="connsiteY75" fmla="*/ 83346 h 82843"/>
                <a:gd name="connsiteX76" fmla="*/ 136239 w 135561"/>
                <a:gd name="connsiteY76" fmla="*/ 84325 h 82843"/>
                <a:gd name="connsiteX77" fmla="*/ 135336 w 135561"/>
                <a:gd name="connsiteY77" fmla="*/ 82517 h 8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35561" h="82843">
                  <a:moveTo>
                    <a:pt x="135336" y="82517"/>
                  </a:moveTo>
                  <a:cubicBezTo>
                    <a:pt x="134658" y="81312"/>
                    <a:pt x="134055" y="79505"/>
                    <a:pt x="133453" y="77170"/>
                  </a:cubicBezTo>
                  <a:cubicBezTo>
                    <a:pt x="132775" y="74835"/>
                    <a:pt x="132398" y="71823"/>
                    <a:pt x="131645" y="68359"/>
                  </a:cubicBezTo>
                  <a:cubicBezTo>
                    <a:pt x="131269" y="66626"/>
                    <a:pt x="130817" y="64668"/>
                    <a:pt x="130214" y="62560"/>
                  </a:cubicBezTo>
                  <a:cubicBezTo>
                    <a:pt x="129537" y="60376"/>
                    <a:pt x="128783" y="58342"/>
                    <a:pt x="127051" y="55556"/>
                  </a:cubicBezTo>
                  <a:lnTo>
                    <a:pt x="125846" y="53748"/>
                  </a:lnTo>
                  <a:lnTo>
                    <a:pt x="125319" y="53070"/>
                  </a:lnTo>
                  <a:lnTo>
                    <a:pt x="125169" y="52920"/>
                  </a:lnTo>
                  <a:lnTo>
                    <a:pt x="125169" y="52844"/>
                  </a:lnTo>
                  <a:lnTo>
                    <a:pt x="124792" y="52543"/>
                  </a:lnTo>
                  <a:lnTo>
                    <a:pt x="124641" y="52392"/>
                  </a:lnTo>
                  <a:lnTo>
                    <a:pt x="123964" y="51790"/>
                  </a:lnTo>
                  <a:cubicBezTo>
                    <a:pt x="122231" y="50208"/>
                    <a:pt x="119821" y="49154"/>
                    <a:pt x="117713" y="48777"/>
                  </a:cubicBezTo>
                  <a:cubicBezTo>
                    <a:pt x="113345" y="47949"/>
                    <a:pt x="110031" y="48702"/>
                    <a:pt x="107094" y="49229"/>
                  </a:cubicBezTo>
                  <a:cubicBezTo>
                    <a:pt x="104156" y="49907"/>
                    <a:pt x="101520" y="50736"/>
                    <a:pt x="99186" y="51489"/>
                  </a:cubicBezTo>
                  <a:cubicBezTo>
                    <a:pt x="98358" y="51715"/>
                    <a:pt x="97529" y="51941"/>
                    <a:pt x="96776" y="52167"/>
                  </a:cubicBezTo>
                  <a:cubicBezTo>
                    <a:pt x="96851" y="51263"/>
                    <a:pt x="96851" y="50133"/>
                    <a:pt x="96625" y="48552"/>
                  </a:cubicBezTo>
                  <a:cubicBezTo>
                    <a:pt x="96399" y="46819"/>
                    <a:pt x="95797" y="44409"/>
                    <a:pt x="94366" y="42225"/>
                  </a:cubicBezTo>
                  <a:cubicBezTo>
                    <a:pt x="92935" y="40041"/>
                    <a:pt x="91052" y="38309"/>
                    <a:pt x="89320" y="37330"/>
                  </a:cubicBezTo>
                  <a:cubicBezTo>
                    <a:pt x="88341" y="36728"/>
                    <a:pt x="86910" y="36125"/>
                    <a:pt x="86910" y="36125"/>
                  </a:cubicBezTo>
                  <a:lnTo>
                    <a:pt x="86684" y="36050"/>
                  </a:lnTo>
                  <a:lnTo>
                    <a:pt x="86082" y="35824"/>
                  </a:lnTo>
                  <a:lnTo>
                    <a:pt x="85856" y="35749"/>
                  </a:lnTo>
                  <a:lnTo>
                    <a:pt x="84801" y="35447"/>
                  </a:lnTo>
                  <a:cubicBezTo>
                    <a:pt x="79002" y="33790"/>
                    <a:pt x="74408" y="34694"/>
                    <a:pt x="71170" y="35221"/>
                  </a:cubicBezTo>
                  <a:cubicBezTo>
                    <a:pt x="68760" y="35749"/>
                    <a:pt x="66877" y="36125"/>
                    <a:pt x="65672" y="36351"/>
                  </a:cubicBezTo>
                  <a:cubicBezTo>
                    <a:pt x="65823" y="33790"/>
                    <a:pt x="65973" y="30100"/>
                    <a:pt x="65145" y="26711"/>
                  </a:cubicBezTo>
                  <a:cubicBezTo>
                    <a:pt x="64693" y="24753"/>
                    <a:pt x="64091" y="22870"/>
                    <a:pt x="63337" y="21138"/>
                  </a:cubicBezTo>
                  <a:cubicBezTo>
                    <a:pt x="62509" y="19406"/>
                    <a:pt x="61455" y="17222"/>
                    <a:pt x="60777" y="16469"/>
                  </a:cubicBezTo>
                  <a:lnTo>
                    <a:pt x="59195" y="14209"/>
                  </a:lnTo>
                  <a:cubicBezTo>
                    <a:pt x="58442" y="13230"/>
                    <a:pt x="57689" y="12327"/>
                    <a:pt x="56785" y="11573"/>
                  </a:cubicBezTo>
                  <a:cubicBezTo>
                    <a:pt x="55128" y="9992"/>
                    <a:pt x="53321" y="8937"/>
                    <a:pt x="51589" y="8109"/>
                  </a:cubicBezTo>
                  <a:cubicBezTo>
                    <a:pt x="44735" y="5172"/>
                    <a:pt x="39238" y="5548"/>
                    <a:pt x="34418" y="5850"/>
                  </a:cubicBezTo>
                  <a:cubicBezTo>
                    <a:pt x="24853" y="6829"/>
                    <a:pt x="17849" y="9540"/>
                    <a:pt x="13029" y="11498"/>
                  </a:cubicBezTo>
                  <a:cubicBezTo>
                    <a:pt x="8209" y="13531"/>
                    <a:pt x="5648" y="15188"/>
                    <a:pt x="5648" y="15188"/>
                  </a:cubicBezTo>
                  <a:cubicBezTo>
                    <a:pt x="5648" y="15188"/>
                    <a:pt x="8586" y="15414"/>
                    <a:pt x="13782" y="15866"/>
                  </a:cubicBezTo>
                  <a:cubicBezTo>
                    <a:pt x="18828" y="16393"/>
                    <a:pt x="26133" y="16921"/>
                    <a:pt x="33815" y="18653"/>
                  </a:cubicBezTo>
                  <a:cubicBezTo>
                    <a:pt x="37505" y="19481"/>
                    <a:pt x="41648" y="20912"/>
                    <a:pt x="43530" y="22644"/>
                  </a:cubicBezTo>
                  <a:cubicBezTo>
                    <a:pt x="43907" y="23096"/>
                    <a:pt x="44133" y="23473"/>
                    <a:pt x="44283" y="23699"/>
                  </a:cubicBezTo>
                  <a:cubicBezTo>
                    <a:pt x="44585" y="24301"/>
                    <a:pt x="45112" y="25883"/>
                    <a:pt x="45413" y="27540"/>
                  </a:cubicBezTo>
                  <a:cubicBezTo>
                    <a:pt x="45564" y="28293"/>
                    <a:pt x="45639" y="29046"/>
                    <a:pt x="45639" y="29724"/>
                  </a:cubicBezTo>
                  <a:cubicBezTo>
                    <a:pt x="45564" y="31155"/>
                    <a:pt x="45413" y="32284"/>
                    <a:pt x="44886" y="35221"/>
                  </a:cubicBezTo>
                  <a:cubicBezTo>
                    <a:pt x="44660" y="36803"/>
                    <a:pt x="44283" y="39062"/>
                    <a:pt x="44735" y="42301"/>
                  </a:cubicBezTo>
                  <a:cubicBezTo>
                    <a:pt x="44961" y="43958"/>
                    <a:pt x="45564" y="45690"/>
                    <a:pt x="46317" y="47347"/>
                  </a:cubicBezTo>
                  <a:cubicBezTo>
                    <a:pt x="47070" y="48853"/>
                    <a:pt x="48124" y="50434"/>
                    <a:pt x="49028" y="51413"/>
                  </a:cubicBezTo>
                  <a:lnTo>
                    <a:pt x="49781" y="52242"/>
                  </a:lnTo>
                  <a:lnTo>
                    <a:pt x="50158" y="52618"/>
                  </a:lnTo>
                  <a:lnTo>
                    <a:pt x="50233" y="52694"/>
                  </a:lnTo>
                  <a:lnTo>
                    <a:pt x="50986" y="53372"/>
                  </a:lnTo>
                  <a:lnTo>
                    <a:pt x="51062" y="53447"/>
                  </a:lnTo>
                  <a:lnTo>
                    <a:pt x="51890" y="54125"/>
                  </a:lnTo>
                  <a:cubicBezTo>
                    <a:pt x="52116" y="54275"/>
                    <a:pt x="51965" y="54275"/>
                    <a:pt x="52492" y="54577"/>
                  </a:cubicBezTo>
                  <a:lnTo>
                    <a:pt x="53773" y="55405"/>
                  </a:lnTo>
                  <a:cubicBezTo>
                    <a:pt x="54601" y="55932"/>
                    <a:pt x="55656" y="56459"/>
                    <a:pt x="56409" y="56761"/>
                  </a:cubicBezTo>
                  <a:cubicBezTo>
                    <a:pt x="59421" y="57966"/>
                    <a:pt x="62358" y="58267"/>
                    <a:pt x="64844" y="58267"/>
                  </a:cubicBezTo>
                  <a:cubicBezTo>
                    <a:pt x="69588" y="58116"/>
                    <a:pt x="72827" y="57212"/>
                    <a:pt x="75161" y="56836"/>
                  </a:cubicBezTo>
                  <a:cubicBezTo>
                    <a:pt x="75237" y="56836"/>
                    <a:pt x="75237" y="56836"/>
                    <a:pt x="75312" y="56836"/>
                  </a:cubicBezTo>
                  <a:cubicBezTo>
                    <a:pt x="75312" y="57212"/>
                    <a:pt x="75387" y="57514"/>
                    <a:pt x="75387" y="57890"/>
                  </a:cubicBezTo>
                  <a:cubicBezTo>
                    <a:pt x="75689" y="60827"/>
                    <a:pt x="77496" y="64970"/>
                    <a:pt x="80057" y="67380"/>
                  </a:cubicBezTo>
                  <a:cubicBezTo>
                    <a:pt x="81262" y="68660"/>
                    <a:pt x="82617" y="69564"/>
                    <a:pt x="83747" y="70241"/>
                  </a:cubicBezTo>
                  <a:cubicBezTo>
                    <a:pt x="84349" y="70618"/>
                    <a:pt x="84952" y="70919"/>
                    <a:pt x="85479" y="71145"/>
                  </a:cubicBezTo>
                  <a:lnTo>
                    <a:pt x="85931" y="71371"/>
                  </a:lnTo>
                  <a:lnTo>
                    <a:pt x="87061" y="71823"/>
                  </a:lnTo>
                  <a:lnTo>
                    <a:pt x="87588" y="71974"/>
                  </a:lnTo>
                  <a:lnTo>
                    <a:pt x="88868" y="72350"/>
                  </a:lnTo>
                  <a:cubicBezTo>
                    <a:pt x="89471" y="72501"/>
                    <a:pt x="90224" y="72651"/>
                    <a:pt x="90676" y="72651"/>
                  </a:cubicBezTo>
                  <a:cubicBezTo>
                    <a:pt x="91504" y="72727"/>
                    <a:pt x="92408" y="72802"/>
                    <a:pt x="93086" y="72727"/>
                  </a:cubicBezTo>
                  <a:cubicBezTo>
                    <a:pt x="94592" y="72651"/>
                    <a:pt x="95797" y="72425"/>
                    <a:pt x="96927" y="72199"/>
                  </a:cubicBezTo>
                  <a:cubicBezTo>
                    <a:pt x="101144" y="71070"/>
                    <a:pt x="103705" y="69714"/>
                    <a:pt x="106115" y="68434"/>
                  </a:cubicBezTo>
                  <a:cubicBezTo>
                    <a:pt x="108223" y="67304"/>
                    <a:pt x="110257" y="66175"/>
                    <a:pt x="112290" y="65045"/>
                  </a:cubicBezTo>
                  <a:cubicBezTo>
                    <a:pt x="114022" y="64066"/>
                    <a:pt x="115378" y="63463"/>
                    <a:pt x="115755" y="63313"/>
                  </a:cubicBezTo>
                  <a:cubicBezTo>
                    <a:pt x="116357" y="63162"/>
                    <a:pt x="117035" y="63463"/>
                    <a:pt x="117336" y="63689"/>
                  </a:cubicBezTo>
                  <a:cubicBezTo>
                    <a:pt x="118240" y="64442"/>
                    <a:pt x="119596" y="65873"/>
                    <a:pt x="120650" y="67229"/>
                  </a:cubicBezTo>
                  <a:cubicBezTo>
                    <a:pt x="121779" y="68660"/>
                    <a:pt x="122759" y="70166"/>
                    <a:pt x="123813" y="71597"/>
                  </a:cubicBezTo>
                  <a:cubicBezTo>
                    <a:pt x="125771" y="74534"/>
                    <a:pt x="127729" y="77170"/>
                    <a:pt x="129537" y="79204"/>
                  </a:cubicBezTo>
                  <a:cubicBezTo>
                    <a:pt x="131269" y="81312"/>
                    <a:pt x="133076" y="82593"/>
                    <a:pt x="134281" y="83346"/>
                  </a:cubicBezTo>
                  <a:cubicBezTo>
                    <a:pt x="135562" y="84099"/>
                    <a:pt x="136239" y="84325"/>
                    <a:pt x="136239" y="84325"/>
                  </a:cubicBezTo>
                  <a:cubicBezTo>
                    <a:pt x="136239" y="84325"/>
                    <a:pt x="136014" y="83722"/>
                    <a:pt x="135336" y="82517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3AAFD595-8B1D-4A23-84D2-09C3A56D54FD}"/>
                </a:ext>
              </a:extLst>
            </p:cNvPr>
            <p:cNvSpPr/>
            <p:nvPr/>
          </p:nvSpPr>
          <p:spPr>
            <a:xfrm>
              <a:off x="10037218" y="3696870"/>
              <a:ext cx="451872" cy="414216"/>
            </a:xfrm>
            <a:custGeom>
              <a:avLst/>
              <a:gdLst>
                <a:gd name="connsiteX0" fmla="*/ 295957 w 451871"/>
                <a:gd name="connsiteY0" fmla="*/ 395517 h 414215"/>
                <a:gd name="connsiteX1" fmla="*/ 20391 w 451871"/>
                <a:gd name="connsiteY1" fmla="*/ 294749 h 414215"/>
                <a:gd name="connsiteX2" fmla="*/ 16927 w 451871"/>
                <a:gd name="connsiteY2" fmla="*/ 286164 h 414215"/>
                <a:gd name="connsiteX3" fmla="*/ 5780 w 451871"/>
                <a:gd name="connsiteY3" fmla="*/ 230207 h 414215"/>
                <a:gd name="connsiteX4" fmla="*/ 157007 w 451871"/>
                <a:gd name="connsiteY4" fmla="*/ 21216 h 414215"/>
                <a:gd name="connsiteX5" fmla="*/ 411260 w 451871"/>
                <a:gd name="connsiteY5" fmla="*/ 85307 h 414215"/>
                <a:gd name="connsiteX6" fmla="*/ 416532 w 451871"/>
                <a:gd name="connsiteY6" fmla="*/ 92763 h 414215"/>
                <a:gd name="connsiteX7" fmla="*/ 435962 w 451871"/>
                <a:gd name="connsiteY7" fmla="*/ 130569 h 414215"/>
                <a:gd name="connsiteX8" fmla="*/ 295957 w 451871"/>
                <a:gd name="connsiteY8" fmla="*/ 395517 h 414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871" h="414215">
                  <a:moveTo>
                    <a:pt x="295957" y="395517"/>
                  </a:moveTo>
                  <a:cubicBezTo>
                    <a:pt x="183441" y="437315"/>
                    <a:pt x="62264" y="392278"/>
                    <a:pt x="20391" y="294749"/>
                  </a:cubicBezTo>
                  <a:cubicBezTo>
                    <a:pt x="19111" y="291888"/>
                    <a:pt x="17981" y="289101"/>
                    <a:pt x="16927" y="286164"/>
                  </a:cubicBezTo>
                  <a:cubicBezTo>
                    <a:pt x="10148" y="267788"/>
                    <a:pt x="6458" y="249035"/>
                    <a:pt x="5780" y="230207"/>
                  </a:cubicBezTo>
                  <a:cubicBezTo>
                    <a:pt x="2467" y="143146"/>
                    <a:pt x="61812" y="56538"/>
                    <a:pt x="157007" y="21216"/>
                  </a:cubicBezTo>
                  <a:cubicBezTo>
                    <a:pt x="254235" y="-14858"/>
                    <a:pt x="357939" y="13911"/>
                    <a:pt x="411260" y="85307"/>
                  </a:cubicBezTo>
                  <a:cubicBezTo>
                    <a:pt x="413143" y="87717"/>
                    <a:pt x="414875" y="90277"/>
                    <a:pt x="416532" y="92763"/>
                  </a:cubicBezTo>
                  <a:cubicBezTo>
                    <a:pt x="424364" y="104361"/>
                    <a:pt x="430992" y="117013"/>
                    <a:pt x="435962" y="130569"/>
                  </a:cubicBezTo>
                  <a:cubicBezTo>
                    <a:pt x="474371" y="233973"/>
                    <a:pt x="411712" y="352589"/>
                    <a:pt x="295957" y="395517"/>
                  </a:cubicBezTo>
                  <a:close/>
                </a:path>
              </a:pathLst>
            </a:custGeom>
            <a:solidFill>
              <a:srgbClr val="BD2D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2A2ACDA5-9C88-4F34-8DD9-4E75FCAA2788}"/>
                </a:ext>
              </a:extLst>
            </p:cNvPr>
            <p:cNvSpPr/>
            <p:nvPr/>
          </p:nvSpPr>
          <p:spPr>
            <a:xfrm>
              <a:off x="10037278" y="3696946"/>
              <a:ext cx="429278" cy="376560"/>
            </a:xfrm>
            <a:custGeom>
              <a:avLst/>
              <a:gdLst>
                <a:gd name="connsiteX0" fmla="*/ 274585 w 429278"/>
                <a:gd name="connsiteY0" fmla="*/ 358689 h 376559"/>
                <a:gd name="connsiteX1" fmla="*/ 20407 w 429278"/>
                <a:gd name="connsiteY1" fmla="*/ 294749 h 376559"/>
                <a:gd name="connsiteX2" fmla="*/ 16942 w 429278"/>
                <a:gd name="connsiteY2" fmla="*/ 286164 h 376559"/>
                <a:gd name="connsiteX3" fmla="*/ 156947 w 429278"/>
                <a:gd name="connsiteY3" fmla="*/ 21216 h 376559"/>
                <a:gd name="connsiteX4" fmla="*/ 411200 w 429278"/>
                <a:gd name="connsiteY4" fmla="*/ 85307 h 376559"/>
                <a:gd name="connsiteX5" fmla="*/ 414665 w 429278"/>
                <a:gd name="connsiteY5" fmla="*/ 93742 h 376559"/>
                <a:gd name="connsiteX6" fmla="*/ 274585 w 429278"/>
                <a:gd name="connsiteY6" fmla="*/ 358689 h 376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9278" h="376559">
                  <a:moveTo>
                    <a:pt x="274585" y="358689"/>
                  </a:moveTo>
                  <a:cubicBezTo>
                    <a:pt x="177432" y="394764"/>
                    <a:pt x="73728" y="365995"/>
                    <a:pt x="20407" y="294749"/>
                  </a:cubicBezTo>
                  <a:cubicBezTo>
                    <a:pt x="19126" y="291888"/>
                    <a:pt x="17997" y="289101"/>
                    <a:pt x="16942" y="286164"/>
                  </a:cubicBezTo>
                  <a:cubicBezTo>
                    <a:pt x="-21467" y="182836"/>
                    <a:pt x="41268" y="64219"/>
                    <a:pt x="156947" y="21216"/>
                  </a:cubicBezTo>
                  <a:cubicBezTo>
                    <a:pt x="254175" y="-14858"/>
                    <a:pt x="357880" y="13911"/>
                    <a:pt x="411200" y="85307"/>
                  </a:cubicBezTo>
                  <a:cubicBezTo>
                    <a:pt x="412481" y="88093"/>
                    <a:pt x="413610" y="90880"/>
                    <a:pt x="414665" y="93742"/>
                  </a:cubicBezTo>
                  <a:cubicBezTo>
                    <a:pt x="452999" y="197070"/>
                    <a:pt x="390339" y="315686"/>
                    <a:pt x="274585" y="358689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FBDF2F87-FCA3-444F-AD2E-735C7F0A8395}"/>
                </a:ext>
              </a:extLst>
            </p:cNvPr>
            <p:cNvSpPr/>
            <p:nvPr/>
          </p:nvSpPr>
          <p:spPr>
            <a:xfrm>
              <a:off x="10744078" y="3765910"/>
              <a:ext cx="369029" cy="323841"/>
            </a:xfrm>
            <a:custGeom>
              <a:avLst/>
              <a:gdLst>
                <a:gd name="connsiteX0" fmla="*/ 368878 w 369028"/>
                <a:gd name="connsiteY0" fmla="*/ 162674 h 323841"/>
                <a:gd name="connsiteX1" fmla="*/ 187226 w 369028"/>
                <a:gd name="connsiteY1" fmla="*/ 319624 h 323841"/>
                <a:gd name="connsiteX2" fmla="*/ 22820 w 369028"/>
                <a:gd name="connsiteY2" fmla="*/ 229325 h 323841"/>
                <a:gd name="connsiteX3" fmla="*/ 5648 w 369028"/>
                <a:gd name="connsiteY3" fmla="*/ 162674 h 323841"/>
                <a:gd name="connsiteX4" fmla="*/ 187226 w 369028"/>
                <a:gd name="connsiteY4" fmla="*/ 5648 h 323841"/>
                <a:gd name="connsiteX5" fmla="*/ 331825 w 369028"/>
                <a:gd name="connsiteY5" fmla="*/ 67705 h 323841"/>
                <a:gd name="connsiteX6" fmla="*/ 368878 w 369028"/>
                <a:gd name="connsiteY6" fmla="*/ 162674 h 32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9028" h="323841">
                  <a:moveTo>
                    <a:pt x="368878" y="162674"/>
                  </a:moveTo>
                  <a:cubicBezTo>
                    <a:pt x="368878" y="249358"/>
                    <a:pt x="287541" y="319624"/>
                    <a:pt x="187226" y="319624"/>
                  </a:cubicBezTo>
                  <a:cubicBezTo>
                    <a:pt x="114550" y="319624"/>
                    <a:pt x="51815" y="282721"/>
                    <a:pt x="22820" y="229325"/>
                  </a:cubicBezTo>
                  <a:cubicBezTo>
                    <a:pt x="11749" y="209141"/>
                    <a:pt x="5648" y="186472"/>
                    <a:pt x="5648" y="162674"/>
                  </a:cubicBezTo>
                  <a:cubicBezTo>
                    <a:pt x="5648" y="75914"/>
                    <a:pt x="86985" y="5648"/>
                    <a:pt x="187226" y="5648"/>
                  </a:cubicBezTo>
                  <a:cubicBezTo>
                    <a:pt x="246270" y="5648"/>
                    <a:pt x="298687" y="29974"/>
                    <a:pt x="331825" y="67705"/>
                  </a:cubicBezTo>
                  <a:cubicBezTo>
                    <a:pt x="355096" y="94065"/>
                    <a:pt x="368878" y="126976"/>
                    <a:pt x="368878" y="162674"/>
                  </a:cubicBezTo>
                  <a:close/>
                </a:path>
              </a:pathLst>
            </a:custGeom>
            <a:solidFill>
              <a:srgbClr val="BD2D0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413325C8-0FD9-41C3-B37F-241AEF54C488}"/>
                </a:ext>
              </a:extLst>
            </p:cNvPr>
            <p:cNvSpPr/>
            <p:nvPr/>
          </p:nvSpPr>
          <p:spPr>
            <a:xfrm>
              <a:off x="10744078" y="3765910"/>
              <a:ext cx="353966" cy="293717"/>
            </a:xfrm>
            <a:custGeom>
              <a:avLst/>
              <a:gdLst>
                <a:gd name="connsiteX0" fmla="*/ 348996 w 353966"/>
                <a:gd name="connsiteY0" fmla="*/ 134281 h 293716"/>
                <a:gd name="connsiteX1" fmla="*/ 167343 w 353966"/>
                <a:gd name="connsiteY1" fmla="*/ 291307 h 293716"/>
                <a:gd name="connsiteX2" fmla="*/ 22820 w 353966"/>
                <a:gd name="connsiteY2" fmla="*/ 229325 h 293716"/>
                <a:gd name="connsiteX3" fmla="*/ 6552 w 353966"/>
                <a:gd name="connsiteY3" fmla="*/ 178188 h 293716"/>
                <a:gd name="connsiteX4" fmla="*/ 5648 w 353966"/>
                <a:gd name="connsiteY4" fmla="*/ 162674 h 293716"/>
                <a:gd name="connsiteX5" fmla="*/ 187226 w 353966"/>
                <a:gd name="connsiteY5" fmla="*/ 5648 h 293716"/>
                <a:gd name="connsiteX6" fmla="*/ 331825 w 353966"/>
                <a:gd name="connsiteY6" fmla="*/ 67705 h 293716"/>
                <a:gd name="connsiteX7" fmla="*/ 339205 w 353966"/>
                <a:gd name="connsiteY7" fmla="*/ 83521 h 293716"/>
                <a:gd name="connsiteX8" fmla="*/ 348996 w 353966"/>
                <a:gd name="connsiteY8" fmla="*/ 134281 h 293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3966" h="293716">
                  <a:moveTo>
                    <a:pt x="348996" y="134281"/>
                  </a:moveTo>
                  <a:cubicBezTo>
                    <a:pt x="348996" y="221041"/>
                    <a:pt x="267659" y="291307"/>
                    <a:pt x="167343" y="291307"/>
                  </a:cubicBezTo>
                  <a:cubicBezTo>
                    <a:pt x="108374" y="291307"/>
                    <a:pt x="55957" y="266981"/>
                    <a:pt x="22820" y="229325"/>
                  </a:cubicBezTo>
                  <a:cubicBezTo>
                    <a:pt x="14159" y="213585"/>
                    <a:pt x="8586" y="196338"/>
                    <a:pt x="6552" y="178188"/>
                  </a:cubicBezTo>
                  <a:cubicBezTo>
                    <a:pt x="5950" y="173067"/>
                    <a:pt x="5648" y="167870"/>
                    <a:pt x="5648" y="162674"/>
                  </a:cubicBezTo>
                  <a:cubicBezTo>
                    <a:pt x="5648" y="75914"/>
                    <a:pt x="86985" y="5648"/>
                    <a:pt x="187226" y="5648"/>
                  </a:cubicBezTo>
                  <a:cubicBezTo>
                    <a:pt x="246270" y="5648"/>
                    <a:pt x="298687" y="29974"/>
                    <a:pt x="331825" y="67705"/>
                  </a:cubicBezTo>
                  <a:cubicBezTo>
                    <a:pt x="334611" y="72827"/>
                    <a:pt x="337096" y="78098"/>
                    <a:pt x="339205" y="83521"/>
                  </a:cubicBezTo>
                  <a:cubicBezTo>
                    <a:pt x="345607" y="99412"/>
                    <a:pt x="348996" y="116508"/>
                    <a:pt x="348996" y="134281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E39D2259-818C-4467-8A02-0D74AADFC708}"/>
                </a:ext>
              </a:extLst>
            </p:cNvPr>
            <p:cNvSpPr/>
            <p:nvPr/>
          </p:nvSpPr>
          <p:spPr>
            <a:xfrm>
              <a:off x="9990356" y="2739860"/>
              <a:ext cx="451872" cy="963993"/>
            </a:xfrm>
            <a:custGeom>
              <a:avLst/>
              <a:gdLst>
                <a:gd name="connsiteX0" fmla="*/ 452248 w 451871"/>
                <a:gd name="connsiteY0" fmla="*/ 12125 h 963993"/>
                <a:gd name="connsiteX1" fmla="*/ 440876 w 451871"/>
                <a:gd name="connsiteY1" fmla="*/ 18301 h 963993"/>
                <a:gd name="connsiteX2" fmla="*/ 427170 w 451871"/>
                <a:gd name="connsiteY2" fmla="*/ 25380 h 963993"/>
                <a:gd name="connsiteX3" fmla="*/ 409697 w 451871"/>
                <a:gd name="connsiteY3" fmla="*/ 35547 h 963993"/>
                <a:gd name="connsiteX4" fmla="*/ 399605 w 451871"/>
                <a:gd name="connsiteY4" fmla="*/ 41497 h 963993"/>
                <a:gd name="connsiteX5" fmla="*/ 388685 w 451871"/>
                <a:gd name="connsiteY5" fmla="*/ 48576 h 963993"/>
                <a:gd name="connsiteX6" fmla="*/ 376936 w 451871"/>
                <a:gd name="connsiteY6" fmla="*/ 56183 h 963993"/>
                <a:gd name="connsiteX7" fmla="*/ 364811 w 451871"/>
                <a:gd name="connsiteY7" fmla="*/ 64919 h 963993"/>
                <a:gd name="connsiteX8" fmla="*/ 339130 w 451871"/>
                <a:gd name="connsiteY8" fmla="*/ 84726 h 963993"/>
                <a:gd name="connsiteX9" fmla="*/ 335741 w 451871"/>
                <a:gd name="connsiteY9" fmla="*/ 87362 h 963993"/>
                <a:gd name="connsiteX10" fmla="*/ 332502 w 451871"/>
                <a:gd name="connsiteY10" fmla="*/ 90299 h 963993"/>
                <a:gd name="connsiteX11" fmla="*/ 325950 w 451871"/>
                <a:gd name="connsiteY11" fmla="*/ 96173 h 963993"/>
                <a:gd name="connsiteX12" fmla="*/ 312469 w 451871"/>
                <a:gd name="connsiteY12" fmla="*/ 108374 h 963993"/>
                <a:gd name="connsiteX13" fmla="*/ 298989 w 451871"/>
                <a:gd name="connsiteY13" fmla="*/ 121629 h 963993"/>
                <a:gd name="connsiteX14" fmla="*/ 285658 w 451871"/>
                <a:gd name="connsiteY14" fmla="*/ 136013 h 963993"/>
                <a:gd name="connsiteX15" fmla="*/ 278805 w 451871"/>
                <a:gd name="connsiteY15" fmla="*/ 143319 h 963993"/>
                <a:gd name="connsiteX16" fmla="*/ 272253 w 451871"/>
                <a:gd name="connsiteY16" fmla="*/ 151151 h 963993"/>
                <a:gd name="connsiteX17" fmla="*/ 265625 w 451871"/>
                <a:gd name="connsiteY17" fmla="*/ 159059 h 963993"/>
                <a:gd name="connsiteX18" fmla="*/ 262236 w 451871"/>
                <a:gd name="connsiteY18" fmla="*/ 162975 h 963993"/>
                <a:gd name="connsiteX19" fmla="*/ 259073 w 451871"/>
                <a:gd name="connsiteY19" fmla="*/ 167193 h 963993"/>
                <a:gd name="connsiteX20" fmla="*/ 246120 w 451871"/>
                <a:gd name="connsiteY20" fmla="*/ 184213 h 963993"/>
                <a:gd name="connsiteX21" fmla="*/ 233467 w 451871"/>
                <a:gd name="connsiteY21" fmla="*/ 202213 h 963993"/>
                <a:gd name="connsiteX22" fmla="*/ 220965 w 451871"/>
                <a:gd name="connsiteY22" fmla="*/ 220890 h 963993"/>
                <a:gd name="connsiteX23" fmla="*/ 214639 w 451871"/>
                <a:gd name="connsiteY23" fmla="*/ 230379 h 963993"/>
                <a:gd name="connsiteX24" fmla="*/ 208539 w 451871"/>
                <a:gd name="connsiteY24" fmla="*/ 240245 h 963993"/>
                <a:gd name="connsiteX25" fmla="*/ 196188 w 451871"/>
                <a:gd name="connsiteY25" fmla="*/ 260278 h 963993"/>
                <a:gd name="connsiteX26" fmla="*/ 183912 w 451871"/>
                <a:gd name="connsiteY26" fmla="*/ 280914 h 963993"/>
                <a:gd name="connsiteX27" fmla="*/ 160490 w 451871"/>
                <a:gd name="connsiteY27" fmla="*/ 324218 h 963993"/>
                <a:gd name="connsiteX28" fmla="*/ 149419 w 451871"/>
                <a:gd name="connsiteY28" fmla="*/ 346736 h 963993"/>
                <a:gd name="connsiteX29" fmla="*/ 138875 w 451871"/>
                <a:gd name="connsiteY29" fmla="*/ 369782 h 963993"/>
                <a:gd name="connsiteX30" fmla="*/ 120123 w 451871"/>
                <a:gd name="connsiteY30" fmla="*/ 417454 h 963993"/>
                <a:gd name="connsiteX31" fmla="*/ 111688 w 451871"/>
                <a:gd name="connsiteY31" fmla="*/ 441780 h 963993"/>
                <a:gd name="connsiteX32" fmla="*/ 103629 w 451871"/>
                <a:gd name="connsiteY32" fmla="*/ 466256 h 963993"/>
                <a:gd name="connsiteX33" fmla="*/ 89320 w 451871"/>
                <a:gd name="connsiteY33" fmla="*/ 515510 h 963993"/>
                <a:gd name="connsiteX34" fmla="*/ 65371 w 451871"/>
                <a:gd name="connsiteY34" fmla="*/ 612813 h 963993"/>
                <a:gd name="connsiteX35" fmla="*/ 55731 w 451871"/>
                <a:gd name="connsiteY35" fmla="*/ 659883 h 963993"/>
                <a:gd name="connsiteX36" fmla="*/ 51438 w 451871"/>
                <a:gd name="connsiteY36" fmla="*/ 682854 h 963993"/>
                <a:gd name="connsiteX37" fmla="*/ 47371 w 451871"/>
                <a:gd name="connsiteY37" fmla="*/ 705296 h 963993"/>
                <a:gd name="connsiteX38" fmla="*/ 34116 w 451871"/>
                <a:gd name="connsiteY38" fmla="*/ 788893 h 963993"/>
                <a:gd name="connsiteX39" fmla="*/ 28920 w 451871"/>
                <a:gd name="connsiteY39" fmla="*/ 826248 h 963993"/>
                <a:gd name="connsiteX40" fmla="*/ 24627 w 451871"/>
                <a:gd name="connsiteY40" fmla="*/ 859987 h 963993"/>
                <a:gd name="connsiteX41" fmla="*/ 18150 w 451871"/>
                <a:gd name="connsiteY41" fmla="*/ 914965 h 963993"/>
                <a:gd name="connsiteX42" fmla="*/ 13104 w 451871"/>
                <a:gd name="connsiteY42" fmla="*/ 963014 h 963993"/>
                <a:gd name="connsiteX43" fmla="*/ 6025 w 451871"/>
                <a:gd name="connsiteY43" fmla="*/ 962713 h 963993"/>
                <a:gd name="connsiteX44" fmla="*/ 5648 w 451871"/>
                <a:gd name="connsiteY44" fmla="*/ 914287 h 963993"/>
                <a:gd name="connsiteX45" fmla="*/ 6251 w 451871"/>
                <a:gd name="connsiteY45" fmla="*/ 858632 h 963993"/>
                <a:gd name="connsiteX46" fmla="*/ 7079 w 451871"/>
                <a:gd name="connsiteY46" fmla="*/ 824365 h 963993"/>
                <a:gd name="connsiteX47" fmla="*/ 8661 w 451871"/>
                <a:gd name="connsiteY47" fmla="*/ 786407 h 963993"/>
                <a:gd name="connsiteX48" fmla="*/ 14234 w 451871"/>
                <a:gd name="connsiteY48" fmla="*/ 700928 h 963993"/>
                <a:gd name="connsiteX49" fmla="*/ 24401 w 451871"/>
                <a:gd name="connsiteY49" fmla="*/ 605659 h 963993"/>
                <a:gd name="connsiteX50" fmla="*/ 41196 w 451871"/>
                <a:gd name="connsiteY50" fmla="*/ 504138 h 963993"/>
                <a:gd name="connsiteX51" fmla="*/ 52492 w 451871"/>
                <a:gd name="connsiteY51" fmla="*/ 452173 h 963993"/>
                <a:gd name="connsiteX52" fmla="*/ 59120 w 451871"/>
                <a:gd name="connsiteY52" fmla="*/ 426190 h 963993"/>
                <a:gd name="connsiteX53" fmla="*/ 66275 w 451871"/>
                <a:gd name="connsiteY53" fmla="*/ 400208 h 963993"/>
                <a:gd name="connsiteX54" fmla="*/ 99939 w 451871"/>
                <a:gd name="connsiteY54" fmla="*/ 297482 h 963993"/>
                <a:gd name="connsiteX55" fmla="*/ 120800 w 451871"/>
                <a:gd name="connsiteY55" fmla="*/ 248078 h 963993"/>
                <a:gd name="connsiteX56" fmla="*/ 132850 w 451871"/>
                <a:gd name="connsiteY56" fmla="*/ 224430 h 963993"/>
                <a:gd name="connsiteX57" fmla="*/ 139252 w 451871"/>
                <a:gd name="connsiteY57" fmla="*/ 212907 h 963993"/>
                <a:gd name="connsiteX58" fmla="*/ 145955 w 451871"/>
                <a:gd name="connsiteY58" fmla="*/ 201685 h 963993"/>
                <a:gd name="connsiteX59" fmla="*/ 152733 w 451871"/>
                <a:gd name="connsiteY59" fmla="*/ 190615 h 963993"/>
                <a:gd name="connsiteX60" fmla="*/ 160038 w 451871"/>
                <a:gd name="connsiteY60" fmla="*/ 179996 h 963993"/>
                <a:gd name="connsiteX61" fmla="*/ 175100 w 451871"/>
                <a:gd name="connsiteY61" fmla="*/ 159360 h 963993"/>
                <a:gd name="connsiteX62" fmla="*/ 190916 w 451871"/>
                <a:gd name="connsiteY62" fmla="*/ 139930 h 963993"/>
                <a:gd name="connsiteX63" fmla="*/ 207635 w 451871"/>
                <a:gd name="connsiteY63" fmla="*/ 122005 h 963993"/>
                <a:gd name="connsiteX64" fmla="*/ 277449 w 451871"/>
                <a:gd name="connsiteY64" fmla="*/ 63865 h 963993"/>
                <a:gd name="connsiteX65" fmla="*/ 294997 w 451871"/>
                <a:gd name="connsiteY65" fmla="*/ 53020 h 963993"/>
                <a:gd name="connsiteX66" fmla="*/ 303583 w 451871"/>
                <a:gd name="connsiteY66" fmla="*/ 48049 h 963993"/>
                <a:gd name="connsiteX67" fmla="*/ 307800 w 451871"/>
                <a:gd name="connsiteY67" fmla="*/ 45639 h 963993"/>
                <a:gd name="connsiteX68" fmla="*/ 312093 w 451871"/>
                <a:gd name="connsiteY68" fmla="*/ 43455 h 963993"/>
                <a:gd name="connsiteX69" fmla="*/ 345079 w 451871"/>
                <a:gd name="connsiteY69" fmla="*/ 28619 h 963993"/>
                <a:gd name="connsiteX70" fmla="*/ 360368 w 451871"/>
                <a:gd name="connsiteY70" fmla="*/ 22820 h 963993"/>
                <a:gd name="connsiteX71" fmla="*/ 374903 w 451871"/>
                <a:gd name="connsiteY71" fmla="*/ 18376 h 963993"/>
                <a:gd name="connsiteX72" fmla="*/ 388309 w 451871"/>
                <a:gd name="connsiteY72" fmla="*/ 14611 h 963993"/>
                <a:gd name="connsiteX73" fmla="*/ 400810 w 451871"/>
                <a:gd name="connsiteY73" fmla="*/ 11899 h 963993"/>
                <a:gd name="connsiteX74" fmla="*/ 421898 w 451871"/>
                <a:gd name="connsiteY74" fmla="*/ 8134 h 963993"/>
                <a:gd name="connsiteX75" fmla="*/ 437261 w 451871"/>
                <a:gd name="connsiteY75" fmla="*/ 6627 h 963993"/>
                <a:gd name="connsiteX76" fmla="*/ 450140 w 451871"/>
                <a:gd name="connsiteY76" fmla="*/ 5648 h 963993"/>
                <a:gd name="connsiteX77" fmla="*/ 452248 w 451871"/>
                <a:gd name="connsiteY77" fmla="*/ 12125 h 96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451871" h="963993">
                  <a:moveTo>
                    <a:pt x="452248" y="12125"/>
                  </a:moveTo>
                  <a:cubicBezTo>
                    <a:pt x="452248" y="12125"/>
                    <a:pt x="448332" y="14385"/>
                    <a:pt x="440876" y="18301"/>
                  </a:cubicBezTo>
                  <a:cubicBezTo>
                    <a:pt x="437186" y="20334"/>
                    <a:pt x="432592" y="22669"/>
                    <a:pt x="427170" y="25380"/>
                  </a:cubicBezTo>
                  <a:cubicBezTo>
                    <a:pt x="421898" y="28242"/>
                    <a:pt x="416174" y="31932"/>
                    <a:pt x="409697" y="35547"/>
                  </a:cubicBezTo>
                  <a:cubicBezTo>
                    <a:pt x="406459" y="37505"/>
                    <a:pt x="403070" y="39162"/>
                    <a:pt x="399605" y="41497"/>
                  </a:cubicBezTo>
                  <a:cubicBezTo>
                    <a:pt x="396141" y="43756"/>
                    <a:pt x="392526" y="46091"/>
                    <a:pt x="388685" y="48576"/>
                  </a:cubicBezTo>
                  <a:cubicBezTo>
                    <a:pt x="384920" y="51062"/>
                    <a:pt x="380928" y="53321"/>
                    <a:pt x="376936" y="56183"/>
                  </a:cubicBezTo>
                  <a:cubicBezTo>
                    <a:pt x="373020" y="58969"/>
                    <a:pt x="368953" y="61906"/>
                    <a:pt x="364811" y="64919"/>
                  </a:cubicBezTo>
                  <a:cubicBezTo>
                    <a:pt x="356301" y="70643"/>
                    <a:pt x="348017" y="77722"/>
                    <a:pt x="339130" y="84726"/>
                  </a:cubicBezTo>
                  <a:lnTo>
                    <a:pt x="335741" y="87362"/>
                  </a:lnTo>
                  <a:lnTo>
                    <a:pt x="332502" y="90299"/>
                  </a:lnTo>
                  <a:cubicBezTo>
                    <a:pt x="330318" y="92257"/>
                    <a:pt x="328134" y="94215"/>
                    <a:pt x="325950" y="96173"/>
                  </a:cubicBezTo>
                  <a:cubicBezTo>
                    <a:pt x="321582" y="100240"/>
                    <a:pt x="316762" y="103855"/>
                    <a:pt x="312469" y="108374"/>
                  </a:cubicBezTo>
                  <a:cubicBezTo>
                    <a:pt x="308101" y="112742"/>
                    <a:pt x="303583" y="117185"/>
                    <a:pt x="298989" y="121629"/>
                  </a:cubicBezTo>
                  <a:cubicBezTo>
                    <a:pt x="294470" y="126148"/>
                    <a:pt x="290177" y="131193"/>
                    <a:pt x="285658" y="136013"/>
                  </a:cubicBezTo>
                  <a:cubicBezTo>
                    <a:pt x="283399" y="138423"/>
                    <a:pt x="281064" y="140833"/>
                    <a:pt x="278805" y="143319"/>
                  </a:cubicBezTo>
                  <a:cubicBezTo>
                    <a:pt x="276621" y="145955"/>
                    <a:pt x="274512" y="148515"/>
                    <a:pt x="272253" y="151151"/>
                  </a:cubicBezTo>
                  <a:cubicBezTo>
                    <a:pt x="270069" y="153787"/>
                    <a:pt x="267885" y="156423"/>
                    <a:pt x="265625" y="159059"/>
                  </a:cubicBezTo>
                  <a:lnTo>
                    <a:pt x="262236" y="162975"/>
                  </a:lnTo>
                  <a:lnTo>
                    <a:pt x="259073" y="167193"/>
                  </a:lnTo>
                  <a:cubicBezTo>
                    <a:pt x="254780" y="172766"/>
                    <a:pt x="250488" y="178489"/>
                    <a:pt x="246120" y="184213"/>
                  </a:cubicBezTo>
                  <a:cubicBezTo>
                    <a:pt x="241902" y="190087"/>
                    <a:pt x="237835" y="196263"/>
                    <a:pt x="233467" y="202213"/>
                  </a:cubicBezTo>
                  <a:cubicBezTo>
                    <a:pt x="229024" y="208087"/>
                    <a:pt x="225183" y="214639"/>
                    <a:pt x="220965" y="220890"/>
                  </a:cubicBezTo>
                  <a:cubicBezTo>
                    <a:pt x="218857" y="224053"/>
                    <a:pt x="216748" y="227216"/>
                    <a:pt x="214639" y="230379"/>
                  </a:cubicBezTo>
                  <a:cubicBezTo>
                    <a:pt x="212606" y="233618"/>
                    <a:pt x="210572" y="236931"/>
                    <a:pt x="208539" y="240245"/>
                  </a:cubicBezTo>
                  <a:cubicBezTo>
                    <a:pt x="204472" y="246873"/>
                    <a:pt x="200104" y="253349"/>
                    <a:pt x="196188" y="260278"/>
                  </a:cubicBezTo>
                  <a:cubicBezTo>
                    <a:pt x="192271" y="267132"/>
                    <a:pt x="188054" y="273985"/>
                    <a:pt x="183912" y="280914"/>
                  </a:cubicBezTo>
                  <a:cubicBezTo>
                    <a:pt x="176305" y="295148"/>
                    <a:pt x="167795" y="309231"/>
                    <a:pt x="160490" y="324218"/>
                  </a:cubicBezTo>
                  <a:cubicBezTo>
                    <a:pt x="156649" y="331599"/>
                    <a:pt x="152808" y="339054"/>
                    <a:pt x="149419" y="346736"/>
                  </a:cubicBezTo>
                  <a:cubicBezTo>
                    <a:pt x="145955" y="354418"/>
                    <a:pt x="142264" y="362025"/>
                    <a:pt x="138875" y="369782"/>
                  </a:cubicBezTo>
                  <a:cubicBezTo>
                    <a:pt x="132173" y="385371"/>
                    <a:pt x="125846" y="401262"/>
                    <a:pt x="120123" y="417454"/>
                  </a:cubicBezTo>
                  <a:cubicBezTo>
                    <a:pt x="117185" y="425513"/>
                    <a:pt x="114248" y="433571"/>
                    <a:pt x="111688" y="441780"/>
                  </a:cubicBezTo>
                  <a:cubicBezTo>
                    <a:pt x="108976" y="449914"/>
                    <a:pt x="106341" y="458123"/>
                    <a:pt x="103629" y="466256"/>
                  </a:cubicBezTo>
                  <a:cubicBezTo>
                    <a:pt x="98809" y="482750"/>
                    <a:pt x="93613" y="499017"/>
                    <a:pt x="89320" y="515510"/>
                  </a:cubicBezTo>
                  <a:cubicBezTo>
                    <a:pt x="80283" y="548271"/>
                    <a:pt x="72525" y="581032"/>
                    <a:pt x="65371" y="612813"/>
                  </a:cubicBezTo>
                  <a:cubicBezTo>
                    <a:pt x="62132" y="628780"/>
                    <a:pt x="58743" y="644444"/>
                    <a:pt x="55731" y="659883"/>
                  </a:cubicBezTo>
                  <a:cubicBezTo>
                    <a:pt x="54300" y="667641"/>
                    <a:pt x="52869" y="675247"/>
                    <a:pt x="51438" y="682854"/>
                  </a:cubicBezTo>
                  <a:cubicBezTo>
                    <a:pt x="50007" y="690385"/>
                    <a:pt x="48576" y="697841"/>
                    <a:pt x="47371" y="705296"/>
                  </a:cubicBezTo>
                  <a:cubicBezTo>
                    <a:pt x="42175" y="734819"/>
                    <a:pt x="37807" y="762910"/>
                    <a:pt x="34116" y="788893"/>
                  </a:cubicBezTo>
                  <a:cubicBezTo>
                    <a:pt x="32309" y="801922"/>
                    <a:pt x="30577" y="814348"/>
                    <a:pt x="28920" y="826248"/>
                  </a:cubicBezTo>
                  <a:cubicBezTo>
                    <a:pt x="27414" y="838147"/>
                    <a:pt x="25983" y="849368"/>
                    <a:pt x="24627" y="859987"/>
                  </a:cubicBezTo>
                  <a:cubicBezTo>
                    <a:pt x="22142" y="881225"/>
                    <a:pt x="19958" y="899752"/>
                    <a:pt x="18150" y="914965"/>
                  </a:cubicBezTo>
                  <a:cubicBezTo>
                    <a:pt x="14912" y="945542"/>
                    <a:pt x="13104" y="963014"/>
                    <a:pt x="13104" y="963014"/>
                  </a:cubicBezTo>
                  <a:lnTo>
                    <a:pt x="6025" y="962713"/>
                  </a:lnTo>
                  <a:cubicBezTo>
                    <a:pt x="6025" y="962713"/>
                    <a:pt x="5874" y="945090"/>
                    <a:pt x="5648" y="914287"/>
                  </a:cubicBezTo>
                  <a:cubicBezTo>
                    <a:pt x="5724" y="898848"/>
                    <a:pt x="5724" y="880171"/>
                    <a:pt x="6251" y="858632"/>
                  </a:cubicBezTo>
                  <a:cubicBezTo>
                    <a:pt x="6552" y="847862"/>
                    <a:pt x="6778" y="836415"/>
                    <a:pt x="7079" y="824365"/>
                  </a:cubicBezTo>
                  <a:cubicBezTo>
                    <a:pt x="7607" y="812315"/>
                    <a:pt x="8058" y="799662"/>
                    <a:pt x="8661" y="786407"/>
                  </a:cubicBezTo>
                  <a:cubicBezTo>
                    <a:pt x="10017" y="759973"/>
                    <a:pt x="11749" y="731279"/>
                    <a:pt x="14234" y="700928"/>
                  </a:cubicBezTo>
                  <a:cubicBezTo>
                    <a:pt x="16644" y="670578"/>
                    <a:pt x="20259" y="638645"/>
                    <a:pt x="24401" y="605659"/>
                  </a:cubicBezTo>
                  <a:cubicBezTo>
                    <a:pt x="29070" y="572672"/>
                    <a:pt x="33890" y="538480"/>
                    <a:pt x="41196" y="504138"/>
                  </a:cubicBezTo>
                  <a:cubicBezTo>
                    <a:pt x="44434" y="486892"/>
                    <a:pt x="48652" y="469645"/>
                    <a:pt x="52492" y="452173"/>
                  </a:cubicBezTo>
                  <a:cubicBezTo>
                    <a:pt x="54677" y="443512"/>
                    <a:pt x="56936" y="434851"/>
                    <a:pt x="59120" y="426190"/>
                  </a:cubicBezTo>
                  <a:cubicBezTo>
                    <a:pt x="61229" y="417454"/>
                    <a:pt x="63714" y="408869"/>
                    <a:pt x="66275" y="400208"/>
                  </a:cubicBezTo>
                  <a:cubicBezTo>
                    <a:pt x="75990" y="365564"/>
                    <a:pt x="87136" y="331071"/>
                    <a:pt x="99939" y="297482"/>
                  </a:cubicBezTo>
                  <a:cubicBezTo>
                    <a:pt x="106190" y="280612"/>
                    <a:pt x="113345" y="264194"/>
                    <a:pt x="120800" y="248078"/>
                  </a:cubicBezTo>
                  <a:cubicBezTo>
                    <a:pt x="124792" y="240095"/>
                    <a:pt x="128708" y="232187"/>
                    <a:pt x="132850" y="224430"/>
                  </a:cubicBezTo>
                  <a:cubicBezTo>
                    <a:pt x="134808" y="220513"/>
                    <a:pt x="136992" y="216673"/>
                    <a:pt x="139252" y="212907"/>
                  </a:cubicBezTo>
                  <a:cubicBezTo>
                    <a:pt x="141511" y="209141"/>
                    <a:pt x="143695" y="205376"/>
                    <a:pt x="145955" y="201685"/>
                  </a:cubicBezTo>
                  <a:cubicBezTo>
                    <a:pt x="148214" y="197995"/>
                    <a:pt x="150398" y="194230"/>
                    <a:pt x="152733" y="190615"/>
                  </a:cubicBezTo>
                  <a:cubicBezTo>
                    <a:pt x="155218" y="187075"/>
                    <a:pt x="157628" y="183460"/>
                    <a:pt x="160038" y="179996"/>
                  </a:cubicBezTo>
                  <a:cubicBezTo>
                    <a:pt x="165009" y="172992"/>
                    <a:pt x="169603" y="165912"/>
                    <a:pt x="175100" y="159360"/>
                  </a:cubicBezTo>
                  <a:cubicBezTo>
                    <a:pt x="180297" y="152733"/>
                    <a:pt x="185644" y="146256"/>
                    <a:pt x="190916" y="139930"/>
                  </a:cubicBezTo>
                  <a:cubicBezTo>
                    <a:pt x="196564" y="133905"/>
                    <a:pt x="202137" y="127880"/>
                    <a:pt x="207635" y="122005"/>
                  </a:cubicBezTo>
                  <a:cubicBezTo>
                    <a:pt x="230304" y="99035"/>
                    <a:pt x="253726" y="79153"/>
                    <a:pt x="277449" y="63865"/>
                  </a:cubicBezTo>
                  <a:cubicBezTo>
                    <a:pt x="283098" y="59722"/>
                    <a:pt x="289273" y="56484"/>
                    <a:pt x="294997" y="53020"/>
                  </a:cubicBezTo>
                  <a:cubicBezTo>
                    <a:pt x="297934" y="51363"/>
                    <a:pt x="300796" y="49706"/>
                    <a:pt x="303583" y="48049"/>
                  </a:cubicBezTo>
                  <a:cubicBezTo>
                    <a:pt x="305013" y="47221"/>
                    <a:pt x="306369" y="46392"/>
                    <a:pt x="307800" y="45639"/>
                  </a:cubicBezTo>
                  <a:cubicBezTo>
                    <a:pt x="309231" y="44886"/>
                    <a:pt x="310662" y="44208"/>
                    <a:pt x="312093" y="43455"/>
                  </a:cubicBezTo>
                  <a:cubicBezTo>
                    <a:pt x="323691" y="37957"/>
                    <a:pt x="334310" y="32309"/>
                    <a:pt x="345079" y="28619"/>
                  </a:cubicBezTo>
                  <a:cubicBezTo>
                    <a:pt x="350351" y="26585"/>
                    <a:pt x="355473" y="24702"/>
                    <a:pt x="360368" y="22820"/>
                  </a:cubicBezTo>
                  <a:cubicBezTo>
                    <a:pt x="365338" y="21087"/>
                    <a:pt x="370309" y="19807"/>
                    <a:pt x="374903" y="18376"/>
                  </a:cubicBezTo>
                  <a:cubicBezTo>
                    <a:pt x="379572" y="17096"/>
                    <a:pt x="384016" y="15816"/>
                    <a:pt x="388309" y="14611"/>
                  </a:cubicBezTo>
                  <a:cubicBezTo>
                    <a:pt x="392526" y="13330"/>
                    <a:pt x="396894" y="12728"/>
                    <a:pt x="400810" y="11899"/>
                  </a:cubicBezTo>
                  <a:cubicBezTo>
                    <a:pt x="408718" y="10318"/>
                    <a:pt x="415873" y="8962"/>
                    <a:pt x="421898" y="8134"/>
                  </a:cubicBezTo>
                  <a:cubicBezTo>
                    <a:pt x="427923" y="7456"/>
                    <a:pt x="433044" y="6929"/>
                    <a:pt x="437261" y="6627"/>
                  </a:cubicBezTo>
                  <a:cubicBezTo>
                    <a:pt x="445621" y="5874"/>
                    <a:pt x="450140" y="5648"/>
                    <a:pt x="450140" y="5648"/>
                  </a:cubicBezTo>
                  <a:lnTo>
                    <a:pt x="452248" y="12125"/>
                  </a:ln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71" name="Graphic 24">
            <a:extLst>
              <a:ext uri="{FF2B5EF4-FFF2-40B4-BE49-F238E27FC236}">
                <a16:creationId xmlns:a16="http://schemas.microsoft.com/office/drawing/2014/main" id="{5241B000-1B31-4819-A8BA-76210E319F2C}"/>
              </a:ext>
            </a:extLst>
          </p:cNvPr>
          <p:cNvGrpSpPr/>
          <p:nvPr/>
        </p:nvGrpSpPr>
        <p:grpSpPr>
          <a:xfrm>
            <a:off x="5805596" y="5170371"/>
            <a:ext cx="486551" cy="850267"/>
            <a:chOff x="4128859" y="-6478"/>
            <a:chExt cx="3929962" cy="6867760"/>
          </a:xfrm>
        </p:grpSpPr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7ECAFC69-951B-4F86-824D-DD4FE4E77F9F}"/>
                </a:ext>
              </a:extLst>
            </p:cNvPr>
            <p:cNvSpPr/>
            <p:nvPr/>
          </p:nvSpPr>
          <p:spPr>
            <a:xfrm>
              <a:off x="5556601" y="967116"/>
              <a:ext cx="172746" cy="604610"/>
            </a:xfrm>
            <a:custGeom>
              <a:avLst/>
              <a:gdLst>
                <a:gd name="connsiteX0" fmla="*/ 6478 w 172745"/>
                <a:gd name="connsiteY0" fmla="*/ 6478 h 604609"/>
                <a:gd name="connsiteX1" fmla="*/ 170154 w 172745"/>
                <a:gd name="connsiteY1" fmla="*/ 6478 h 604609"/>
                <a:gd name="connsiteX2" fmla="*/ 170154 w 172745"/>
                <a:gd name="connsiteY2" fmla="*/ 604178 h 604609"/>
                <a:gd name="connsiteX3" fmla="*/ 6478 w 172745"/>
                <a:gd name="connsiteY3" fmla="*/ 604178 h 60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45" h="604609">
                  <a:moveTo>
                    <a:pt x="6478" y="6478"/>
                  </a:moveTo>
                  <a:lnTo>
                    <a:pt x="170154" y="6478"/>
                  </a:lnTo>
                  <a:lnTo>
                    <a:pt x="170154" y="604178"/>
                  </a:lnTo>
                  <a:lnTo>
                    <a:pt x="6478" y="604178"/>
                  </a:ln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0914B043-3328-40CE-A5E1-FD679AAFD524}"/>
                </a:ext>
              </a:extLst>
            </p:cNvPr>
            <p:cNvSpPr/>
            <p:nvPr/>
          </p:nvSpPr>
          <p:spPr>
            <a:xfrm>
              <a:off x="5556601" y="1199891"/>
              <a:ext cx="172746" cy="120922"/>
            </a:xfrm>
            <a:custGeom>
              <a:avLst/>
              <a:gdLst>
                <a:gd name="connsiteX0" fmla="*/ 6478 w 172745"/>
                <a:gd name="connsiteY0" fmla="*/ 6478 h 120921"/>
                <a:gd name="connsiteX1" fmla="*/ 6478 w 172745"/>
                <a:gd name="connsiteY1" fmla="*/ 52774 h 120921"/>
                <a:gd name="connsiteX2" fmla="*/ 170154 w 172745"/>
                <a:gd name="connsiteY2" fmla="*/ 120749 h 120921"/>
                <a:gd name="connsiteX3" fmla="*/ 170154 w 172745"/>
                <a:gd name="connsiteY3" fmla="*/ 74540 h 12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45" h="120921">
                  <a:moveTo>
                    <a:pt x="6478" y="6478"/>
                  </a:moveTo>
                  <a:lnTo>
                    <a:pt x="6478" y="52774"/>
                  </a:lnTo>
                  <a:lnTo>
                    <a:pt x="170154" y="120749"/>
                  </a:lnTo>
                  <a:lnTo>
                    <a:pt x="170154" y="74540"/>
                  </a:lnTo>
                  <a:close/>
                </a:path>
              </a:pathLst>
            </a:custGeom>
            <a:solidFill>
              <a:srgbClr val="A48A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7E14C861-8DBE-4915-8519-28C615975D83}"/>
                </a:ext>
              </a:extLst>
            </p:cNvPr>
            <p:cNvSpPr/>
            <p:nvPr/>
          </p:nvSpPr>
          <p:spPr>
            <a:xfrm>
              <a:off x="5556601" y="1099439"/>
              <a:ext cx="172746" cy="120922"/>
            </a:xfrm>
            <a:custGeom>
              <a:avLst/>
              <a:gdLst>
                <a:gd name="connsiteX0" fmla="*/ 6478 w 172745"/>
                <a:gd name="connsiteY0" fmla="*/ 6478 h 120921"/>
                <a:gd name="connsiteX1" fmla="*/ 6478 w 172745"/>
                <a:gd name="connsiteY1" fmla="*/ 52687 h 120921"/>
                <a:gd name="connsiteX2" fmla="*/ 170154 w 172745"/>
                <a:gd name="connsiteY2" fmla="*/ 120576 h 120921"/>
                <a:gd name="connsiteX3" fmla="*/ 170154 w 172745"/>
                <a:gd name="connsiteY3" fmla="*/ 74367 h 12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45" h="120921">
                  <a:moveTo>
                    <a:pt x="6478" y="6478"/>
                  </a:moveTo>
                  <a:lnTo>
                    <a:pt x="6478" y="52687"/>
                  </a:lnTo>
                  <a:lnTo>
                    <a:pt x="170154" y="120576"/>
                  </a:lnTo>
                  <a:lnTo>
                    <a:pt x="170154" y="74367"/>
                  </a:lnTo>
                  <a:close/>
                </a:path>
              </a:pathLst>
            </a:custGeom>
            <a:solidFill>
              <a:srgbClr val="A48A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2DBD7CF2-29CC-481D-BFA1-B7EF165D0702}"/>
                </a:ext>
              </a:extLst>
            </p:cNvPr>
            <p:cNvSpPr/>
            <p:nvPr/>
          </p:nvSpPr>
          <p:spPr>
            <a:xfrm>
              <a:off x="5556601" y="998988"/>
              <a:ext cx="172746" cy="120922"/>
            </a:xfrm>
            <a:custGeom>
              <a:avLst/>
              <a:gdLst>
                <a:gd name="connsiteX0" fmla="*/ 6478 w 172745"/>
                <a:gd name="connsiteY0" fmla="*/ 6478 h 120921"/>
                <a:gd name="connsiteX1" fmla="*/ 6478 w 172745"/>
                <a:gd name="connsiteY1" fmla="*/ 52687 h 120921"/>
                <a:gd name="connsiteX2" fmla="*/ 170154 w 172745"/>
                <a:gd name="connsiteY2" fmla="*/ 120576 h 120921"/>
                <a:gd name="connsiteX3" fmla="*/ 170154 w 172745"/>
                <a:gd name="connsiteY3" fmla="*/ 74367 h 12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45" h="120921">
                  <a:moveTo>
                    <a:pt x="6478" y="6478"/>
                  </a:moveTo>
                  <a:lnTo>
                    <a:pt x="6478" y="52687"/>
                  </a:lnTo>
                  <a:lnTo>
                    <a:pt x="170154" y="120576"/>
                  </a:lnTo>
                  <a:lnTo>
                    <a:pt x="170154" y="74367"/>
                  </a:lnTo>
                  <a:close/>
                </a:path>
              </a:pathLst>
            </a:custGeom>
            <a:solidFill>
              <a:srgbClr val="A48A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C1E2EFB9-2EA9-49E4-A6BC-F8D56E2B7343}"/>
                </a:ext>
              </a:extLst>
            </p:cNvPr>
            <p:cNvSpPr/>
            <p:nvPr/>
          </p:nvSpPr>
          <p:spPr>
            <a:xfrm>
              <a:off x="4627921" y="1612321"/>
              <a:ext cx="2029761" cy="4577758"/>
            </a:xfrm>
            <a:custGeom>
              <a:avLst/>
              <a:gdLst>
                <a:gd name="connsiteX0" fmla="*/ 6478 w 2029760"/>
                <a:gd name="connsiteY0" fmla="*/ 6478 h 4577758"/>
                <a:gd name="connsiteX1" fmla="*/ 2027256 w 2029760"/>
                <a:gd name="connsiteY1" fmla="*/ 6478 h 4577758"/>
                <a:gd name="connsiteX2" fmla="*/ 2027256 w 2029760"/>
                <a:gd name="connsiteY2" fmla="*/ 4574649 h 4577758"/>
                <a:gd name="connsiteX3" fmla="*/ 6478 w 2029760"/>
                <a:gd name="connsiteY3" fmla="*/ 4574649 h 4577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760" h="4577758">
                  <a:moveTo>
                    <a:pt x="6478" y="6478"/>
                  </a:moveTo>
                  <a:lnTo>
                    <a:pt x="2027256" y="6478"/>
                  </a:lnTo>
                  <a:lnTo>
                    <a:pt x="2027256" y="4574649"/>
                  </a:lnTo>
                  <a:lnTo>
                    <a:pt x="6478" y="4574649"/>
                  </a:ln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CDA16F54-BDFA-4751-B824-89B409893150}"/>
                </a:ext>
              </a:extLst>
            </p:cNvPr>
            <p:cNvSpPr/>
            <p:nvPr/>
          </p:nvSpPr>
          <p:spPr>
            <a:xfrm>
              <a:off x="4556659" y="1493565"/>
              <a:ext cx="2167956" cy="2297515"/>
            </a:xfrm>
            <a:custGeom>
              <a:avLst/>
              <a:gdLst>
                <a:gd name="connsiteX0" fmla="*/ 2169771 w 2167957"/>
                <a:gd name="connsiteY0" fmla="*/ 148820 h 2297516"/>
                <a:gd name="connsiteX1" fmla="*/ 2169771 w 2167957"/>
                <a:gd name="connsiteY1" fmla="*/ 1427742 h 2297516"/>
                <a:gd name="connsiteX2" fmla="*/ 2015250 w 2167957"/>
                <a:gd name="connsiteY2" fmla="*/ 1582263 h 2297516"/>
                <a:gd name="connsiteX3" fmla="*/ 2015250 w 2167957"/>
                <a:gd name="connsiteY3" fmla="*/ 1582263 h 2297516"/>
                <a:gd name="connsiteX4" fmla="*/ 1860729 w 2167957"/>
                <a:gd name="connsiteY4" fmla="*/ 1427742 h 2297516"/>
                <a:gd name="connsiteX5" fmla="*/ 1860729 w 2167957"/>
                <a:gd name="connsiteY5" fmla="*/ 1091666 h 2297516"/>
                <a:gd name="connsiteX6" fmla="*/ 1706208 w 2167957"/>
                <a:gd name="connsiteY6" fmla="*/ 937145 h 2297516"/>
                <a:gd name="connsiteX7" fmla="*/ 1706208 w 2167957"/>
                <a:gd name="connsiteY7" fmla="*/ 937145 h 2297516"/>
                <a:gd name="connsiteX8" fmla="*/ 1551687 w 2167957"/>
                <a:gd name="connsiteY8" fmla="*/ 1091666 h 2297516"/>
                <a:gd name="connsiteX9" fmla="*/ 1551687 w 2167957"/>
                <a:gd name="connsiteY9" fmla="*/ 1688675 h 2297516"/>
                <a:gd name="connsiteX10" fmla="*/ 1397166 w 2167957"/>
                <a:gd name="connsiteY10" fmla="*/ 1843196 h 2297516"/>
                <a:gd name="connsiteX11" fmla="*/ 1397166 w 2167957"/>
                <a:gd name="connsiteY11" fmla="*/ 1843196 h 2297516"/>
                <a:gd name="connsiteX12" fmla="*/ 1242645 w 2167957"/>
                <a:gd name="connsiteY12" fmla="*/ 1688675 h 2297516"/>
                <a:gd name="connsiteX13" fmla="*/ 1242645 w 2167957"/>
                <a:gd name="connsiteY13" fmla="*/ 1378683 h 2297516"/>
                <a:gd name="connsiteX14" fmla="*/ 1088125 w 2167957"/>
                <a:gd name="connsiteY14" fmla="*/ 1224162 h 2297516"/>
                <a:gd name="connsiteX15" fmla="*/ 1088125 w 2167957"/>
                <a:gd name="connsiteY15" fmla="*/ 1224162 h 2297516"/>
                <a:gd name="connsiteX16" fmla="*/ 933604 w 2167957"/>
                <a:gd name="connsiteY16" fmla="*/ 1378683 h 2297516"/>
                <a:gd name="connsiteX17" fmla="*/ 933604 w 2167957"/>
                <a:gd name="connsiteY17" fmla="*/ 2139282 h 2297516"/>
                <a:gd name="connsiteX18" fmla="*/ 779083 w 2167957"/>
                <a:gd name="connsiteY18" fmla="*/ 2293802 h 2297516"/>
                <a:gd name="connsiteX19" fmla="*/ 779083 w 2167957"/>
                <a:gd name="connsiteY19" fmla="*/ 2293802 h 2297516"/>
                <a:gd name="connsiteX20" fmla="*/ 624562 w 2167957"/>
                <a:gd name="connsiteY20" fmla="*/ 2139282 h 2297516"/>
                <a:gd name="connsiteX21" fmla="*/ 624562 w 2167957"/>
                <a:gd name="connsiteY21" fmla="*/ 840235 h 2297516"/>
                <a:gd name="connsiteX22" fmla="*/ 470041 w 2167957"/>
                <a:gd name="connsiteY22" fmla="*/ 685714 h 2297516"/>
                <a:gd name="connsiteX23" fmla="*/ 470041 w 2167957"/>
                <a:gd name="connsiteY23" fmla="*/ 685714 h 2297516"/>
                <a:gd name="connsiteX24" fmla="*/ 315520 w 2167957"/>
                <a:gd name="connsiteY24" fmla="*/ 840235 h 2297516"/>
                <a:gd name="connsiteX25" fmla="*/ 315520 w 2167957"/>
                <a:gd name="connsiteY25" fmla="*/ 1508415 h 2297516"/>
                <a:gd name="connsiteX26" fmla="*/ 160999 w 2167957"/>
                <a:gd name="connsiteY26" fmla="*/ 1662936 h 2297516"/>
                <a:gd name="connsiteX27" fmla="*/ 160999 w 2167957"/>
                <a:gd name="connsiteY27" fmla="*/ 1662936 h 2297516"/>
                <a:gd name="connsiteX28" fmla="*/ 6478 w 2167957"/>
                <a:gd name="connsiteY28" fmla="*/ 1508415 h 2297516"/>
                <a:gd name="connsiteX29" fmla="*/ 6478 w 2167957"/>
                <a:gd name="connsiteY29" fmla="*/ 148820 h 2297516"/>
                <a:gd name="connsiteX30" fmla="*/ 148820 w 2167957"/>
                <a:gd name="connsiteY30" fmla="*/ 6478 h 2297516"/>
                <a:gd name="connsiteX31" fmla="*/ 2027170 w 2167957"/>
                <a:gd name="connsiteY31" fmla="*/ 6478 h 2297516"/>
                <a:gd name="connsiteX32" fmla="*/ 2169771 w 2167957"/>
                <a:gd name="connsiteY32" fmla="*/ 148820 h 2297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67957" h="2297516">
                  <a:moveTo>
                    <a:pt x="2169771" y="148820"/>
                  </a:moveTo>
                  <a:lnTo>
                    <a:pt x="2169771" y="1427742"/>
                  </a:lnTo>
                  <a:cubicBezTo>
                    <a:pt x="2169771" y="1513079"/>
                    <a:pt x="2100587" y="1582263"/>
                    <a:pt x="2015250" y="1582263"/>
                  </a:cubicBezTo>
                  <a:lnTo>
                    <a:pt x="2015250" y="1582263"/>
                  </a:lnTo>
                  <a:cubicBezTo>
                    <a:pt x="1929914" y="1582263"/>
                    <a:pt x="1860729" y="1513079"/>
                    <a:pt x="1860729" y="1427742"/>
                  </a:cubicBezTo>
                  <a:lnTo>
                    <a:pt x="1860729" y="1091666"/>
                  </a:lnTo>
                  <a:cubicBezTo>
                    <a:pt x="1860729" y="1006329"/>
                    <a:pt x="1791545" y="937145"/>
                    <a:pt x="1706208" y="937145"/>
                  </a:cubicBezTo>
                  <a:lnTo>
                    <a:pt x="1706208" y="937145"/>
                  </a:lnTo>
                  <a:cubicBezTo>
                    <a:pt x="1620872" y="937145"/>
                    <a:pt x="1551687" y="1006329"/>
                    <a:pt x="1551687" y="1091666"/>
                  </a:cubicBezTo>
                  <a:lnTo>
                    <a:pt x="1551687" y="1688675"/>
                  </a:lnTo>
                  <a:cubicBezTo>
                    <a:pt x="1551687" y="1774011"/>
                    <a:pt x="1482503" y="1843196"/>
                    <a:pt x="1397166" y="1843196"/>
                  </a:cubicBezTo>
                  <a:lnTo>
                    <a:pt x="1397166" y="1843196"/>
                  </a:lnTo>
                  <a:cubicBezTo>
                    <a:pt x="1311830" y="1843196"/>
                    <a:pt x="1242645" y="1774011"/>
                    <a:pt x="1242645" y="1688675"/>
                  </a:cubicBezTo>
                  <a:lnTo>
                    <a:pt x="1242645" y="1378683"/>
                  </a:lnTo>
                  <a:cubicBezTo>
                    <a:pt x="1242645" y="1293346"/>
                    <a:pt x="1173461" y="1224162"/>
                    <a:pt x="1088125" y="1224162"/>
                  </a:cubicBezTo>
                  <a:lnTo>
                    <a:pt x="1088125" y="1224162"/>
                  </a:lnTo>
                  <a:cubicBezTo>
                    <a:pt x="1002788" y="1224162"/>
                    <a:pt x="933604" y="1293346"/>
                    <a:pt x="933604" y="1378683"/>
                  </a:cubicBezTo>
                  <a:lnTo>
                    <a:pt x="933604" y="2139282"/>
                  </a:lnTo>
                  <a:cubicBezTo>
                    <a:pt x="933604" y="2224618"/>
                    <a:pt x="864419" y="2293802"/>
                    <a:pt x="779083" y="2293802"/>
                  </a:cubicBezTo>
                  <a:lnTo>
                    <a:pt x="779083" y="2293802"/>
                  </a:lnTo>
                  <a:cubicBezTo>
                    <a:pt x="693746" y="2293802"/>
                    <a:pt x="624562" y="2224618"/>
                    <a:pt x="624562" y="2139282"/>
                  </a:cubicBezTo>
                  <a:lnTo>
                    <a:pt x="624562" y="840235"/>
                  </a:lnTo>
                  <a:cubicBezTo>
                    <a:pt x="624562" y="754898"/>
                    <a:pt x="555377" y="685714"/>
                    <a:pt x="470041" y="685714"/>
                  </a:cubicBezTo>
                  <a:lnTo>
                    <a:pt x="470041" y="685714"/>
                  </a:lnTo>
                  <a:cubicBezTo>
                    <a:pt x="384704" y="685714"/>
                    <a:pt x="315520" y="754898"/>
                    <a:pt x="315520" y="840235"/>
                  </a:cubicBezTo>
                  <a:lnTo>
                    <a:pt x="315520" y="1508415"/>
                  </a:lnTo>
                  <a:cubicBezTo>
                    <a:pt x="315520" y="1593751"/>
                    <a:pt x="246335" y="1662936"/>
                    <a:pt x="160999" y="1662936"/>
                  </a:cubicBezTo>
                  <a:lnTo>
                    <a:pt x="160999" y="1662936"/>
                  </a:lnTo>
                  <a:cubicBezTo>
                    <a:pt x="75663" y="1662936"/>
                    <a:pt x="6478" y="1593751"/>
                    <a:pt x="6478" y="1508415"/>
                  </a:cubicBezTo>
                  <a:lnTo>
                    <a:pt x="6478" y="148820"/>
                  </a:lnTo>
                  <a:cubicBezTo>
                    <a:pt x="6478" y="70221"/>
                    <a:pt x="70221" y="6478"/>
                    <a:pt x="148820" y="6478"/>
                  </a:cubicBezTo>
                  <a:lnTo>
                    <a:pt x="2027170" y="6478"/>
                  </a:lnTo>
                  <a:cubicBezTo>
                    <a:pt x="2106028" y="6564"/>
                    <a:pt x="2169771" y="70221"/>
                    <a:pt x="2169771" y="148820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C2309C40-02D2-4416-A1D6-11E381513455}"/>
                </a:ext>
              </a:extLst>
            </p:cNvPr>
            <p:cNvSpPr/>
            <p:nvPr/>
          </p:nvSpPr>
          <p:spPr>
            <a:xfrm>
              <a:off x="5244882" y="-6478"/>
              <a:ext cx="794630" cy="1364690"/>
            </a:xfrm>
            <a:custGeom>
              <a:avLst/>
              <a:gdLst>
                <a:gd name="connsiteX0" fmla="*/ 6478 w 794629"/>
                <a:gd name="connsiteY0" fmla="*/ 828142 h 1364690"/>
                <a:gd name="connsiteX1" fmla="*/ 399992 w 794629"/>
                <a:gd name="connsiteY1" fmla="*/ 1363999 h 1364690"/>
                <a:gd name="connsiteX2" fmla="*/ 793507 w 794629"/>
                <a:gd name="connsiteY2" fmla="*/ 828142 h 1364690"/>
                <a:gd name="connsiteX3" fmla="*/ 399992 w 794629"/>
                <a:gd name="connsiteY3" fmla="*/ 6478 h 1364690"/>
                <a:gd name="connsiteX4" fmla="*/ 6478 w 794629"/>
                <a:gd name="connsiteY4" fmla="*/ 828142 h 136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629" h="1364690">
                  <a:moveTo>
                    <a:pt x="6478" y="828142"/>
                  </a:moveTo>
                  <a:cubicBezTo>
                    <a:pt x="6478" y="1124056"/>
                    <a:pt x="182678" y="1363999"/>
                    <a:pt x="399992" y="1363999"/>
                  </a:cubicBezTo>
                  <a:cubicBezTo>
                    <a:pt x="617306" y="1363999"/>
                    <a:pt x="793507" y="1124056"/>
                    <a:pt x="793507" y="828142"/>
                  </a:cubicBezTo>
                  <a:cubicBezTo>
                    <a:pt x="793593" y="532229"/>
                    <a:pt x="399992" y="6478"/>
                    <a:pt x="399992" y="6478"/>
                  </a:cubicBezTo>
                  <a:cubicBezTo>
                    <a:pt x="399992" y="6478"/>
                    <a:pt x="6478" y="532229"/>
                    <a:pt x="6478" y="828142"/>
                  </a:cubicBezTo>
                  <a:close/>
                </a:path>
              </a:pathLst>
            </a:custGeom>
            <a:solidFill>
              <a:srgbClr val="FBA54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9A5D9F52-C60C-45C6-B004-87DADB978F7C}"/>
                </a:ext>
              </a:extLst>
            </p:cNvPr>
            <p:cNvSpPr/>
            <p:nvPr/>
          </p:nvSpPr>
          <p:spPr>
            <a:xfrm>
              <a:off x="5422724" y="607028"/>
              <a:ext cx="440501" cy="751443"/>
            </a:xfrm>
            <a:custGeom>
              <a:avLst/>
              <a:gdLst>
                <a:gd name="connsiteX0" fmla="*/ 6478 w 440501"/>
                <a:gd name="connsiteY0" fmla="*/ 456826 h 751443"/>
                <a:gd name="connsiteX1" fmla="*/ 222151 w 440501"/>
                <a:gd name="connsiteY1" fmla="*/ 750493 h 751443"/>
                <a:gd name="connsiteX2" fmla="*/ 437824 w 440501"/>
                <a:gd name="connsiteY2" fmla="*/ 456826 h 751443"/>
                <a:gd name="connsiteX3" fmla="*/ 222151 w 440501"/>
                <a:gd name="connsiteY3" fmla="*/ 6478 h 751443"/>
                <a:gd name="connsiteX4" fmla="*/ 6478 w 440501"/>
                <a:gd name="connsiteY4" fmla="*/ 456826 h 75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501" h="751443">
                  <a:moveTo>
                    <a:pt x="6478" y="456826"/>
                  </a:moveTo>
                  <a:cubicBezTo>
                    <a:pt x="6478" y="619034"/>
                    <a:pt x="103043" y="750493"/>
                    <a:pt x="222151" y="750493"/>
                  </a:cubicBezTo>
                  <a:cubicBezTo>
                    <a:pt x="341259" y="750493"/>
                    <a:pt x="437824" y="619034"/>
                    <a:pt x="437824" y="456826"/>
                  </a:cubicBezTo>
                  <a:cubicBezTo>
                    <a:pt x="437824" y="294618"/>
                    <a:pt x="222151" y="6478"/>
                    <a:pt x="222151" y="6478"/>
                  </a:cubicBezTo>
                  <a:cubicBezTo>
                    <a:pt x="222151" y="6478"/>
                    <a:pt x="6478" y="294618"/>
                    <a:pt x="6478" y="456826"/>
                  </a:cubicBezTo>
                  <a:close/>
                </a:path>
              </a:pathLst>
            </a:custGeom>
            <a:solidFill>
              <a:srgbClr val="FA8A0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0A369F84-1900-45FD-AD07-9B92169D10CE}"/>
                </a:ext>
              </a:extLst>
            </p:cNvPr>
            <p:cNvSpPr/>
            <p:nvPr/>
          </p:nvSpPr>
          <p:spPr>
            <a:xfrm>
              <a:off x="5530603" y="979036"/>
              <a:ext cx="224569" cy="380040"/>
            </a:xfrm>
            <a:custGeom>
              <a:avLst/>
              <a:gdLst>
                <a:gd name="connsiteX0" fmla="*/ 6478 w 224569"/>
                <a:gd name="connsiteY0" fmla="*/ 231652 h 380040"/>
                <a:gd name="connsiteX1" fmla="*/ 114358 w 224569"/>
                <a:gd name="connsiteY1" fmla="*/ 378486 h 380040"/>
                <a:gd name="connsiteX2" fmla="*/ 222237 w 224569"/>
                <a:gd name="connsiteY2" fmla="*/ 231652 h 380040"/>
                <a:gd name="connsiteX3" fmla="*/ 114358 w 224569"/>
                <a:gd name="connsiteY3" fmla="*/ 6478 h 380040"/>
                <a:gd name="connsiteX4" fmla="*/ 6478 w 224569"/>
                <a:gd name="connsiteY4" fmla="*/ 231652 h 38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569" h="380040">
                  <a:moveTo>
                    <a:pt x="6478" y="231652"/>
                  </a:moveTo>
                  <a:cubicBezTo>
                    <a:pt x="6478" y="312756"/>
                    <a:pt x="54760" y="378486"/>
                    <a:pt x="114358" y="378486"/>
                  </a:cubicBezTo>
                  <a:cubicBezTo>
                    <a:pt x="173955" y="378486"/>
                    <a:pt x="222237" y="312756"/>
                    <a:pt x="222237" y="231652"/>
                  </a:cubicBezTo>
                  <a:cubicBezTo>
                    <a:pt x="222237" y="150548"/>
                    <a:pt x="114358" y="6478"/>
                    <a:pt x="114358" y="6478"/>
                  </a:cubicBezTo>
                  <a:cubicBezTo>
                    <a:pt x="114358" y="6478"/>
                    <a:pt x="6478" y="150548"/>
                    <a:pt x="6478" y="231652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D75543AF-3195-44FC-9C31-7B213663AD6B}"/>
                </a:ext>
              </a:extLst>
            </p:cNvPr>
            <p:cNvSpPr/>
            <p:nvPr/>
          </p:nvSpPr>
          <p:spPr>
            <a:xfrm>
              <a:off x="4669639" y="6558977"/>
              <a:ext cx="1969300" cy="302305"/>
            </a:xfrm>
            <a:custGeom>
              <a:avLst/>
              <a:gdLst>
                <a:gd name="connsiteX0" fmla="*/ 1971200 w 1969299"/>
                <a:gd name="connsiteY0" fmla="*/ 302478 h 302304"/>
                <a:gd name="connsiteX1" fmla="*/ 6478 w 1969299"/>
                <a:gd name="connsiteY1" fmla="*/ 302478 h 302304"/>
                <a:gd name="connsiteX2" fmla="*/ 400770 w 1969299"/>
                <a:gd name="connsiteY2" fmla="*/ 65384 h 302304"/>
                <a:gd name="connsiteX3" fmla="*/ 988796 w 1969299"/>
                <a:gd name="connsiteY3" fmla="*/ 6478 h 302304"/>
                <a:gd name="connsiteX4" fmla="*/ 1564989 w 1969299"/>
                <a:gd name="connsiteY4" fmla="*/ 62793 h 302304"/>
                <a:gd name="connsiteX5" fmla="*/ 1971200 w 1969299"/>
                <a:gd name="connsiteY5" fmla="*/ 302478 h 30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9299" h="302304">
                  <a:moveTo>
                    <a:pt x="1971200" y="302478"/>
                  </a:moveTo>
                  <a:lnTo>
                    <a:pt x="6478" y="302478"/>
                  </a:lnTo>
                  <a:cubicBezTo>
                    <a:pt x="6478" y="205481"/>
                    <a:pt x="161431" y="119367"/>
                    <a:pt x="400770" y="65384"/>
                  </a:cubicBezTo>
                  <a:cubicBezTo>
                    <a:pt x="564705" y="28416"/>
                    <a:pt x="768286" y="6478"/>
                    <a:pt x="988796" y="6478"/>
                  </a:cubicBezTo>
                  <a:cubicBezTo>
                    <a:pt x="1204037" y="6478"/>
                    <a:pt x="1403126" y="27380"/>
                    <a:pt x="1564989" y="62793"/>
                  </a:cubicBezTo>
                  <a:cubicBezTo>
                    <a:pt x="1811151" y="116517"/>
                    <a:pt x="1971200" y="203926"/>
                    <a:pt x="1971200" y="302478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7ECBA7C0-32AE-4AF2-AD33-B327F2A209C0}"/>
                </a:ext>
              </a:extLst>
            </p:cNvPr>
            <p:cNvSpPr/>
            <p:nvPr/>
          </p:nvSpPr>
          <p:spPr>
            <a:xfrm>
              <a:off x="5063931" y="6558977"/>
              <a:ext cx="1174670" cy="112285"/>
            </a:xfrm>
            <a:custGeom>
              <a:avLst/>
              <a:gdLst>
                <a:gd name="connsiteX0" fmla="*/ 594504 w 1174670"/>
                <a:gd name="connsiteY0" fmla="*/ 6478 h 112284"/>
                <a:gd name="connsiteX1" fmla="*/ 6478 w 1174670"/>
                <a:gd name="connsiteY1" fmla="*/ 65384 h 112284"/>
                <a:gd name="connsiteX2" fmla="*/ 581030 w 1174670"/>
                <a:gd name="connsiteY2" fmla="*/ 112025 h 112284"/>
                <a:gd name="connsiteX3" fmla="*/ 1170697 w 1174670"/>
                <a:gd name="connsiteY3" fmla="*/ 62793 h 112284"/>
                <a:gd name="connsiteX4" fmla="*/ 594504 w 1174670"/>
                <a:gd name="connsiteY4" fmla="*/ 6478 h 11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670" h="112284">
                  <a:moveTo>
                    <a:pt x="594504" y="6478"/>
                  </a:moveTo>
                  <a:cubicBezTo>
                    <a:pt x="373994" y="6478"/>
                    <a:pt x="170414" y="28416"/>
                    <a:pt x="6478" y="65384"/>
                  </a:cubicBezTo>
                  <a:cubicBezTo>
                    <a:pt x="183629" y="95442"/>
                    <a:pt x="377622" y="112025"/>
                    <a:pt x="581030" y="112025"/>
                  </a:cubicBezTo>
                  <a:cubicBezTo>
                    <a:pt x="790311" y="112025"/>
                    <a:pt x="989573" y="94492"/>
                    <a:pt x="1170697" y="62793"/>
                  </a:cubicBezTo>
                  <a:cubicBezTo>
                    <a:pt x="1008834" y="27380"/>
                    <a:pt x="809745" y="6478"/>
                    <a:pt x="594504" y="6478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EEE07120-02E5-47D1-A5FF-4BDDEABCC15B}"/>
                </a:ext>
              </a:extLst>
            </p:cNvPr>
            <p:cNvSpPr/>
            <p:nvPr/>
          </p:nvSpPr>
          <p:spPr>
            <a:xfrm>
              <a:off x="4128859" y="5460661"/>
              <a:ext cx="3929962" cy="1148758"/>
            </a:xfrm>
            <a:custGeom>
              <a:avLst/>
              <a:gdLst>
                <a:gd name="connsiteX0" fmla="*/ 3382964 w 3929962"/>
                <a:gd name="connsiteY0" fmla="*/ 6478 h 1148758"/>
                <a:gd name="connsiteX1" fmla="*/ 2835792 w 3929962"/>
                <a:gd name="connsiteY1" fmla="*/ 528083 h 1148758"/>
                <a:gd name="connsiteX2" fmla="*/ 6478 w 3929962"/>
                <a:gd name="connsiteY2" fmla="*/ 528083 h 1148758"/>
                <a:gd name="connsiteX3" fmla="*/ 1516015 w 3929962"/>
                <a:gd name="connsiteY3" fmla="*/ 1149968 h 1148758"/>
                <a:gd name="connsiteX4" fmla="*/ 2898067 w 3929962"/>
                <a:gd name="connsiteY4" fmla="*/ 778219 h 1148758"/>
                <a:gd name="connsiteX5" fmla="*/ 3382877 w 3929962"/>
                <a:gd name="connsiteY5" fmla="*/ 1060917 h 1148758"/>
                <a:gd name="connsiteX6" fmla="*/ 3930394 w 3929962"/>
                <a:gd name="connsiteY6" fmla="*/ 533698 h 1148758"/>
                <a:gd name="connsiteX7" fmla="*/ 3382964 w 3929962"/>
                <a:gd name="connsiteY7" fmla="*/ 6478 h 1148758"/>
                <a:gd name="connsiteX8" fmla="*/ 3382964 w 3929962"/>
                <a:gd name="connsiteY8" fmla="*/ 844640 h 1148758"/>
                <a:gd name="connsiteX9" fmla="*/ 3051724 w 3929962"/>
                <a:gd name="connsiteY9" fmla="*/ 533698 h 1148758"/>
                <a:gd name="connsiteX10" fmla="*/ 3382964 w 3929962"/>
                <a:gd name="connsiteY10" fmla="*/ 222756 h 1148758"/>
                <a:gd name="connsiteX11" fmla="*/ 3714203 w 3929962"/>
                <a:gd name="connsiteY11" fmla="*/ 533698 h 1148758"/>
                <a:gd name="connsiteX12" fmla="*/ 3382964 w 3929962"/>
                <a:gd name="connsiteY12" fmla="*/ 844640 h 1148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29962" h="1148758">
                  <a:moveTo>
                    <a:pt x="3382964" y="6478"/>
                  </a:moveTo>
                  <a:cubicBezTo>
                    <a:pt x="3082559" y="6478"/>
                    <a:pt x="2838901" y="239512"/>
                    <a:pt x="2835792" y="528083"/>
                  </a:cubicBezTo>
                  <a:lnTo>
                    <a:pt x="6478" y="528083"/>
                  </a:lnTo>
                  <a:cubicBezTo>
                    <a:pt x="6478" y="871502"/>
                    <a:pt x="682345" y="1149968"/>
                    <a:pt x="1516015" y="1149968"/>
                  </a:cubicBezTo>
                  <a:cubicBezTo>
                    <a:pt x="2133667" y="1149968"/>
                    <a:pt x="2664342" y="997088"/>
                    <a:pt x="2898067" y="778219"/>
                  </a:cubicBezTo>
                  <a:cubicBezTo>
                    <a:pt x="2989622" y="946214"/>
                    <a:pt x="3172214" y="1060917"/>
                    <a:pt x="3382877" y="1060917"/>
                  </a:cubicBezTo>
                  <a:cubicBezTo>
                    <a:pt x="3685268" y="1060917"/>
                    <a:pt x="3930394" y="824860"/>
                    <a:pt x="3930394" y="533698"/>
                  </a:cubicBezTo>
                  <a:cubicBezTo>
                    <a:pt x="3930481" y="242535"/>
                    <a:pt x="3685355" y="6478"/>
                    <a:pt x="3382964" y="6478"/>
                  </a:cubicBezTo>
                  <a:close/>
                  <a:moveTo>
                    <a:pt x="3382964" y="844640"/>
                  </a:moveTo>
                  <a:cubicBezTo>
                    <a:pt x="3200371" y="844640"/>
                    <a:pt x="3051724" y="705148"/>
                    <a:pt x="3051724" y="533698"/>
                  </a:cubicBezTo>
                  <a:cubicBezTo>
                    <a:pt x="3051724" y="362248"/>
                    <a:pt x="3200285" y="222756"/>
                    <a:pt x="3382964" y="222756"/>
                  </a:cubicBezTo>
                  <a:cubicBezTo>
                    <a:pt x="3565556" y="222756"/>
                    <a:pt x="3714203" y="362248"/>
                    <a:pt x="3714203" y="533698"/>
                  </a:cubicBezTo>
                  <a:cubicBezTo>
                    <a:pt x="3714203" y="705148"/>
                    <a:pt x="3565642" y="844640"/>
                    <a:pt x="3382964" y="844640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E7DB3A95-97D5-4462-8D20-5ADA2E913596}"/>
                </a:ext>
              </a:extLst>
            </p:cNvPr>
            <p:cNvSpPr/>
            <p:nvPr/>
          </p:nvSpPr>
          <p:spPr>
            <a:xfrm>
              <a:off x="5312944" y="1546678"/>
              <a:ext cx="267756" cy="112285"/>
            </a:xfrm>
            <a:custGeom>
              <a:avLst/>
              <a:gdLst>
                <a:gd name="connsiteX0" fmla="*/ 210922 w 267755"/>
                <a:gd name="connsiteY0" fmla="*/ 6478 h 112284"/>
                <a:gd name="connsiteX1" fmla="*/ 58302 w 267755"/>
                <a:gd name="connsiteY1" fmla="*/ 6478 h 112284"/>
                <a:gd name="connsiteX2" fmla="*/ 6478 w 267755"/>
                <a:gd name="connsiteY2" fmla="*/ 58302 h 112284"/>
                <a:gd name="connsiteX3" fmla="*/ 58302 w 267755"/>
                <a:gd name="connsiteY3" fmla="*/ 110125 h 112284"/>
                <a:gd name="connsiteX4" fmla="*/ 210922 w 267755"/>
                <a:gd name="connsiteY4" fmla="*/ 110125 h 112284"/>
                <a:gd name="connsiteX5" fmla="*/ 262746 w 267755"/>
                <a:gd name="connsiteY5" fmla="*/ 58302 h 112284"/>
                <a:gd name="connsiteX6" fmla="*/ 210922 w 267755"/>
                <a:gd name="connsiteY6" fmla="*/ 6478 h 11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755" h="112284">
                  <a:moveTo>
                    <a:pt x="210922" y="6478"/>
                  </a:moveTo>
                  <a:lnTo>
                    <a:pt x="58302" y="6478"/>
                  </a:lnTo>
                  <a:cubicBezTo>
                    <a:pt x="29712" y="6478"/>
                    <a:pt x="6478" y="29712"/>
                    <a:pt x="6478" y="58302"/>
                  </a:cubicBezTo>
                  <a:cubicBezTo>
                    <a:pt x="6478" y="86891"/>
                    <a:pt x="29712" y="110125"/>
                    <a:pt x="58302" y="110125"/>
                  </a:cubicBezTo>
                  <a:lnTo>
                    <a:pt x="210922" y="110125"/>
                  </a:lnTo>
                  <a:cubicBezTo>
                    <a:pt x="239512" y="110125"/>
                    <a:pt x="262746" y="86891"/>
                    <a:pt x="262746" y="58302"/>
                  </a:cubicBezTo>
                  <a:cubicBezTo>
                    <a:pt x="262746" y="29626"/>
                    <a:pt x="239512" y="6478"/>
                    <a:pt x="210922" y="6478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CB685D91-1E7D-4906-B0CC-E6B7A21CC06B}"/>
                </a:ext>
              </a:extLst>
            </p:cNvPr>
            <p:cNvSpPr/>
            <p:nvPr/>
          </p:nvSpPr>
          <p:spPr>
            <a:xfrm>
              <a:off x="4653660" y="1546678"/>
              <a:ext cx="561423" cy="112285"/>
            </a:xfrm>
            <a:custGeom>
              <a:avLst/>
              <a:gdLst>
                <a:gd name="connsiteX0" fmla="*/ 510290 w 561423"/>
                <a:gd name="connsiteY0" fmla="*/ 6478 h 112284"/>
                <a:gd name="connsiteX1" fmla="*/ 58302 w 561423"/>
                <a:gd name="connsiteY1" fmla="*/ 6478 h 112284"/>
                <a:gd name="connsiteX2" fmla="*/ 6478 w 561423"/>
                <a:gd name="connsiteY2" fmla="*/ 58302 h 112284"/>
                <a:gd name="connsiteX3" fmla="*/ 58302 w 561423"/>
                <a:gd name="connsiteY3" fmla="*/ 110125 h 112284"/>
                <a:gd name="connsiteX4" fmla="*/ 510290 w 561423"/>
                <a:gd name="connsiteY4" fmla="*/ 110125 h 112284"/>
                <a:gd name="connsiteX5" fmla="*/ 562114 w 561423"/>
                <a:gd name="connsiteY5" fmla="*/ 58302 h 112284"/>
                <a:gd name="connsiteX6" fmla="*/ 510290 w 561423"/>
                <a:gd name="connsiteY6" fmla="*/ 6478 h 11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1423" h="112284">
                  <a:moveTo>
                    <a:pt x="510290" y="6478"/>
                  </a:moveTo>
                  <a:lnTo>
                    <a:pt x="58302" y="6478"/>
                  </a:lnTo>
                  <a:cubicBezTo>
                    <a:pt x="29712" y="6478"/>
                    <a:pt x="6478" y="29712"/>
                    <a:pt x="6478" y="58302"/>
                  </a:cubicBezTo>
                  <a:cubicBezTo>
                    <a:pt x="6478" y="86891"/>
                    <a:pt x="29712" y="110125"/>
                    <a:pt x="58302" y="110125"/>
                  </a:cubicBezTo>
                  <a:lnTo>
                    <a:pt x="510290" y="110125"/>
                  </a:lnTo>
                  <a:cubicBezTo>
                    <a:pt x="538880" y="110125"/>
                    <a:pt x="562114" y="86891"/>
                    <a:pt x="562114" y="58302"/>
                  </a:cubicBezTo>
                  <a:cubicBezTo>
                    <a:pt x="562114" y="29626"/>
                    <a:pt x="538880" y="6478"/>
                    <a:pt x="510290" y="6478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50" name="Graphic 1148">
            <a:extLst>
              <a:ext uri="{FF2B5EF4-FFF2-40B4-BE49-F238E27FC236}">
                <a16:creationId xmlns:a16="http://schemas.microsoft.com/office/drawing/2014/main" id="{56A1FF06-BAD9-43C1-AA92-B398937FE69F}"/>
              </a:ext>
            </a:extLst>
          </p:cNvPr>
          <p:cNvGrpSpPr/>
          <p:nvPr/>
        </p:nvGrpSpPr>
        <p:grpSpPr>
          <a:xfrm>
            <a:off x="4990184" y="4683396"/>
            <a:ext cx="527668" cy="1537255"/>
            <a:chOff x="5444837" y="4771290"/>
            <a:chExt cx="527668" cy="1537255"/>
          </a:xfrm>
        </p:grpSpPr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2F511EBA-4816-4A67-A10C-C6199FE09C98}"/>
                </a:ext>
              </a:extLst>
            </p:cNvPr>
            <p:cNvSpPr/>
            <p:nvPr/>
          </p:nvSpPr>
          <p:spPr>
            <a:xfrm>
              <a:off x="5444837" y="4860263"/>
              <a:ext cx="527668" cy="1448282"/>
            </a:xfrm>
            <a:custGeom>
              <a:avLst/>
              <a:gdLst>
                <a:gd name="connsiteX0" fmla="*/ 453626 w 527668"/>
                <a:gd name="connsiteY0" fmla="*/ 1422684 h 1448281"/>
                <a:gd name="connsiteX1" fmla="*/ 254347 w 527668"/>
                <a:gd name="connsiteY1" fmla="*/ 1446261 h 1448281"/>
                <a:gd name="connsiteX2" fmla="*/ 252887 w 527668"/>
                <a:gd name="connsiteY2" fmla="*/ 1446205 h 1448281"/>
                <a:gd name="connsiteX3" fmla="*/ 54955 w 527668"/>
                <a:gd name="connsiteY3" fmla="*/ 1412973 h 1448281"/>
                <a:gd name="connsiteX4" fmla="*/ 25484 w 527668"/>
                <a:gd name="connsiteY4" fmla="*/ 777525 h 1448281"/>
                <a:gd name="connsiteX5" fmla="*/ 146567 w 527668"/>
                <a:gd name="connsiteY5" fmla="*/ 559385 h 1448281"/>
                <a:gd name="connsiteX6" fmla="*/ 162847 w 527668"/>
                <a:gd name="connsiteY6" fmla="*/ 525535 h 1448281"/>
                <a:gd name="connsiteX7" fmla="*/ 189567 w 527668"/>
                <a:gd name="connsiteY7" fmla="*/ 447059 h 1448281"/>
                <a:gd name="connsiteX8" fmla="*/ 229086 w 527668"/>
                <a:gd name="connsiteY8" fmla="*/ 4210 h 1448281"/>
                <a:gd name="connsiteX9" fmla="*/ 287803 w 527668"/>
                <a:gd name="connsiteY9" fmla="*/ 8083 h 1448281"/>
                <a:gd name="connsiteX10" fmla="*/ 289263 w 527668"/>
                <a:gd name="connsiteY10" fmla="*/ 8140 h 1448281"/>
                <a:gd name="connsiteX11" fmla="*/ 348092 w 527668"/>
                <a:gd name="connsiteY11" fmla="*/ 7129 h 1448281"/>
                <a:gd name="connsiteX12" fmla="*/ 365999 w 527668"/>
                <a:gd name="connsiteY12" fmla="*/ 451100 h 1448281"/>
                <a:gd name="connsiteX13" fmla="*/ 388958 w 527668"/>
                <a:gd name="connsiteY13" fmla="*/ 531037 h 1448281"/>
                <a:gd name="connsiteX14" fmla="*/ 404395 w 527668"/>
                <a:gd name="connsiteY14" fmla="*/ 567412 h 1448281"/>
                <a:gd name="connsiteX15" fmla="*/ 404395 w 527668"/>
                <a:gd name="connsiteY15" fmla="*/ 567468 h 1448281"/>
                <a:gd name="connsiteX16" fmla="*/ 513915 w 527668"/>
                <a:gd name="connsiteY16" fmla="*/ 789426 h 1448281"/>
                <a:gd name="connsiteX17" fmla="*/ 453626 w 527668"/>
                <a:gd name="connsiteY17" fmla="*/ 1422684 h 1448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7668" h="1448281">
                  <a:moveTo>
                    <a:pt x="453626" y="1422684"/>
                  </a:moveTo>
                  <a:cubicBezTo>
                    <a:pt x="453233" y="1438346"/>
                    <a:pt x="364034" y="1448899"/>
                    <a:pt x="254347" y="1446261"/>
                  </a:cubicBezTo>
                  <a:lnTo>
                    <a:pt x="252887" y="1446205"/>
                  </a:lnTo>
                  <a:cubicBezTo>
                    <a:pt x="143199" y="1443566"/>
                    <a:pt x="54618" y="1428691"/>
                    <a:pt x="54955" y="1412973"/>
                  </a:cubicBezTo>
                  <a:cubicBezTo>
                    <a:pt x="7016" y="1216837"/>
                    <a:pt x="-15326" y="927855"/>
                    <a:pt x="25484" y="777525"/>
                  </a:cubicBezTo>
                  <a:cubicBezTo>
                    <a:pt x="43055" y="712745"/>
                    <a:pt x="102670" y="643812"/>
                    <a:pt x="146567" y="559385"/>
                  </a:cubicBezTo>
                  <a:cubicBezTo>
                    <a:pt x="152293" y="548382"/>
                    <a:pt x="157794" y="537099"/>
                    <a:pt x="162847" y="525535"/>
                  </a:cubicBezTo>
                  <a:cubicBezTo>
                    <a:pt x="173456" y="501341"/>
                    <a:pt x="182269" y="475070"/>
                    <a:pt x="189567" y="447059"/>
                  </a:cubicBezTo>
                  <a:cubicBezTo>
                    <a:pt x="221395" y="325077"/>
                    <a:pt x="225044" y="169920"/>
                    <a:pt x="229086" y="4210"/>
                  </a:cubicBezTo>
                  <a:cubicBezTo>
                    <a:pt x="242839" y="6006"/>
                    <a:pt x="264002" y="7522"/>
                    <a:pt x="287803" y="8083"/>
                  </a:cubicBezTo>
                  <a:lnTo>
                    <a:pt x="289263" y="8140"/>
                  </a:lnTo>
                  <a:cubicBezTo>
                    <a:pt x="313064" y="8701"/>
                    <a:pt x="334283" y="8308"/>
                    <a:pt x="348092" y="7129"/>
                  </a:cubicBezTo>
                  <a:cubicBezTo>
                    <a:pt x="344050" y="172727"/>
                    <a:pt x="340233" y="327772"/>
                    <a:pt x="365999" y="451100"/>
                  </a:cubicBezTo>
                  <a:cubicBezTo>
                    <a:pt x="371949" y="479505"/>
                    <a:pt x="379471" y="506281"/>
                    <a:pt x="388958" y="531037"/>
                  </a:cubicBezTo>
                  <a:cubicBezTo>
                    <a:pt x="393674" y="543442"/>
                    <a:pt x="398894" y="555568"/>
                    <a:pt x="404395" y="567412"/>
                  </a:cubicBezTo>
                  <a:lnTo>
                    <a:pt x="404395" y="567468"/>
                  </a:lnTo>
                  <a:cubicBezTo>
                    <a:pt x="444139" y="653074"/>
                    <a:pt x="499600" y="724309"/>
                    <a:pt x="513915" y="789426"/>
                  </a:cubicBezTo>
                  <a:cubicBezTo>
                    <a:pt x="547371" y="941552"/>
                    <a:pt x="510996" y="1229075"/>
                    <a:pt x="453626" y="1422684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67D31477-B331-4751-BC76-A17E553230C8}"/>
                </a:ext>
              </a:extLst>
            </p:cNvPr>
            <p:cNvSpPr/>
            <p:nvPr/>
          </p:nvSpPr>
          <p:spPr>
            <a:xfrm>
              <a:off x="5626536" y="4771290"/>
              <a:ext cx="213313" cy="101043"/>
            </a:xfrm>
            <a:custGeom>
              <a:avLst/>
              <a:gdLst>
                <a:gd name="connsiteX0" fmla="*/ 182841 w 213312"/>
                <a:gd name="connsiteY0" fmla="*/ 92453 h 101042"/>
                <a:gd name="connsiteX1" fmla="*/ 166393 w 213312"/>
                <a:gd name="connsiteY1" fmla="*/ 96046 h 101042"/>
                <a:gd name="connsiteX2" fmla="*/ 107564 w 213312"/>
                <a:gd name="connsiteY2" fmla="*/ 97056 h 101042"/>
                <a:gd name="connsiteX3" fmla="*/ 106104 w 213312"/>
                <a:gd name="connsiteY3" fmla="*/ 97000 h 101042"/>
                <a:gd name="connsiteX4" fmla="*/ 47387 w 213312"/>
                <a:gd name="connsiteY4" fmla="*/ 93127 h 101042"/>
                <a:gd name="connsiteX5" fmla="*/ 31108 w 213312"/>
                <a:gd name="connsiteY5" fmla="*/ 88692 h 101042"/>
                <a:gd name="connsiteX6" fmla="*/ 28245 w 213312"/>
                <a:gd name="connsiteY6" fmla="*/ 86110 h 101042"/>
                <a:gd name="connsiteX7" fmla="*/ 4219 w 213312"/>
                <a:gd name="connsiteY7" fmla="*/ 16447 h 101042"/>
                <a:gd name="connsiteX8" fmla="*/ 6240 w 213312"/>
                <a:gd name="connsiteY8" fmla="*/ 9710 h 101042"/>
                <a:gd name="connsiteX9" fmla="*/ 11910 w 213312"/>
                <a:gd name="connsiteY9" fmla="*/ 7353 h 101042"/>
                <a:gd name="connsiteX10" fmla="*/ 24877 w 213312"/>
                <a:gd name="connsiteY10" fmla="*/ 5837 h 101042"/>
                <a:gd name="connsiteX11" fmla="*/ 109079 w 213312"/>
                <a:gd name="connsiteY11" fmla="*/ 4602 h 101042"/>
                <a:gd name="connsiteX12" fmla="*/ 193113 w 213312"/>
                <a:gd name="connsiteY12" fmla="*/ 9935 h 101042"/>
                <a:gd name="connsiteX13" fmla="*/ 196088 w 213312"/>
                <a:gd name="connsiteY13" fmla="*/ 10328 h 101042"/>
                <a:gd name="connsiteX14" fmla="*/ 205968 w 213312"/>
                <a:gd name="connsiteY14" fmla="*/ 12068 h 101042"/>
                <a:gd name="connsiteX15" fmla="*/ 211526 w 213312"/>
                <a:gd name="connsiteY15" fmla="*/ 14650 h 101042"/>
                <a:gd name="connsiteX16" fmla="*/ 182841 w 213312"/>
                <a:gd name="connsiteY16" fmla="*/ 92453 h 10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312" h="101042">
                  <a:moveTo>
                    <a:pt x="182841" y="92453"/>
                  </a:moveTo>
                  <a:cubicBezTo>
                    <a:pt x="182784" y="93969"/>
                    <a:pt x="176666" y="95204"/>
                    <a:pt x="166393" y="96046"/>
                  </a:cubicBezTo>
                  <a:cubicBezTo>
                    <a:pt x="152584" y="97225"/>
                    <a:pt x="131365" y="97618"/>
                    <a:pt x="107564" y="97056"/>
                  </a:cubicBezTo>
                  <a:lnTo>
                    <a:pt x="106104" y="97000"/>
                  </a:lnTo>
                  <a:cubicBezTo>
                    <a:pt x="82303" y="96439"/>
                    <a:pt x="61140" y="94979"/>
                    <a:pt x="47387" y="93127"/>
                  </a:cubicBezTo>
                  <a:cubicBezTo>
                    <a:pt x="37170" y="91780"/>
                    <a:pt x="31108" y="90208"/>
                    <a:pt x="31108" y="88692"/>
                  </a:cubicBezTo>
                  <a:cubicBezTo>
                    <a:pt x="30154" y="88019"/>
                    <a:pt x="29199" y="87177"/>
                    <a:pt x="28245" y="86110"/>
                  </a:cubicBezTo>
                  <a:cubicBezTo>
                    <a:pt x="16288" y="73255"/>
                    <a:pt x="3826" y="32950"/>
                    <a:pt x="4219" y="16447"/>
                  </a:cubicBezTo>
                  <a:cubicBezTo>
                    <a:pt x="4275" y="13022"/>
                    <a:pt x="4949" y="10609"/>
                    <a:pt x="6240" y="9710"/>
                  </a:cubicBezTo>
                  <a:cubicBezTo>
                    <a:pt x="6296" y="8868"/>
                    <a:pt x="8261" y="8082"/>
                    <a:pt x="11910" y="7353"/>
                  </a:cubicBezTo>
                  <a:cubicBezTo>
                    <a:pt x="15053" y="6735"/>
                    <a:pt x="19488" y="6230"/>
                    <a:pt x="24877" y="5837"/>
                  </a:cubicBezTo>
                  <a:cubicBezTo>
                    <a:pt x="43514" y="4321"/>
                    <a:pt x="74276" y="3760"/>
                    <a:pt x="109079" y="4602"/>
                  </a:cubicBezTo>
                  <a:cubicBezTo>
                    <a:pt x="143883" y="5444"/>
                    <a:pt x="174589" y="7465"/>
                    <a:pt x="193113" y="9935"/>
                  </a:cubicBezTo>
                  <a:cubicBezTo>
                    <a:pt x="194180" y="10047"/>
                    <a:pt x="195134" y="10216"/>
                    <a:pt x="196088" y="10328"/>
                  </a:cubicBezTo>
                  <a:cubicBezTo>
                    <a:pt x="200130" y="10889"/>
                    <a:pt x="203498" y="11451"/>
                    <a:pt x="205968" y="12068"/>
                  </a:cubicBezTo>
                  <a:cubicBezTo>
                    <a:pt x="209561" y="12910"/>
                    <a:pt x="211469" y="13808"/>
                    <a:pt x="211526" y="14650"/>
                  </a:cubicBezTo>
                  <a:cubicBezTo>
                    <a:pt x="219328" y="20881"/>
                    <a:pt x="198502" y="82910"/>
                    <a:pt x="182841" y="92453"/>
                  </a:cubicBezTo>
                  <a:close/>
                </a:path>
              </a:pathLst>
            </a:custGeom>
            <a:solidFill>
              <a:srgbClr val="0C21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1C626BA7-9217-46EB-9807-02049D82A662}"/>
                </a:ext>
              </a:extLst>
            </p:cNvPr>
            <p:cNvSpPr/>
            <p:nvPr/>
          </p:nvSpPr>
          <p:spPr>
            <a:xfrm>
              <a:off x="5626536" y="4771290"/>
              <a:ext cx="196472" cy="89816"/>
            </a:xfrm>
            <a:custGeom>
              <a:avLst/>
              <a:gdLst>
                <a:gd name="connsiteX0" fmla="*/ 166169 w 196472"/>
                <a:gd name="connsiteY0" fmla="*/ 85773 h 89815"/>
                <a:gd name="connsiteX1" fmla="*/ 149721 w 196472"/>
                <a:gd name="connsiteY1" fmla="*/ 89366 h 89815"/>
                <a:gd name="connsiteX2" fmla="*/ 90892 w 196472"/>
                <a:gd name="connsiteY2" fmla="*/ 90376 h 89815"/>
                <a:gd name="connsiteX3" fmla="*/ 89376 w 196472"/>
                <a:gd name="connsiteY3" fmla="*/ 90320 h 89815"/>
                <a:gd name="connsiteX4" fmla="*/ 30659 w 196472"/>
                <a:gd name="connsiteY4" fmla="*/ 86447 h 89815"/>
                <a:gd name="connsiteX5" fmla="*/ 28245 w 196472"/>
                <a:gd name="connsiteY5" fmla="*/ 86110 h 89815"/>
                <a:gd name="connsiteX6" fmla="*/ 4219 w 196472"/>
                <a:gd name="connsiteY6" fmla="*/ 16447 h 89815"/>
                <a:gd name="connsiteX7" fmla="*/ 6240 w 196472"/>
                <a:gd name="connsiteY7" fmla="*/ 9710 h 89815"/>
                <a:gd name="connsiteX8" fmla="*/ 11910 w 196472"/>
                <a:gd name="connsiteY8" fmla="*/ 7353 h 89815"/>
                <a:gd name="connsiteX9" fmla="*/ 24877 w 196472"/>
                <a:gd name="connsiteY9" fmla="*/ 5837 h 89815"/>
                <a:gd name="connsiteX10" fmla="*/ 109079 w 196472"/>
                <a:gd name="connsiteY10" fmla="*/ 4602 h 89815"/>
                <a:gd name="connsiteX11" fmla="*/ 193113 w 196472"/>
                <a:gd name="connsiteY11" fmla="*/ 9935 h 89815"/>
                <a:gd name="connsiteX12" fmla="*/ 196088 w 196472"/>
                <a:gd name="connsiteY12" fmla="*/ 10328 h 89815"/>
                <a:gd name="connsiteX13" fmla="*/ 166169 w 196472"/>
                <a:gd name="connsiteY13" fmla="*/ 85773 h 8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6472" h="89815">
                  <a:moveTo>
                    <a:pt x="166169" y="85773"/>
                  </a:moveTo>
                  <a:cubicBezTo>
                    <a:pt x="166112" y="87289"/>
                    <a:pt x="159994" y="88524"/>
                    <a:pt x="149721" y="89366"/>
                  </a:cubicBezTo>
                  <a:cubicBezTo>
                    <a:pt x="135912" y="90545"/>
                    <a:pt x="114693" y="90938"/>
                    <a:pt x="90892" y="90376"/>
                  </a:cubicBezTo>
                  <a:lnTo>
                    <a:pt x="89376" y="90320"/>
                  </a:lnTo>
                  <a:cubicBezTo>
                    <a:pt x="65575" y="89759"/>
                    <a:pt x="44412" y="88299"/>
                    <a:pt x="30659" y="86447"/>
                  </a:cubicBezTo>
                  <a:cubicBezTo>
                    <a:pt x="29817" y="86335"/>
                    <a:pt x="28975" y="86222"/>
                    <a:pt x="28245" y="86110"/>
                  </a:cubicBezTo>
                  <a:cubicBezTo>
                    <a:pt x="16288" y="73255"/>
                    <a:pt x="3826" y="32950"/>
                    <a:pt x="4219" y="16447"/>
                  </a:cubicBezTo>
                  <a:cubicBezTo>
                    <a:pt x="4275" y="13022"/>
                    <a:pt x="4949" y="10609"/>
                    <a:pt x="6240" y="9710"/>
                  </a:cubicBezTo>
                  <a:cubicBezTo>
                    <a:pt x="6296" y="8868"/>
                    <a:pt x="8261" y="8082"/>
                    <a:pt x="11910" y="7353"/>
                  </a:cubicBezTo>
                  <a:cubicBezTo>
                    <a:pt x="15053" y="6735"/>
                    <a:pt x="19488" y="6230"/>
                    <a:pt x="24877" y="5837"/>
                  </a:cubicBezTo>
                  <a:cubicBezTo>
                    <a:pt x="43514" y="4321"/>
                    <a:pt x="74276" y="3760"/>
                    <a:pt x="109079" y="4602"/>
                  </a:cubicBezTo>
                  <a:cubicBezTo>
                    <a:pt x="143883" y="5444"/>
                    <a:pt x="174589" y="7465"/>
                    <a:pt x="193113" y="9935"/>
                  </a:cubicBezTo>
                  <a:cubicBezTo>
                    <a:pt x="194180" y="10047"/>
                    <a:pt x="195134" y="10216"/>
                    <a:pt x="196088" y="10328"/>
                  </a:cubicBezTo>
                  <a:cubicBezTo>
                    <a:pt x="199513" y="23295"/>
                    <a:pt x="180595" y="76960"/>
                    <a:pt x="166169" y="85773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A4917E5E-832B-4ADB-908B-F9C0094A2115}"/>
                </a:ext>
              </a:extLst>
            </p:cNvPr>
            <p:cNvSpPr/>
            <p:nvPr/>
          </p:nvSpPr>
          <p:spPr>
            <a:xfrm>
              <a:off x="5587194" y="5302774"/>
              <a:ext cx="263834" cy="235767"/>
            </a:xfrm>
            <a:custGeom>
              <a:avLst/>
              <a:gdLst>
                <a:gd name="connsiteX0" fmla="*/ 262038 w 263834"/>
                <a:gd name="connsiteY0" fmla="*/ 124844 h 235766"/>
                <a:gd name="connsiteX1" fmla="*/ 262038 w 263834"/>
                <a:gd name="connsiteY1" fmla="*/ 124844 h 235766"/>
                <a:gd name="connsiteX2" fmla="*/ 249913 w 263834"/>
                <a:gd name="connsiteY2" fmla="*/ 141011 h 235766"/>
                <a:gd name="connsiteX3" fmla="*/ 237844 w 263834"/>
                <a:gd name="connsiteY3" fmla="*/ 157066 h 235766"/>
                <a:gd name="connsiteX4" fmla="*/ 179520 w 263834"/>
                <a:gd name="connsiteY4" fmla="*/ 234700 h 235766"/>
                <a:gd name="connsiteX5" fmla="*/ 80498 w 263834"/>
                <a:gd name="connsiteY5" fmla="*/ 232286 h 235766"/>
                <a:gd name="connsiteX6" fmla="*/ 26552 w 263834"/>
                <a:gd name="connsiteY6" fmla="*/ 150610 h 235766"/>
                <a:gd name="connsiteX7" fmla="*/ 15437 w 263834"/>
                <a:gd name="connsiteY7" fmla="*/ 133770 h 235766"/>
                <a:gd name="connsiteX8" fmla="*/ 4210 w 263834"/>
                <a:gd name="connsiteY8" fmla="*/ 116817 h 235766"/>
                <a:gd name="connsiteX9" fmla="*/ 20489 w 263834"/>
                <a:gd name="connsiteY9" fmla="*/ 82967 h 235766"/>
                <a:gd name="connsiteX10" fmla="*/ 47209 w 263834"/>
                <a:gd name="connsiteY10" fmla="*/ 4491 h 235766"/>
                <a:gd name="connsiteX11" fmla="*/ 47434 w 263834"/>
                <a:gd name="connsiteY11" fmla="*/ 4210 h 235766"/>
                <a:gd name="connsiteX12" fmla="*/ 63432 w 263834"/>
                <a:gd name="connsiteY12" fmla="*/ 13079 h 235766"/>
                <a:gd name="connsiteX13" fmla="*/ 81003 w 263834"/>
                <a:gd name="connsiteY13" fmla="*/ 16560 h 235766"/>
                <a:gd name="connsiteX14" fmla="*/ 135229 w 263834"/>
                <a:gd name="connsiteY14" fmla="*/ 20995 h 235766"/>
                <a:gd name="connsiteX15" fmla="*/ 189455 w 263834"/>
                <a:gd name="connsiteY15" fmla="*/ 19198 h 235766"/>
                <a:gd name="connsiteX16" fmla="*/ 207194 w 263834"/>
                <a:gd name="connsiteY16" fmla="*/ 16560 h 235766"/>
                <a:gd name="connsiteX17" fmla="*/ 223698 w 263834"/>
                <a:gd name="connsiteY17" fmla="*/ 8533 h 235766"/>
                <a:gd name="connsiteX18" fmla="*/ 246657 w 263834"/>
                <a:gd name="connsiteY18" fmla="*/ 88469 h 235766"/>
                <a:gd name="connsiteX19" fmla="*/ 262038 w 263834"/>
                <a:gd name="connsiteY19" fmla="*/ 124844 h 23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834" h="235766">
                  <a:moveTo>
                    <a:pt x="262038" y="124844"/>
                  </a:moveTo>
                  <a:lnTo>
                    <a:pt x="262038" y="124844"/>
                  </a:lnTo>
                  <a:lnTo>
                    <a:pt x="249913" y="141011"/>
                  </a:lnTo>
                  <a:lnTo>
                    <a:pt x="237844" y="157066"/>
                  </a:lnTo>
                  <a:lnTo>
                    <a:pt x="179520" y="234700"/>
                  </a:lnTo>
                  <a:lnTo>
                    <a:pt x="80498" y="232286"/>
                  </a:lnTo>
                  <a:lnTo>
                    <a:pt x="26552" y="150610"/>
                  </a:lnTo>
                  <a:lnTo>
                    <a:pt x="15437" y="133770"/>
                  </a:lnTo>
                  <a:lnTo>
                    <a:pt x="4210" y="116817"/>
                  </a:lnTo>
                  <a:cubicBezTo>
                    <a:pt x="9936" y="105814"/>
                    <a:pt x="15437" y="94531"/>
                    <a:pt x="20489" y="82967"/>
                  </a:cubicBezTo>
                  <a:cubicBezTo>
                    <a:pt x="31099" y="58773"/>
                    <a:pt x="39912" y="32502"/>
                    <a:pt x="47209" y="4491"/>
                  </a:cubicBezTo>
                  <a:lnTo>
                    <a:pt x="47434" y="4210"/>
                  </a:lnTo>
                  <a:cubicBezTo>
                    <a:pt x="47378" y="7354"/>
                    <a:pt x="53272" y="10441"/>
                    <a:pt x="63432" y="13079"/>
                  </a:cubicBezTo>
                  <a:cubicBezTo>
                    <a:pt x="68372" y="14371"/>
                    <a:pt x="74323" y="15549"/>
                    <a:pt x="81003" y="16560"/>
                  </a:cubicBezTo>
                  <a:cubicBezTo>
                    <a:pt x="95935" y="18861"/>
                    <a:pt x="114740" y="20489"/>
                    <a:pt x="135229" y="20995"/>
                  </a:cubicBezTo>
                  <a:cubicBezTo>
                    <a:pt x="155662" y="21500"/>
                    <a:pt x="174467" y="20770"/>
                    <a:pt x="189455" y="19198"/>
                  </a:cubicBezTo>
                  <a:cubicBezTo>
                    <a:pt x="196192" y="18525"/>
                    <a:pt x="202198" y="17626"/>
                    <a:pt x="207194" y="16560"/>
                  </a:cubicBezTo>
                  <a:cubicBezTo>
                    <a:pt x="217467" y="14427"/>
                    <a:pt x="223586" y="11676"/>
                    <a:pt x="223698" y="8533"/>
                  </a:cubicBezTo>
                  <a:cubicBezTo>
                    <a:pt x="229648" y="36937"/>
                    <a:pt x="237170" y="63657"/>
                    <a:pt x="246657" y="88469"/>
                  </a:cubicBezTo>
                  <a:cubicBezTo>
                    <a:pt x="251316" y="100875"/>
                    <a:pt x="256537" y="113000"/>
                    <a:pt x="262038" y="12484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95F22BD0-0E25-4E02-AAE4-D7D36014BE2B}"/>
                </a:ext>
              </a:extLst>
            </p:cNvPr>
            <p:cNvSpPr/>
            <p:nvPr/>
          </p:nvSpPr>
          <p:spPr>
            <a:xfrm>
              <a:off x="5489575" y="5738999"/>
              <a:ext cx="443466" cy="421012"/>
            </a:xfrm>
            <a:custGeom>
              <a:avLst/>
              <a:gdLst>
                <a:gd name="connsiteX0" fmla="*/ 440603 w 443466"/>
                <a:gd name="connsiteY0" fmla="*/ 14539 h 421012"/>
                <a:gd name="connsiteX1" fmla="*/ 397716 w 443466"/>
                <a:gd name="connsiteY1" fmla="*/ 391597 h 421012"/>
                <a:gd name="connsiteX2" fmla="*/ 213144 w 443466"/>
                <a:gd name="connsiteY2" fmla="*/ 418486 h 421012"/>
                <a:gd name="connsiteX3" fmla="*/ 211797 w 443466"/>
                <a:gd name="connsiteY3" fmla="*/ 418430 h 421012"/>
                <a:gd name="connsiteX4" fmla="*/ 127988 w 443466"/>
                <a:gd name="connsiteY4" fmla="*/ 411413 h 421012"/>
                <a:gd name="connsiteX5" fmla="*/ 66969 w 443466"/>
                <a:gd name="connsiteY5" fmla="*/ 399288 h 421012"/>
                <a:gd name="connsiteX6" fmla="*/ 28741 w 443466"/>
                <a:gd name="connsiteY6" fmla="*/ 382616 h 421012"/>
                <a:gd name="connsiteX7" fmla="*/ 4210 w 443466"/>
                <a:gd name="connsiteY7" fmla="*/ 4210 h 421012"/>
                <a:gd name="connsiteX8" fmla="*/ 33400 w 443466"/>
                <a:gd name="connsiteY8" fmla="*/ 18524 h 421012"/>
                <a:gd name="connsiteX9" fmla="*/ 130458 w 443466"/>
                <a:gd name="connsiteY9" fmla="*/ 39463 h 421012"/>
                <a:gd name="connsiteX10" fmla="*/ 220666 w 443466"/>
                <a:gd name="connsiteY10" fmla="*/ 46873 h 421012"/>
                <a:gd name="connsiteX11" fmla="*/ 222294 w 443466"/>
                <a:gd name="connsiteY11" fmla="*/ 46929 h 421012"/>
                <a:gd name="connsiteX12" fmla="*/ 440603 w 443466"/>
                <a:gd name="connsiteY12" fmla="*/ 14539 h 42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3466" h="421012">
                  <a:moveTo>
                    <a:pt x="440603" y="14539"/>
                  </a:moveTo>
                  <a:lnTo>
                    <a:pt x="397716" y="391597"/>
                  </a:lnTo>
                  <a:cubicBezTo>
                    <a:pt x="397492" y="400691"/>
                    <a:pt x="314693" y="420956"/>
                    <a:pt x="213144" y="418486"/>
                  </a:cubicBezTo>
                  <a:lnTo>
                    <a:pt x="211797" y="418430"/>
                  </a:lnTo>
                  <a:cubicBezTo>
                    <a:pt x="181540" y="417700"/>
                    <a:pt x="153080" y="415062"/>
                    <a:pt x="127988" y="411413"/>
                  </a:cubicBezTo>
                  <a:cubicBezTo>
                    <a:pt x="104074" y="407989"/>
                    <a:pt x="83304" y="403666"/>
                    <a:pt x="66969" y="399288"/>
                  </a:cubicBezTo>
                  <a:cubicBezTo>
                    <a:pt x="42943" y="392888"/>
                    <a:pt x="28685" y="386433"/>
                    <a:pt x="28741" y="382616"/>
                  </a:cubicBezTo>
                  <a:lnTo>
                    <a:pt x="4210" y="4210"/>
                  </a:lnTo>
                  <a:cubicBezTo>
                    <a:pt x="4771" y="7354"/>
                    <a:pt x="15325" y="12686"/>
                    <a:pt x="33400" y="18524"/>
                  </a:cubicBezTo>
                  <a:cubicBezTo>
                    <a:pt x="55798" y="25710"/>
                    <a:pt x="89704" y="33793"/>
                    <a:pt x="130458" y="39463"/>
                  </a:cubicBezTo>
                  <a:cubicBezTo>
                    <a:pt x="157908" y="43280"/>
                    <a:pt x="188445" y="46087"/>
                    <a:pt x="220666" y="46873"/>
                  </a:cubicBezTo>
                  <a:lnTo>
                    <a:pt x="222294" y="46929"/>
                  </a:lnTo>
                  <a:cubicBezTo>
                    <a:pt x="342367" y="49904"/>
                    <a:pt x="440379" y="23857"/>
                    <a:pt x="440603" y="14539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166236EF-5921-49B4-8867-CE552858EF59}"/>
                </a:ext>
              </a:extLst>
            </p:cNvPr>
            <p:cNvSpPr/>
            <p:nvPr/>
          </p:nvSpPr>
          <p:spPr>
            <a:xfrm>
              <a:off x="5661014" y="5431631"/>
              <a:ext cx="112270" cy="207699"/>
            </a:xfrm>
            <a:custGeom>
              <a:avLst/>
              <a:gdLst>
                <a:gd name="connsiteX0" fmla="*/ 58628 w 112269"/>
                <a:gd name="connsiteY0" fmla="*/ 5514 h 207699"/>
                <a:gd name="connsiteX1" fmla="*/ 105714 w 112269"/>
                <a:gd name="connsiteY1" fmla="*/ 105878 h 207699"/>
                <a:gd name="connsiteX2" fmla="*/ 53807 w 112269"/>
                <a:gd name="connsiteY2" fmla="*/ 203836 h 207699"/>
                <a:gd name="connsiteX3" fmla="*/ 6722 w 112269"/>
                <a:gd name="connsiteY3" fmla="*/ 103472 h 207699"/>
                <a:gd name="connsiteX4" fmla="*/ 58628 w 112269"/>
                <a:gd name="connsiteY4" fmla="*/ 5514 h 207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69" h="207699">
                  <a:moveTo>
                    <a:pt x="58628" y="5514"/>
                  </a:moveTo>
                  <a:cubicBezTo>
                    <a:pt x="85964" y="6179"/>
                    <a:pt x="107045" y="51113"/>
                    <a:pt x="105714" y="105878"/>
                  </a:cubicBezTo>
                  <a:cubicBezTo>
                    <a:pt x="104383" y="160643"/>
                    <a:pt x="81143" y="204500"/>
                    <a:pt x="53807" y="203836"/>
                  </a:cubicBezTo>
                  <a:cubicBezTo>
                    <a:pt x="26471" y="203171"/>
                    <a:pt x="5390" y="158237"/>
                    <a:pt x="6722" y="103472"/>
                  </a:cubicBezTo>
                  <a:cubicBezTo>
                    <a:pt x="8053" y="48707"/>
                    <a:pt x="31292" y="4850"/>
                    <a:pt x="58628" y="5514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68AEFC45-AAC1-412B-8C41-912B729BA23F}"/>
                </a:ext>
              </a:extLst>
            </p:cNvPr>
            <p:cNvSpPr/>
            <p:nvPr/>
          </p:nvSpPr>
          <p:spPr>
            <a:xfrm>
              <a:off x="5518267" y="5627290"/>
              <a:ext cx="145951" cy="623098"/>
            </a:xfrm>
            <a:custGeom>
              <a:avLst/>
              <a:gdLst>
                <a:gd name="connsiteX0" fmla="*/ 33843 w 145950"/>
                <a:gd name="connsiteY0" fmla="*/ 4210 h 623097"/>
                <a:gd name="connsiteX1" fmla="*/ 4260 w 145950"/>
                <a:gd name="connsiteY1" fmla="*/ 160883 h 623097"/>
                <a:gd name="connsiteX2" fmla="*/ 53378 w 145950"/>
                <a:gd name="connsiteY2" fmla="*/ 607885 h 623097"/>
                <a:gd name="connsiteX3" fmla="*/ 108110 w 145950"/>
                <a:gd name="connsiteY3" fmla="*/ 624277 h 623097"/>
                <a:gd name="connsiteX4" fmla="*/ 93178 w 145950"/>
                <a:gd name="connsiteY4" fmla="*/ 177836 h 623097"/>
                <a:gd name="connsiteX5" fmla="*/ 146057 w 145950"/>
                <a:gd name="connsiteY5" fmla="*/ 50914 h 623097"/>
                <a:gd name="connsiteX6" fmla="*/ 33843 w 145950"/>
                <a:gd name="connsiteY6" fmla="*/ 4210 h 623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950" h="623097">
                  <a:moveTo>
                    <a:pt x="33843" y="4210"/>
                  </a:moveTo>
                  <a:cubicBezTo>
                    <a:pt x="33843" y="4210"/>
                    <a:pt x="2801" y="57202"/>
                    <a:pt x="4260" y="160883"/>
                  </a:cubicBezTo>
                  <a:cubicBezTo>
                    <a:pt x="5720" y="264508"/>
                    <a:pt x="47989" y="602609"/>
                    <a:pt x="53378" y="607885"/>
                  </a:cubicBezTo>
                  <a:cubicBezTo>
                    <a:pt x="58767" y="613162"/>
                    <a:pt x="94188" y="625961"/>
                    <a:pt x="108110" y="624277"/>
                  </a:cubicBezTo>
                  <a:cubicBezTo>
                    <a:pt x="108110" y="624277"/>
                    <a:pt x="71566" y="249295"/>
                    <a:pt x="93178" y="177836"/>
                  </a:cubicBezTo>
                  <a:cubicBezTo>
                    <a:pt x="114734" y="106376"/>
                    <a:pt x="146057" y="50914"/>
                    <a:pt x="146057" y="50914"/>
                  </a:cubicBezTo>
                  <a:cubicBezTo>
                    <a:pt x="146057" y="50914"/>
                    <a:pt x="75215" y="47378"/>
                    <a:pt x="33843" y="4210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BCAE0957-36ED-4ED3-9F41-564C88EA9D95}"/>
                </a:ext>
              </a:extLst>
            </p:cNvPr>
            <p:cNvSpPr/>
            <p:nvPr/>
          </p:nvSpPr>
          <p:spPr>
            <a:xfrm>
              <a:off x="5518205" y="5753370"/>
              <a:ext cx="101043" cy="398558"/>
            </a:xfrm>
            <a:custGeom>
              <a:avLst/>
              <a:gdLst>
                <a:gd name="connsiteX0" fmla="*/ 99358 w 101042"/>
                <a:gd name="connsiteY0" fmla="*/ 397099 h 398558"/>
                <a:gd name="connsiteX1" fmla="*/ 38339 w 101042"/>
                <a:gd name="connsiteY1" fmla="*/ 384973 h 398558"/>
                <a:gd name="connsiteX2" fmla="*/ 4265 w 101042"/>
                <a:gd name="connsiteY2" fmla="*/ 34804 h 398558"/>
                <a:gd name="connsiteX3" fmla="*/ 4827 w 101042"/>
                <a:gd name="connsiteY3" fmla="*/ 4210 h 398558"/>
                <a:gd name="connsiteX4" fmla="*/ 101884 w 101042"/>
                <a:gd name="connsiteY4" fmla="*/ 25148 h 398558"/>
                <a:gd name="connsiteX5" fmla="*/ 93183 w 101042"/>
                <a:gd name="connsiteY5" fmla="*/ 51756 h 398558"/>
                <a:gd name="connsiteX6" fmla="*/ 99358 w 101042"/>
                <a:gd name="connsiteY6" fmla="*/ 397099 h 398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042" h="398558">
                  <a:moveTo>
                    <a:pt x="99358" y="397099"/>
                  </a:moveTo>
                  <a:cubicBezTo>
                    <a:pt x="75445" y="393674"/>
                    <a:pt x="54675" y="389352"/>
                    <a:pt x="38339" y="384973"/>
                  </a:cubicBezTo>
                  <a:cubicBezTo>
                    <a:pt x="24137" y="275510"/>
                    <a:pt x="5220" y="103569"/>
                    <a:pt x="4265" y="34804"/>
                  </a:cubicBezTo>
                  <a:cubicBezTo>
                    <a:pt x="4097" y="24026"/>
                    <a:pt x="4322" y="13865"/>
                    <a:pt x="4827" y="4210"/>
                  </a:cubicBezTo>
                  <a:cubicBezTo>
                    <a:pt x="27225" y="11395"/>
                    <a:pt x="61130" y="19479"/>
                    <a:pt x="101884" y="25148"/>
                  </a:cubicBezTo>
                  <a:cubicBezTo>
                    <a:pt x="98853" y="33681"/>
                    <a:pt x="95934" y="42606"/>
                    <a:pt x="93183" y="51756"/>
                  </a:cubicBezTo>
                  <a:cubicBezTo>
                    <a:pt x="78813" y="99247"/>
                    <a:pt x="90152" y="280619"/>
                    <a:pt x="99358" y="397099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81" name="Group 1180">
            <a:extLst>
              <a:ext uri="{FF2B5EF4-FFF2-40B4-BE49-F238E27FC236}">
                <a16:creationId xmlns:a16="http://schemas.microsoft.com/office/drawing/2014/main" id="{5E010C17-0F77-4D1D-8ADC-167784D99753}"/>
              </a:ext>
            </a:extLst>
          </p:cNvPr>
          <p:cNvGrpSpPr/>
          <p:nvPr/>
        </p:nvGrpSpPr>
        <p:grpSpPr>
          <a:xfrm rot="20318039">
            <a:off x="6426609" y="5253882"/>
            <a:ext cx="917513" cy="223991"/>
            <a:chOff x="2126954" y="2638425"/>
            <a:chExt cx="1193910" cy="288489"/>
          </a:xfrm>
        </p:grpSpPr>
        <p:grpSp>
          <p:nvGrpSpPr>
            <p:cNvPr id="1182" name="Group 1181">
              <a:extLst>
                <a:ext uri="{FF2B5EF4-FFF2-40B4-BE49-F238E27FC236}">
                  <a16:creationId xmlns:a16="http://schemas.microsoft.com/office/drawing/2014/main" id="{599D8662-49FB-47E5-8906-07604CBEFA34}"/>
                </a:ext>
              </a:extLst>
            </p:cNvPr>
            <p:cNvGrpSpPr/>
            <p:nvPr/>
          </p:nvGrpSpPr>
          <p:grpSpPr>
            <a:xfrm>
              <a:off x="2126954" y="2638425"/>
              <a:ext cx="1193910" cy="288489"/>
              <a:chOff x="2126954" y="2638425"/>
              <a:chExt cx="1193910" cy="288489"/>
            </a:xfrm>
          </p:grpSpPr>
          <p:sp>
            <p:nvSpPr>
              <p:cNvPr id="1188" name="Freeform: Shape 1187">
                <a:extLst>
                  <a:ext uri="{FF2B5EF4-FFF2-40B4-BE49-F238E27FC236}">
                    <a16:creationId xmlns:a16="http://schemas.microsoft.com/office/drawing/2014/main" id="{63143958-7CCE-4E7F-A36B-915C0073B619}"/>
                  </a:ext>
                </a:extLst>
              </p:cNvPr>
              <p:cNvSpPr/>
              <p:nvPr/>
            </p:nvSpPr>
            <p:spPr>
              <a:xfrm rot="10800000">
                <a:off x="2126954" y="2651224"/>
                <a:ext cx="185420" cy="262890"/>
              </a:xfrm>
              <a:custGeom>
                <a:avLst/>
                <a:gdLst>
                  <a:gd name="connsiteX0" fmla="*/ 11430 w 185420"/>
                  <a:gd name="connsiteY0" fmla="*/ 35560 h 262890"/>
                  <a:gd name="connsiteX1" fmla="*/ 181610 w 185420"/>
                  <a:gd name="connsiteY1" fmla="*/ 0 h 262890"/>
                  <a:gd name="connsiteX2" fmla="*/ 132080 w 185420"/>
                  <a:gd name="connsiteY2" fmla="*/ 69850 h 262890"/>
                  <a:gd name="connsiteX3" fmla="*/ 173990 w 185420"/>
                  <a:gd name="connsiteY3" fmla="*/ 100330 h 262890"/>
                  <a:gd name="connsiteX4" fmla="*/ 128270 w 185420"/>
                  <a:gd name="connsiteY4" fmla="*/ 133350 h 262890"/>
                  <a:gd name="connsiteX5" fmla="*/ 185420 w 185420"/>
                  <a:gd name="connsiteY5" fmla="*/ 175260 h 262890"/>
                  <a:gd name="connsiteX6" fmla="*/ 137160 w 185420"/>
                  <a:gd name="connsiteY6" fmla="*/ 198120 h 262890"/>
                  <a:gd name="connsiteX7" fmla="*/ 180340 w 185420"/>
                  <a:gd name="connsiteY7" fmla="*/ 262890 h 262890"/>
                  <a:gd name="connsiteX8" fmla="*/ 0 w 185420"/>
                  <a:gd name="connsiteY8" fmla="*/ 215900 h 262890"/>
                  <a:gd name="connsiteX9" fmla="*/ 11430 w 185420"/>
                  <a:gd name="connsiteY9" fmla="*/ 3556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5420" h="262890">
                    <a:moveTo>
                      <a:pt x="11430" y="35560"/>
                    </a:moveTo>
                    <a:lnTo>
                      <a:pt x="181610" y="0"/>
                    </a:lnTo>
                    <a:lnTo>
                      <a:pt x="132080" y="69850"/>
                    </a:lnTo>
                    <a:lnTo>
                      <a:pt x="173990" y="100330"/>
                    </a:lnTo>
                    <a:lnTo>
                      <a:pt x="128270" y="133350"/>
                    </a:lnTo>
                    <a:lnTo>
                      <a:pt x="185420" y="175260"/>
                    </a:lnTo>
                    <a:lnTo>
                      <a:pt x="137160" y="198120"/>
                    </a:lnTo>
                    <a:lnTo>
                      <a:pt x="180340" y="262890"/>
                    </a:lnTo>
                    <a:lnTo>
                      <a:pt x="0" y="215900"/>
                    </a:lnTo>
                    <a:lnTo>
                      <a:pt x="11430" y="35560"/>
                    </a:lnTo>
                    <a:close/>
                  </a:path>
                </a:pathLst>
              </a:custGeom>
              <a:solidFill>
                <a:srgbClr val="436E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9" name="Freeform: Shape 1188">
                <a:extLst>
                  <a:ext uri="{FF2B5EF4-FFF2-40B4-BE49-F238E27FC236}">
                    <a16:creationId xmlns:a16="http://schemas.microsoft.com/office/drawing/2014/main" id="{6490BB43-BCB7-41C3-86DC-74DC2F7A41E9}"/>
                  </a:ext>
                </a:extLst>
              </p:cNvPr>
              <p:cNvSpPr/>
              <p:nvPr/>
            </p:nvSpPr>
            <p:spPr>
              <a:xfrm>
                <a:off x="3135444" y="2651224"/>
                <a:ext cx="185420" cy="262890"/>
              </a:xfrm>
              <a:custGeom>
                <a:avLst/>
                <a:gdLst>
                  <a:gd name="connsiteX0" fmla="*/ 11430 w 185420"/>
                  <a:gd name="connsiteY0" fmla="*/ 35560 h 262890"/>
                  <a:gd name="connsiteX1" fmla="*/ 181610 w 185420"/>
                  <a:gd name="connsiteY1" fmla="*/ 0 h 262890"/>
                  <a:gd name="connsiteX2" fmla="*/ 132080 w 185420"/>
                  <a:gd name="connsiteY2" fmla="*/ 69850 h 262890"/>
                  <a:gd name="connsiteX3" fmla="*/ 173990 w 185420"/>
                  <a:gd name="connsiteY3" fmla="*/ 100330 h 262890"/>
                  <a:gd name="connsiteX4" fmla="*/ 128270 w 185420"/>
                  <a:gd name="connsiteY4" fmla="*/ 133350 h 262890"/>
                  <a:gd name="connsiteX5" fmla="*/ 185420 w 185420"/>
                  <a:gd name="connsiteY5" fmla="*/ 175260 h 262890"/>
                  <a:gd name="connsiteX6" fmla="*/ 137160 w 185420"/>
                  <a:gd name="connsiteY6" fmla="*/ 198120 h 262890"/>
                  <a:gd name="connsiteX7" fmla="*/ 180340 w 185420"/>
                  <a:gd name="connsiteY7" fmla="*/ 262890 h 262890"/>
                  <a:gd name="connsiteX8" fmla="*/ 0 w 185420"/>
                  <a:gd name="connsiteY8" fmla="*/ 215900 h 262890"/>
                  <a:gd name="connsiteX9" fmla="*/ 11430 w 185420"/>
                  <a:gd name="connsiteY9" fmla="*/ 35560 h 26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5420" h="262890">
                    <a:moveTo>
                      <a:pt x="11430" y="35560"/>
                    </a:moveTo>
                    <a:lnTo>
                      <a:pt x="181610" y="0"/>
                    </a:lnTo>
                    <a:lnTo>
                      <a:pt x="132080" y="69850"/>
                    </a:lnTo>
                    <a:lnTo>
                      <a:pt x="173990" y="100330"/>
                    </a:lnTo>
                    <a:lnTo>
                      <a:pt x="128270" y="133350"/>
                    </a:lnTo>
                    <a:lnTo>
                      <a:pt x="185420" y="175260"/>
                    </a:lnTo>
                    <a:lnTo>
                      <a:pt x="137160" y="198120"/>
                    </a:lnTo>
                    <a:lnTo>
                      <a:pt x="180340" y="262890"/>
                    </a:lnTo>
                    <a:lnTo>
                      <a:pt x="0" y="215900"/>
                    </a:lnTo>
                    <a:lnTo>
                      <a:pt x="11430" y="35560"/>
                    </a:lnTo>
                    <a:close/>
                  </a:path>
                </a:pathLst>
              </a:custGeom>
              <a:solidFill>
                <a:srgbClr val="436E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0" name="Rectangle 1189">
                <a:extLst>
                  <a:ext uri="{FF2B5EF4-FFF2-40B4-BE49-F238E27FC236}">
                    <a16:creationId xmlns:a16="http://schemas.microsoft.com/office/drawing/2014/main" id="{9C11D85C-B6AE-46B7-BB80-93D3B8754653}"/>
                  </a:ext>
                </a:extLst>
              </p:cNvPr>
              <p:cNvSpPr/>
              <p:nvPr/>
            </p:nvSpPr>
            <p:spPr>
              <a:xfrm>
                <a:off x="2290763" y="2638425"/>
                <a:ext cx="866292" cy="288489"/>
              </a:xfrm>
              <a:prstGeom prst="rect">
                <a:avLst/>
              </a:prstGeom>
              <a:solidFill>
                <a:srgbClr val="83A0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83" name="Group 1182">
              <a:extLst>
                <a:ext uri="{FF2B5EF4-FFF2-40B4-BE49-F238E27FC236}">
                  <a16:creationId xmlns:a16="http://schemas.microsoft.com/office/drawing/2014/main" id="{0D1E968B-2BD2-4648-ADCC-799DEF9581A3}"/>
                </a:ext>
              </a:extLst>
            </p:cNvPr>
            <p:cNvGrpSpPr/>
            <p:nvPr/>
          </p:nvGrpSpPr>
          <p:grpSpPr>
            <a:xfrm>
              <a:off x="2418641" y="2641064"/>
              <a:ext cx="610536" cy="283210"/>
              <a:chOff x="2396490" y="2640330"/>
              <a:chExt cx="610536" cy="283210"/>
            </a:xfrm>
          </p:grpSpPr>
          <p:sp>
            <p:nvSpPr>
              <p:cNvPr id="1184" name="Rectangle 1183">
                <a:extLst>
                  <a:ext uri="{FF2B5EF4-FFF2-40B4-BE49-F238E27FC236}">
                    <a16:creationId xmlns:a16="http://schemas.microsoft.com/office/drawing/2014/main" id="{CAB2D726-2704-4DBC-8E2E-92BE74C580D8}"/>
                  </a:ext>
                </a:extLst>
              </p:cNvPr>
              <p:cNvSpPr/>
              <p:nvPr/>
            </p:nvSpPr>
            <p:spPr>
              <a:xfrm>
                <a:off x="2396490" y="2640330"/>
                <a:ext cx="88900" cy="28321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5" name="Rectangle 1184">
                <a:extLst>
                  <a:ext uri="{FF2B5EF4-FFF2-40B4-BE49-F238E27FC236}">
                    <a16:creationId xmlns:a16="http://schemas.microsoft.com/office/drawing/2014/main" id="{C2937C9A-5A4E-4419-9BB1-E7D54BE18209}"/>
                  </a:ext>
                </a:extLst>
              </p:cNvPr>
              <p:cNvSpPr/>
              <p:nvPr/>
            </p:nvSpPr>
            <p:spPr>
              <a:xfrm>
                <a:off x="2570369" y="2640330"/>
                <a:ext cx="88900" cy="28321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6" name="Rectangle 1185">
                <a:extLst>
                  <a:ext uri="{FF2B5EF4-FFF2-40B4-BE49-F238E27FC236}">
                    <a16:creationId xmlns:a16="http://schemas.microsoft.com/office/drawing/2014/main" id="{910C98DB-38BC-45B6-8AF4-DD040F70965F}"/>
                  </a:ext>
                </a:extLst>
              </p:cNvPr>
              <p:cNvSpPr/>
              <p:nvPr/>
            </p:nvSpPr>
            <p:spPr>
              <a:xfrm>
                <a:off x="2744248" y="2640330"/>
                <a:ext cx="88900" cy="28321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7" name="Rectangle 1186">
                <a:extLst>
                  <a:ext uri="{FF2B5EF4-FFF2-40B4-BE49-F238E27FC236}">
                    <a16:creationId xmlns:a16="http://schemas.microsoft.com/office/drawing/2014/main" id="{4F9AF65F-79F5-46B6-A7F3-759795F8B49F}"/>
                  </a:ext>
                </a:extLst>
              </p:cNvPr>
              <p:cNvSpPr/>
              <p:nvPr/>
            </p:nvSpPr>
            <p:spPr>
              <a:xfrm>
                <a:off x="2918126" y="2640330"/>
                <a:ext cx="88900" cy="28321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925" name="Group 924">
            <a:extLst>
              <a:ext uri="{FF2B5EF4-FFF2-40B4-BE49-F238E27FC236}">
                <a16:creationId xmlns:a16="http://schemas.microsoft.com/office/drawing/2014/main" id="{5C5C8EC1-11A3-4F89-BF31-AA26F1047785}"/>
              </a:ext>
            </a:extLst>
          </p:cNvPr>
          <p:cNvGrpSpPr/>
          <p:nvPr/>
        </p:nvGrpSpPr>
        <p:grpSpPr>
          <a:xfrm>
            <a:off x="5938981" y="5013328"/>
            <a:ext cx="1547075" cy="1388249"/>
            <a:chOff x="4368748" y="4956586"/>
            <a:chExt cx="1707737" cy="1532417"/>
          </a:xfrm>
        </p:grpSpPr>
        <p:grpSp>
          <p:nvGrpSpPr>
            <p:cNvPr id="895" name="Group 894">
              <a:extLst>
                <a:ext uri="{FF2B5EF4-FFF2-40B4-BE49-F238E27FC236}">
                  <a16:creationId xmlns:a16="http://schemas.microsoft.com/office/drawing/2014/main" id="{73E4E9B3-CF14-452E-97DB-F802E054D4CE}"/>
                </a:ext>
              </a:extLst>
            </p:cNvPr>
            <p:cNvGrpSpPr/>
            <p:nvPr/>
          </p:nvGrpSpPr>
          <p:grpSpPr>
            <a:xfrm>
              <a:off x="4368748" y="6168262"/>
              <a:ext cx="1707737" cy="320741"/>
              <a:chOff x="6833867" y="5869571"/>
              <a:chExt cx="1707737" cy="320741"/>
            </a:xfrm>
          </p:grpSpPr>
          <p:sp>
            <p:nvSpPr>
              <p:cNvPr id="891" name="Freeform: Shape 890">
                <a:extLst>
                  <a:ext uri="{FF2B5EF4-FFF2-40B4-BE49-F238E27FC236}">
                    <a16:creationId xmlns:a16="http://schemas.microsoft.com/office/drawing/2014/main" id="{5C2FBE87-F7FF-4EF1-A7C5-857CA8B598EB}"/>
                  </a:ext>
                </a:extLst>
              </p:cNvPr>
              <p:cNvSpPr/>
              <p:nvPr/>
            </p:nvSpPr>
            <p:spPr>
              <a:xfrm>
                <a:off x="6833867" y="5869571"/>
                <a:ext cx="1707737" cy="226977"/>
              </a:xfrm>
              <a:custGeom>
                <a:avLst/>
                <a:gdLst>
                  <a:gd name="connsiteX0" fmla="*/ 1190230 w 2379858"/>
                  <a:gd name="connsiteY0" fmla="*/ 5648 h 316310"/>
                  <a:gd name="connsiteX1" fmla="*/ 5648 w 2379858"/>
                  <a:gd name="connsiteY1" fmla="*/ 160264 h 316310"/>
                  <a:gd name="connsiteX2" fmla="*/ 314578 w 2379858"/>
                  <a:gd name="connsiteY2" fmla="*/ 264420 h 316310"/>
                  <a:gd name="connsiteX3" fmla="*/ 1190230 w 2379858"/>
                  <a:gd name="connsiteY3" fmla="*/ 314879 h 316310"/>
                  <a:gd name="connsiteX4" fmla="*/ 2065882 w 2379858"/>
                  <a:gd name="connsiteY4" fmla="*/ 264420 h 316310"/>
                  <a:gd name="connsiteX5" fmla="*/ 2374812 w 2379858"/>
                  <a:gd name="connsiteY5" fmla="*/ 160264 h 316310"/>
                  <a:gd name="connsiteX6" fmla="*/ 1190230 w 2379858"/>
                  <a:gd name="connsiteY6" fmla="*/ 5648 h 31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79858" h="316310">
                    <a:moveTo>
                      <a:pt x="1190230" y="5648"/>
                    </a:moveTo>
                    <a:cubicBezTo>
                      <a:pt x="535995" y="5648"/>
                      <a:pt x="5648" y="74860"/>
                      <a:pt x="5648" y="160264"/>
                    </a:cubicBezTo>
                    <a:cubicBezTo>
                      <a:pt x="5648" y="200405"/>
                      <a:pt x="122683" y="236931"/>
                      <a:pt x="314578" y="264420"/>
                    </a:cubicBezTo>
                    <a:cubicBezTo>
                      <a:pt x="531251" y="295449"/>
                      <a:pt x="843268" y="314879"/>
                      <a:pt x="1190230" y="314879"/>
                    </a:cubicBezTo>
                    <a:cubicBezTo>
                      <a:pt x="1537117" y="314879"/>
                      <a:pt x="1849210" y="295449"/>
                      <a:pt x="2065882" y="264420"/>
                    </a:cubicBezTo>
                    <a:cubicBezTo>
                      <a:pt x="2257778" y="236931"/>
                      <a:pt x="2374812" y="200405"/>
                      <a:pt x="2374812" y="160264"/>
                    </a:cubicBezTo>
                    <a:cubicBezTo>
                      <a:pt x="2374888" y="74860"/>
                      <a:pt x="1844465" y="5648"/>
                      <a:pt x="1190230" y="564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2" name="Freeform: Shape 891">
                <a:extLst>
                  <a:ext uri="{FF2B5EF4-FFF2-40B4-BE49-F238E27FC236}">
                    <a16:creationId xmlns:a16="http://schemas.microsoft.com/office/drawing/2014/main" id="{BF948389-FD60-4584-ACF5-576B282E5E59}"/>
                  </a:ext>
                </a:extLst>
              </p:cNvPr>
              <p:cNvSpPr/>
              <p:nvPr/>
            </p:nvSpPr>
            <p:spPr>
              <a:xfrm>
                <a:off x="6962109" y="5885351"/>
                <a:ext cx="1448334" cy="167531"/>
              </a:xfrm>
              <a:custGeom>
                <a:avLst/>
                <a:gdLst>
                  <a:gd name="connsiteX0" fmla="*/ 1011515 w 2018360"/>
                  <a:gd name="connsiteY0" fmla="*/ 231057 h 233467"/>
                  <a:gd name="connsiteX1" fmla="*/ 201987 w 2018360"/>
                  <a:gd name="connsiteY1" fmla="*/ 170506 h 233467"/>
                  <a:gd name="connsiteX2" fmla="*/ 5648 w 2018360"/>
                  <a:gd name="connsiteY2" fmla="*/ 118315 h 233467"/>
                  <a:gd name="connsiteX3" fmla="*/ 289198 w 2018360"/>
                  <a:gd name="connsiteY3" fmla="*/ 51664 h 233467"/>
                  <a:gd name="connsiteX4" fmla="*/ 1011590 w 2018360"/>
                  <a:gd name="connsiteY4" fmla="*/ 5648 h 233467"/>
                  <a:gd name="connsiteX5" fmla="*/ 1733983 w 2018360"/>
                  <a:gd name="connsiteY5" fmla="*/ 51664 h 233467"/>
                  <a:gd name="connsiteX6" fmla="*/ 2017532 w 2018360"/>
                  <a:gd name="connsiteY6" fmla="*/ 118315 h 233467"/>
                  <a:gd name="connsiteX7" fmla="*/ 1821194 w 2018360"/>
                  <a:gd name="connsiteY7" fmla="*/ 170506 h 233467"/>
                  <a:gd name="connsiteX8" fmla="*/ 1011515 w 2018360"/>
                  <a:gd name="connsiteY8" fmla="*/ 231057 h 2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18360" h="233467">
                    <a:moveTo>
                      <a:pt x="1011515" y="231057"/>
                    </a:moveTo>
                    <a:cubicBezTo>
                      <a:pt x="703715" y="231057"/>
                      <a:pt x="408643" y="208991"/>
                      <a:pt x="201987" y="170506"/>
                    </a:cubicBezTo>
                    <a:cubicBezTo>
                      <a:pt x="101972" y="151904"/>
                      <a:pt x="41572" y="133076"/>
                      <a:pt x="5648" y="118315"/>
                    </a:cubicBezTo>
                    <a:cubicBezTo>
                      <a:pt x="50986" y="99638"/>
                      <a:pt x="135260" y="74559"/>
                      <a:pt x="289198" y="51664"/>
                    </a:cubicBezTo>
                    <a:cubicBezTo>
                      <a:pt x="488699" y="21991"/>
                      <a:pt x="745287" y="5648"/>
                      <a:pt x="1011590" y="5648"/>
                    </a:cubicBezTo>
                    <a:cubicBezTo>
                      <a:pt x="1277893" y="5648"/>
                      <a:pt x="1534481" y="21991"/>
                      <a:pt x="1733983" y="51664"/>
                    </a:cubicBezTo>
                    <a:cubicBezTo>
                      <a:pt x="1887845" y="74559"/>
                      <a:pt x="1972119" y="99638"/>
                      <a:pt x="2017532" y="118315"/>
                    </a:cubicBezTo>
                    <a:cubicBezTo>
                      <a:pt x="1981608" y="133076"/>
                      <a:pt x="1921208" y="151904"/>
                      <a:pt x="1821194" y="170506"/>
                    </a:cubicBezTo>
                    <a:cubicBezTo>
                      <a:pt x="1614387" y="208991"/>
                      <a:pt x="1319315" y="231057"/>
                      <a:pt x="1011515" y="231057"/>
                    </a:cubicBezTo>
                    <a:close/>
                  </a:path>
                </a:pathLst>
              </a:custGeom>
              <a:solidFill>
                <a:srgbClr val="F0F5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3" name="Freeform: Shape 892">
                <a:extLst>
                  <a:ext uri="{FF2B5EF4-FFF2-40B4-BE49-F238E27FC236}">
                    <a16:creationId xmlns:a16="http://schemas.microsoft.com/office/drawing/2014/main" id="{F167E926-410E-4B30-80D7-D983BA5E3246}"/>
                  </a:ext>
                </a:extLst>
              </p:cNvPr>
              <p:cNvSpPr/>
              <p:nvPr/>
            </p:nvSpPr>
            <p:spPr>
              <a:xfrm>
                <a:off x="7055440" y="6055206"/>
                <a:ext cx="1264590" cy="135106"/>
              </a:xfrm>
              <a:custGeom>
                <a:avLst/>
                <a:gdLst>
                  <a:gd name="connsiteX0" fmla="*/ 1757254 w 1762299"/>
                  <a:gd name="connsiteY0" fmla="*/ 7606 h 188279"/>
                  <a:gd name="connsiteX1" fmla="*/ 881451 w 1762299"/>
                  <a:gd name="connsiteY1" fmla="*/ 186322 h 188279"/>
                  <a:gd name="connsiteX2" fmla="*/ 31480 w 1762299"/>
                  <a:gd name="connsiteY2" fmla="*/ 65446 h 188279"/>
                  <a:gd name="connsiteX3" fmla="*/ 5648 w 1762299"/>
                  <a:gd name="connsiteY3" fmla="*/ 7606 h 188279"/>
                  <a:gd name="connsiteX4" fmla="*/ 5799 w 1762299"/>
                  <a:gd name="connsiteY4" fmla="*/ 5648 h 188279"/>
                  <a:gd name="connsiteX5" fmla="*/ 881451 w 1762299"/>
                  <a:gd name="connsiteY5" fmla="*/ 56107 h 188279"/>
                  <a:gd name="connsiteX6" fmla="*/ 1631182 w 1762299"/>
                  <a:gd name="connsiteY6" fmla="*/ 21238 h 188279"/>
                  <a:gd name="connsiteX7" fmla="*/ 1757028 w 1762299"/>
                  <a:gd name="connsiteY7" fmla="*/ 5648 h 188279"/>
                  <a:gd name="connsiteX8" fmla="*/ 1757254 w 1762299"/>
                  <a:gd name="connsiteY8" fmla="*/ 7606 h 188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62299" h="188279">
                    <a:moveTo>
                      <a:pt x="1757254" y="7606"/>
                    </a:moveTo>
                    <a:cubicBezTo>
                      <a:pt x="1757254" y="135562"/>
                      <a:pt x="1365180" y="186322"/>
                      <a:pt x="881451" y="186322"/>
                    </a:cubicBezTo>
                    <a:cubicBezTo>
                      <a:pt x="470850" y="186322"/>
                      <a:pt x="126223" y="160866"/>
                      <a:pt x="31480" y="65446"/>
                    </a:cubicBezTo>
                    <a:cubicBezTo>
                      <a:pt x="14611" y="48426"/>
                      <a:pt x="5648" y="29296"/>
                      <a:pt x="5648" y="7606"/>
                    </a:cubicBezTo>
                    <a:cubicBezTo>
                      <a:pt x="5648" y="6929"/>
                      <a:pt x="5724" y="6326"/>
                      <a:pt x="5799" y="5648"/>
                    </a:cubicBezTo>
                    <a:cubicBezTo>
                      <a:pt x="222396" y="36677"/>
                      <a:pt x="534489" y="56107"/>
                      <a:pt x="881451" y="56107"/>
                    </a:cubicBezTo>
                    <a:cubicBezTo>
                      <a:pt x="1165905" y="56107"/>
                      <a:pt x="1427011" y="43003"/>
                      <a:pt x="1631182" y="21238"/>
                    </a:cubicBezTo>
                    <a:cubicBezTo>
                      <a:pt x="1675993" y="16493"/>
                      <a:pt x="1718017" y="11297"/>
                      <a:pt x="1757028" y="5648"/>
                    </a:cubicBezTo>
                    <a:cubicBezTo>
                      <a:pt x="1757179" y="6326"/>
                      <a:pt x="1757254" y="6929"/>
                      <a:pt x="1757254" y="7606"/>
                    </a:cubicBezTo>
                    <a:close/>
                  </a:path>
                </a:pathLst>
              </a:custGeom>
              <a:solidFill>
                <a:srgbClr val="729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4" name="Freeform: Shape 893">
                <a:extLst>
                  <a:ext uri="{FF2B5EF4-FFF2-40B4-BE49-F238E27FC236}">
                    <a16:creationId xmlns:a16="http://schemas.microsoft.com/office/drawing/2014/main" id="{094A6618-EC73-4106-A8BD-EC2F04A89315}"/>
                  </a:ext>
                </a:extLst>
              </p:cNvPr>
              <p:cNvSpPr/>
              <p:nvPr/>
            </p:nvSpPr>
            <p:spPr>
              <a:xfrm>
                <a:off x="7055494" y="6055206"/>
                <a:ext cx="1172718" cy="97276"/>
              </a:xfrm>
              <a:custGeom>
                <a:avLst/>
                <a:gdLst>
                  <a:gd name="connsiteX0" fmla="*/ 1631182 w 1634269"/>
                  <a:gd name="connsiteY0" fmla="*/ 21238 h 135561"/>
                  <a:gd name="connsiteX1" fmla="*/ 794165 w 1634269"/>
                  <a:gd name="connsiteY1" fmla="*/ 136390 h 135561"/>
                  <a:gd name="connsiteX2" fmla="*/ 31480 w 1634269"/>
                  <a:gd name="connsiteY2" fmla="*/ 65446 h 135561"/>
                  <a:gd name="connsiteX3" fmla="*/ 5648 w 1634269"/>
                  <a:gd name="connsiteY3" fmla="*/ 7606 h 135561"/>
                  <a:gd name="connsiteX4" fmla="*/ 5799 w 1634269"/>
                  <a:gd name="connsiteY4" fmla="*/ 5648 h 135561"/>
                  <a:gd name="connsiteX5" fmla="*/ 881451 w 1634269"/>
                  <a:gd name="connsiteY5" fmla="*/ 56107 h 135561"/>
                  <a:gd name="connsiteX6" fmla="*/ 1631182 w 1634269"/>
                  <a:gd name="connsiteY6" fmla="*/ 21238 h 135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34269" h="135561">
                    <a:moveTo>
                      <a:pt x="1631182" y="21238"/>
                    </a:moveTo>
                    <a:cubicBezTo>
                      <a:pt x="1520925" y="102801"/>
                      <a:pt x="1187896" y="136390"/>
                      <a:pt x="794165" y="136390"/>
                    </a:cubicBezTo>
                    <a:cubicBezTo>
                      <a:pt x="467085" y="136390"/>
                      <a:pt x="181803" y="120273"/>
                      <a:pt x="31480" y="65446"/>
                    </a:cubicBezTo>
                    <a:cubicBezTo>
                      <a:pt x="14611" y="48426"/>
                      <a:pt x="5648" y="29296"/>
                      <a:pt x="5648" y="7606"/>
                    </a:cubicBezTo>
                    <a:cubicBezTo>
                      <a:pt x="5648" y="6929"/>
                      <a:pt x="5724" y="6326"/>
                      <a:pt x="5799" y="5648"/>
                    </a:cubicBezTo>
                    <a:cubicBezTo>
                      <a:pt x="222396" y="36677"/>
                      <a:pt x="534489" y="56107"/>
                      <a:pt x="881451" y="56107"/>
                    </a:cubicBezTo>
                    <a:cubicBezTo>
                      <a:pt x="1165905" y="56107"/>
                      <a:pt x="1426936" y="43003"/>
                      <a:pt x="1631182" y="21238"/>
                    </a:cubicBezTo>
                    <a:close/>
                  </a:path>
                </a:pathLst>
              </a:custGeom>
              <a:solidFill>
                <a:srgbClr val="F0F5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96" name="Graphic 885">
              <a:extLst>
                <a:ext uri="{FF2B5EF4-FFF2-40B4-BE49-F238E27FC236}">
                  <a16:creationId xmlns:a16="http://schemas.microsoft.com/office/drawing/2014/main" id="{D85D1216-EC99-456F-B14F-830ACDF9AC5D}"/>
                </a:ext>
              </a:extLst>
            </p:cNvPr>
            <p:cNvGrpSpPr/>
            <p:nvPr/>
          </p:nvGrpSpPr>
          <p:grpSpPr>
            <a:xfrm>
              <a:off x="4909783" y="4956586"/>
              <a:ext cx="782293" cy="1422262"/>
              <a:chOff x="4878335" y="4932978"/>
              <a:chExt cx="740749" cy="1346733"/>
            </a:xfrm>
          </p:grpSpPr>
          <p:sp>
            <p:nvSpPr>
              <p:cNvPr id="897" name="Freeform: Shape 896">
                <a:extLst>
                  <a:ext uri="{FF2B5EF4-FFF2-40B4-BE49-F238E27FC236}">
                    <a16:creationId xmlns:a16="http://schemas.microsoft.com/office/drawing/2014/main" id="{441D2531-7D27-42FB-8D41-DF41EB2404DF}"/>
                  </a:ext>
                </a:extLst>
              </p:cNvPr>
              <p:cNvSpPr/>
              <p:nvPr/>
            </p:nvSpPr>
            <p:spPr>
              <a:xfrm>
                <a:off x="4878335" y="5271478"/>
                <a:ext cx="591215" cy="1008233"/>
              </a:xfrm>
              <a:custGeom>
                <a:avLst/>
                <a:gdLst>
                  <a:gd name="connsiteX0" fmla="*/ 586928 w 591214"/>
                  <a:gd name="connsiteY0" fmla="*/ 939158 h 1008232"/>
                  <a:gd name="connsiteX1" fmla="*/ 295596 w 591214"/>
                  <a:gd name="connsiteY1" fmla="*/ 1006937 h 1008232"/>
                  <a:gd name="connsiteX2" fmla="*/ 4264 w 591214"/>
                  <a:gd name="connsiteY2" fmla="*/ 939158 h 1008232"/>
                  <a:gd name="connsiteX3" fmla="*/ 4000 w 591214"/>
                  <a:gd name="connsiteY3" fmla="*/ 920366 h 1008232"/>
                  <a:gd name="connsiteX4" fmla="*/ 90940 w 591214"/>
                  <a:gd name="connsiteY4" fmla="*/ 171634 h 1008232"/>
                  <a:gd name="connsiteX5" fmla="*/ 95902 w 591214"/>
                  <a:gd name="connsiteY5" fmla="*/ 158596 h 1008232"/>
                  <a:gd name="connsiteX6" fmla="*/ 363586 w 591214"/>
                  <a:gd name="connsiteY6" fmla="*/ 5144 h 1008232"/>
                  <a:gd name="connsiteX7" fmla="*/ 493970 w 591214"/>
                  <a:gd name="connsiteY7" fmla="*/ 69597 h 1008232"/>
                  <a:gd name="connsiteX8" fmla="*/ 494709 w 591214"/>
                  <a:gd name="connsiteY8" fmla="*/ 70441 h 1008232"/>
                  <a:gd name="connsiteX9" fmla="*/ 509383 w 591214"/>
                  <a:gd name="connsiteY9" fmla="*/ 88336 h 1008232"/>
                  <a:gd name="connsiteX10" fmla="*/ 509594 w 591214"/>
                  <a:gd name="connsiteY10" fmla="*/ 88600 h 1008232"/>
                  <a:gd name="connsiteX11" fmla="*/ 568452 w 591214"/>
                  <a:gd name="connsiteY11" fmla="*/ 237724 h 1008232"/>
                  <a:gd name="connsiteX12" fmla="*/ 570511 w 591214"/>
                  <a:gd name="connsiteY12" fmla="*/ 252293 h 1008232"/>
                  <a:gd name="connsiteX13" fmla="*/ 572992 w 591214"/>
                  <a:gd name="connsiteY13" fmla="*/ 273724 h 1008232"/>
                  <a:gd name="connsiteX14" fmla="*/ 575631 w 591214"/>
                  <a:gd name="connsiteY14" fmla="*/ 298904 h 1008232"/>
                  <a:gd name="connsiteX15" fmla="*/ 586928 w 591214"/>
                  <a:gd name="connsiteY15" fmla="*/ 939158 h 100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91214" h="1008232">
                    <a:moveTo>
                      <a:pt x="586928" y="939158"/>
                    </a:moveTo>
                    <a:cubicBezTo>
                      <a:pt x="565602" y="977534"/>
                      <a:pt x="443294" y="1006937"/>
                      <a:pt x="295596" y="1006937"/>
                    </a:cubicBezTo>
                    <a:cubicBezTo>
                      <a:pt x="147898" y="1006937"/>
                      <a:pt x="25643" y="977534"/>
                      <a:pt x="4264" y="939158"/>
                    </a:cubicBezTo>
                    <a:cubicBezTo>
                      <a:pt x="4158" y="933035"/>
                      <a:pt x="4053" y="926753"/>
                      <a:pt x="4000" y="920366"/>
                    </a:cubicBezTo>
                    <a:cubicBezTo>
                      <a:pt x="2311" y="682085"/>
                      <a:pt x="53092" y="282012"/>
                      <a:pt x="90940" y="171634"/>
                    </a:cubicBezTo>
                    <a:cubicBezTo>
                      <a:pt x="92630" y="166672"/>
                      <a:pt x="94266" y="162344"/>
                      <a:pt x="95902" y="158596"/>
                    </a:cubicBezTo>
                    <a:cubicBezTo>
                      <a:pt x="122138" y="98577"/>
                      <a:pt x="196778" y="-8475"/>
                      <a:pt x="363586" y="5144"/>
                    </a:cubicBezTo>
                    <a:cubicBezTo>
                      <a:pt x="417534" y="9525"/>
                      <a:pt x="460978" y="33543"/>
                      <a:pt x="493970" y="69597"/>
                    </a:cubicBezTo>
                    <a:cubicBezTo>
                      <a:pt x="494233" y="69861"/>
                      <a:pt x="494497" y="70125"/>
                      <a:pt x="494709" y="70441"/>
                    </a:cubicBezTo>
                    <a:cubicBezTo>
                      <a:pt x="499829" y="76142"/>
                      <a:pt x="504738" y="82107"/>
                      <a:pt x="509383" y="88336"/>
                    </a:cubicBezTo>
                    <a:cubicBezTo>
                      <a:pt x="509436" y="88442"/>
                      <a:pt x="509542" y="88547"/>
                      <a:pt x="509594" y="88600"/>
                    </a:cubicBezTo>
                    <a:cubicBezTo>
                      <a:pt x="540105" y="129721"/>
                      <a:pt x="559637" y="182192"/>
                      <a:pt x="568452" y="237724"/>
                    </a:cubicBezTo>
                    <a:cubicBezTo>
                      <a:pt x="569244" y="242527"/>
                      <a:pt x="569930" y="247384"/>
                      <a:pt x="570511" y="252293"/>
                    </a:cubicBezTo>
                    <a:cubicBezTo>
                      <a:pt x="571355" y="259314"/>
                      <a:pt x="572200" y="266440"/>
                      <a:pt x="572992" y="273724"/>
                    </a:cubicBezTo>
                    <a:cubicBezTo>
                      <a:pt x="573942" y="282012"/>
                      <a:pt x="574786" y="290405"/>
                      <a:pt x="575631" y="298904"/>
                    </a:cubicBezTo>
                    <a:cubicBezTo>
                      <a:pt x="593684" y="481336"/>
                      <a:pt x="592470" y="713441"/>
                      <a:pt x="586928" y="939158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9" name="Freeform: Shape 898">
                <a:extLst>
                  <a:ext uri="{FF2B5EF4-FFF2-40B4-BE49-F238E27FC236}">
                    <a16:creationId xmlns:a16="http://schemas.microsoft.com/office/drawing/2014/main" id="{6401423D-6E85-4F25-AA8E-2443BA3E49D2}"/>
                  </a:ext>
                </a:extLst>
              </p:cNvPr>
              <p:cNvSpPr/>
              <p:nvPr/>
            </p:nvSpPr>
            <p:spPr>
              <a:xfrm>
                <a:off x="4878534" y="5271531"/>
                <a:ext cx="522592" cy="913216"/>
              </a:xfrm>
              <a:custGeom>
                <a:avLst/>
                <a:gdLst>
                  <a:gd name="connsiteX0" fmla="*/ 520111 w 522591"/>
                  <a:gd name="connsiteY0" fmla="*/ 843930 h 913215"/>
                  <a:gd name="connsiteX1" fmla="*/ 228779 w 522591"/>
                  <a:gd name="connsiteY1" fmla="*/ 911709 h 913215"/>
                  <a:gd name="connsiteX2" fmla="*/ 3959 w 522591"/>
                  <a:gd name="connsiteY2" fmla="*/ 883520 h 913215"/>
                  <a:gd name="connsiteX3" fmla="*/ 90741 w 522591"/>
                  <a:gd name="connsiteY3" fmla="*/ 171634 h 913215"/>
                  <a:gd name="connsiteX4" fmla="*/ 95703 w 522591"/>
                  <a:gd name="connsiteY4" fmla="*/ 158596 h 913215"/>
                  <a:gd name="connsiteX5" fmla="*/ 363386 w 522591"/>
                  <a:gd name="connsiteY5" fmla="*/ 5144 h 913215"/>
                  <a:gd name="connsiteX6" fmla="*/ 476298 w 522591"/>
                  <a:gd name="connsiteY6" fmla="*/ 52547 h 913215"/>
                  <a:gd name="connsiteX7" fmla="*/ 501635 w 522591"/>
                  <a:gd name="connsiteY7" fmla="*/ 142443 h 913215"/>
                  <a:gd name="connsiteX8" fmla="*/ 503694 w 522591"/>
                  <a:gd name="connsiteY8" fmla="*/ 157012 h 913215"/>
                  <a:gd name="connsiteX9" fmla="*/ 520111 w 522591"/>
                  <a:gd name="connsiteY9" fmla="*/ 843930 h 913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2591" h="913215">
                    <a:moveTo>
                      <a:pt x="520111" y="843930"/>
                    </a:moveTo>
                    <a:cubicBezTo>
                      <a:pt x="498785" y="882306"/>
                      <a:pt x="376477" y="911709"/>
                      <a:pt x="228779" y="911709"/>
                    </a:cubicBezTo>
                    <a:cubicBezTo>
                      <a:pt x="138619" y="911709"/>
                      <a:pt x="57960" y="900782"/>
                      <a:pt x="3959" y="883520"/>
                    </a:cubicBezTo>
                    <a:cubicBezTo>
                      <a:pt x="7126" y="642864"/>
                      <a:pt x="54793" y="276469"/>
                      <a:pt x="90741" y="171634"/>
                    </a:cubicBezTo>
                    <a:cubicBezTo>
                      <a:pt x="92430" y="166672"/>
                      <a:pt x="94067" y="162344"/>
                      <a:pt x="95703" y="158596"/>
                    </a:cubicBezTo>
                    <a:cubicBezTo>
                      <a:pt x="121938" y="98577"/>
                      <a:pt x="196579" y="-8475"/>
                      <a:pt x="363386" y="5144"/>
                    </a:cubicBezTo>
                    <a:cubicBezTo>
                      <a:pt x="408308" y="8839"/>
                      <a:pt x="445945" y="26100"/>
                      <a:pt x="476298" y="52547"/>
                    </a:cubicBezTo>
                    <a:cubicBezTo>
                      <a:pt x="488227" y="80524"/>
                      <a:pt x="496621" y="111035"/>
                      <a:pt x="501635" y="142443"/>
                    </a:cubicBezTo>
                    <a:cubicBezTo>
                      <a:pt x="502427" y="147247"/>
                      <a:pt x="503113" y="152103"/>
                      <a:pt x="503694" y="157012"/>
                    </a:cubicBezTo>
                    <a:cubicBezTo>
                      <a:pt x="527026" y="345515"/>
                      <a:pt x="526129" y="598523"/>
                      <a:pt x="520111" y="843930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0" name="Freeform: Shape 899">
                <a:extLst>
                  <a:ext uri="{FF2B5EF4-FFF2-40B4-BE49-F238E27FC236}">
                    <a16:creationId xmlns:a16="http://schemas.microsoft.com/office/drawing/2014/main" id="{06694996-9919-4C28-A9CA-7011F1CDBB76}"/>
                  </a:ext>
                </a:extLst>
              </p:cNvPr>
              <p:cNvSpPr/>
              <p:nvPr/>
            </p:nvSpPr>
            <p:spPr>
              <a:xfrm>
                <a:off x="4965316" y="5271372"/>
                <a:ext cx="480362" cy="939609"/>
              </a:xfrm>
              <a:custGeom>
                <a:avLst/>
                <a:gdLst>
                  <a:gd name="connsiteX0" fmla="*/ 481524 w 480362"/>
                  <a:gd name="connsiteY0" fmla="*/ 237776 h 939609"/>
                  <a:gd name="connsiteX1" fmla="*/ 465951 w 480362"/>
                  <a:gd name="connsiteY1" fmla="*/ 355544 h 939609"/>
                  <a:gd name="connsiteX2" fmla="*/ 456555 w 480362"/>
                  <a:gd name="connsiteY2" fmla="*/ 373175 h 939609"/>
                  <a:gd name="connsiteX3" fmla="*/ 427522 w 480362"/>
                  <a:gd name="connsiteY3" fmla="*/ 372119 h 939609"/>
                  <a:gd name="connsiteX4" fmla="*/ 425728 w 480362"/>
                  <a:gd name="connsiteY4" fmla="*/ 370589 h 939609"/>
                  <a:gd name="connsiteX5" fmla="*/ 411158 w 480362"/>
                  <a:gd name="connsiteY5" fmla="*/ 303655 h 939609"/>
                  <a:gd name="connsiteX6" fmla="*/ 403821 w 480362"/>
                  <a:gd name="connsiteY6" fmla="*/ 292886 h 939609"/>
                  <a:gd name="connsiteX7" fmla="*/ 403029 w 480362"/>
                  <a:gd name="connsiteY7" fmla="*/ 292939 h 939609"/>
                  <a:gd name="connsiteX8" fmla="*/ 397064 w 480362"/>
                  <a:gd name="connsiteY8" fmla="*/ 302546 h 939609"/>
                  <a:gd name="connsiteX9" fmla="*/ 393950 w 480362"/>
                  <a:gd name="connsiteY9" fmla="*/ 483025 h 939609"/>
                  <a:gd name="connsiteX10" fmla="*/ 392366 w 480362"/>
                  <a:gd name="connsiteY10" fmla="*/ 675803 h 939609"/>
                  <a:gd name="connsiteX11" fmla="*/ 385926 w 480362"/>
                  <a:gd name="connsiteY11" fmla="*/ 806398 h 939609"/>
                  <a:gd name="connsiteX12" fmla="*/ 368190 w 480362"/>
                  <a:gd name="connsiteY12" fmla="*/ 916935 h 939609"/>
                  <a:gd name="connsiteX13" fmla="*/ 349714 w 480362"/>
                  <a:gd name="connsiteY13" fmla="*/ 937891 h 939609"/>
                  <a:gd name="connsiteX14" fmla="*/ 327596 w 480362"/>
                  <a:gd name="connsiteY14" fmla="*/ 931609 h 939609"/>
                  <a:gd name="connsiteX15" fmla="*/ 320734 w 480362"/>
                  <a:gd name="connsiteY15" fmla="*/ 922319 h 939609"/>
                  <a:gd name="connsiteX16" fmla="*/ 311127 w 480362"/>
                  <a:gd name="connsiteY16" fmla="*/ 851743 h 939609"/>
                  <a:gd name="connsiteX17" fmla="*/ 315191 w 480362"/>
                  <a:gd name="connsiteY17" fmla="*/ 771559 h 939609"/>
                  <a:gd name="connsiteX18" fmla="*/ 337679 w 480362"/>
                  <a:gd name="connsiteY18" fmla="*/ 616787 h 939609"/>
                  <a:gd name="connsiteX19" fmla="*/ 345069 w 480362"/>
                  <a:gd name="connsiteY19" fmla="*/ 458796 h 939609"/>
                  <a:gd name="connsiteX20" fmla="*/ 342166 w 480362"/>
                  <a:gd name="connsiteY20" fmla="*/ 341820 h 939609"/>
                  <a:gd name="connsiteX21" fmla="*/ 319414 w 480362"/>
                  <a:gd name="connsiteY21" fmla="*/ 225319 h 939609"/>
                  <a:gd name="connsiteX22" fmla="*/ 316036 w 480362"/>
                  <a:gd name="connsiteY22" fmla="*/ 222996 h 939609"/>
                  <a:gd name="connsiteX23" fmla="*/ 315983 w 480362"/>
                  <a:gd name="connsiteY23" fmla="*/ 222943 h 939609"/>
                  <a:gd name="connsiteX24" fmla="*/ 291860 w 480362"/>
                  <a:gd name="connsiteY24" fmla="*/ 222151 h 939609"/>
                  <a:gd name="connsiteX25" fmla="*/ 281566 w 480362"/>
                  <a:gd name="connsiteY25" fmla="*/ 239043 h 939609"/>
                  <a:gd name="connsiteX26" fmla="*/ 286423 w 480362"/>
                  <a:gd name="connsiteY26" fmla="*/ 290827 h 939609"/>
                  <a:gd name="connsiteX27" fmla="*/ 283255 w 480362"/>
                  <a:gd name="connsiteY27" fmla="*/ 337544 h 939609"/>
                  <a:gd name="connsiteX28" fmla="*/ 245354 w 480362"/>
                  <a:gd name="connsiteY28" fmla="*/ 359451 h 939609"/>
                  <a:gd name="connsiteX29" fmla="*/ 233055 w 480362"/>
                  <a:gd name="connsiteY29" fmla="*/ 352747 h 939609"/>
                  <a:gd name="connsiteX30" fmla="*/ 220280 w 480362"/>
                  <a:gd name="connsiteY30" fmla="*/ 324294 h 939609"/>
                  <a:gd name="connsiteX31" fmla="*/ 228462 w 480362"/>
                  <a:gd name="connsiteY31" fmla="*/ 279003 h 939609"/>
                  <a:gd name="connsiteX32" fmla="*/ 228832 w 480362"/>
                  <a:gd name="connsiteY32" fmla="*/ 139381 h 939609"/>
                  <a:gd name="connsiteX33" fmla="*/ 213629 w 480362"/>
                  <a:gd name="connsiteY33" fmla="*/ 110612 h 939609"/>
                  <a:gd name="connsiteX34" fmla="*/ 205394 w 480362"/>
                  <a:gd name="connsiteY34" fmla="*/ 103856 h 939609"/>
                  <a:gd name="connsiteX35" fmla="*/ 205342 w 480362"/>
                  <a:gd name="connsiteY35" fmla="*/ 103803 h 939609"/>
                  <a:gd name="connsiteX36" fmla="*/ 184332 w 480362"/>
                  <a:gd name="connsiteY36" fmla="*/ 99105 h 939609"/>
                  <a:gd name="connsiteX37" fmla="*/ 160209 w 480362"/>
                  <a:gd name="connsiteY37" fmla="*/ 118636 h 939609"/>
                  <a:gd name="connsiteX38" fmla="*/ 151604 w 480362"/>
                  <a:gd name="connsiteY38" fmla="*/ 149464 h 939609"/>
                  <a:gd name="connsiteX39" fmla="*/ 141944 w 480362"/>
                  <a:gd name="connsiteY39" fmla="*/ 205840 h 939609"/>
                  <a:gd name="connsiteX40" fmla="*/ 137141 w 480362"/>
                  <a:gd name="connsiteY40" fmla="*/ 222627 h 939609"/>
                  <a:gd name="connsiteX41" fmla="*/ 122677 w 480362"/>
                  <a:gd name="connsiteY41" fmla="*/ 231125 h 939609"/>
                  <a:gd name="connsiteX42" fmla="*/ 112225 w 480362"/>
                  <a:gd name="connsiteY42" fmla="*/ 225952 h 939609"/>
                  <a:gd name="connsiteX43" fmla="*/ 101721 w 480362"/>
                  <a:gd name="connsiteY43" fmla="*/ 185781 h 939609"/>
                  <a:gd name="connsiteX44" fmla="*/ 105891 w 480362"/>
                  <a:gd name="connsiteY44" fmla="*/ 157646 h 939609"/>
                  <a:gd name="connsiteX45" fmla="*/ 108689 w 480362"/>
                  <a:gd name="connsiteY45" fmla="*/ 132889 h 939609"/>
                  <a:gd name="connsiteX46" fmla="*/ 97603 w 480362"/>
                  <a:gd name="connsiteY46" fmla="*/ 119586 h 939609"/>
                  <a:gd name="connsiteX47" fmla="*/ 72846 w 480362"/>
                  <a:gd name="connsiteY47" fmla="*/ 118003 h 939609"/>
                  <a:gd name="connsiteX48" fmla="*/ 52523 w 480362"/>
                  <a:gd name="connsiteY48" fmla="*/ 153951 h 939609"/>
                  <a:gd name="connsiteX49" fmla="*/ 56165 w 480362"/>
                  <a:gd name="connsiteY49" fmla="*/ 180766 h 939609"/>
                  <a:gd name="connsiteX50" fmla="*/ 46189 w 480362"/>
                  <a:gd name="connsiteY50" fmla="*/ 201987 h 939609"/>
                  <a:gd name="connsiteX51" fmla="*/ 20059 w 480362"/>
                  <a:gd name="connsiteY51" fmla="*/ 202356 h 939609"/>
                  <a:gd name="connsiteX52" fmla="*/ 14992 w 480362"/>
                  <a:gd name="connsiteY52" fmla="*/ 198556 h 939609"/>
                  <a:gd name="connsiteX53" fmla="*/ 3959 w 480362"/>
                  <a:gd name="connsiteY53" fmla="*/ 171634 h 939609"/>
                  <a:gd name="connsiteX54" fmla="*/ 8921 w 480362"/>
                  <a:gd name="connsiteY54" fmla="*/ 158596 h 939609"/>
                  <a:gd name="connsiteX55" fmla="*/ 276604 w 480362"/>
                  <a:gd name="connsiteY55" fmla="*/ 5144 h 939609"/>
                  <a:gd name="connsiteX56" fmla="*/ 374102 w 480362"/>
                  <a:gd name="connsiteY56" fmla="*/ 40353 h 939609"/>
                  <a:gd name="connsiteX57" fmla="*/ 481524 w 480362"/>
                  <a:gd name="connsiteY57" fmla="*/ 237776 h 939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480362" h="939609">
                    <a:moveTo>
                      <a:pt x="481524" y="237776"/>
                    </a:moveTo>
                    <a:cubicBezTo>
                      <a:pt x="480732" y="278000"/>
                      <a:pt x="476667" y="318752"/>
                      <a:pt x="465951" y="355544"/>
                    </a:cubicBezTo>
                    <a:cubicBezTo>
                      <a:pt x="464051" y="362037"/>
                      <a:pt x="461728" y="368794"/>
                      <a:pt x="456555" y="373175"/>
                    </a:cubicBezTo>
                    <a:cubicBezTo>
                      <a:pt x="448584" y="380038"/>
                      <a:pt x="435704" y="378771"/>
                      <a:pt x="427522" y="372119"/>
                    </a:cubicBezTo>
                    <a:cubicBezTo>
                      <a:pt x="426889" y="371644"/>
                      <a:pt x="426308" y="371117"/>
                      <a:pt x="425728" y="370589"/>
                    </a:cubicBezTo>
                    <a:cubicBezTo>
                      <a:pt x="408677" y="354647"/>
                      <a:pt x="413956" y="324453"/>
                      <a:pt x="411158" y="303655"/>
                    </a:cubicBezTo>
                    <a:cubicBezTo>
                      <a:pt x="410525" y="298957"/>
                      <a:pt x="408255" y="292886"/>
                      <a:pt x="403821" y="292886"/>
                    </a:cubicBezTo>
                    <a:cubicBezTo>
                      <a:pt x="403557" y="292886"/>
                      <a:pt x="403293" y="292886"/>
                      <a:pt x="403029" y="292939"/>
                    </a:cubicBezTo>
                    <a:cubicBezTo>
                      <a:pt x="399017" y="293520"/>
                      <a:pt x="397539" y="298534"/>
                      <a:pt x="397064" y="302546"/>
                    </a:cubicBezTo>
                    <a:cubicBezTo>
                      <a:pt x="389093" y="362248"/>
                      <a:pt x="393264" y="422795"/>
                      <a:pt x="393950" y="483025"/>
                    </a:cubicBezTo>
                    <a:cubicBezTo>
                      <a:pt x="394636" y="547267"/>
                      <a:pt x="394742" y="611562"/>
                      <a:pt x="392366" y="675803"/>
                    </a:cubicBezTo>
                    <a:cubicBezTo>
                      <a:pt x="390783" y="719353"/>
                      <a:pt x="388302" y="762849"/>
                      <a:pt x="385926" y="806398"/>
                    </a:cubicBezTo>
                    <a:cubicBezTo>
                      <a:pt x="383867" y="843719"/>
                      <a:pt x="383181" y="881937"/>
                      <a:pt x="368190" y="916935"/>
                    </a:cubicBezTo>
                    <a:cubicBezTo>
                      <a:pt x="364389" y="925750"/>
                      <a:pt x="358899" y="935041"/>
                      <a:pt x="349714" y="937891"/>
                    </a:cubicBezTo>
                    <a:cubicBezTo>
                      <a:pt x="341955" y="940319"/>
                      <a:pt x="333720" y="937258"/>
                      <a:pt x="327596" y="931609"/>
                    </a:cubicBezTo>
                    <a:cubicBezTo>
                      <a:pt x="324746" y="928970"/>
                      <a:pt x="322371" y="925750"/>
                      <a:pt x="320734" y="922319"/>
                    </a:cubicBezTo>
                    <a:cubicBezTo>
                      <a:pt x="311866" y="903738"/>
                      <a:pt x="311971" y="872224"/>
                      <a:pt x="311127" y="851743"/>
                    </a:cubicBezTo>
                    <a:cubicBezTo>
                      <a:pt x="310071" y="824927"/>
                      <a:pt x="311971" y="798164"/>
                      <a:pt x="315191" y="771559"/>
                    </a:cubicBezTo>
                    <a:cubicBezTo>
                      <a:pt x="321526" y="719458"/>
                      <a:pt x="333034" y="669152"/>
                      <a:pt x="337679" y="616787"/>
                    </a:cubicBezTo>
                    <a:cubicBezTo>
                      <a:pt x="342324" y="564264"/>
                      <a:pt x="344752" y="511530"/>
                      <a:pt x="345069" y="458796"/>
                    </a:cubicBezTo>
                    <a:cubicBezTo>
                      <a:pt x="345333" y="419786"/>
                      <a:pt x="344330" y="380777"/>
                      <a:pt x="342166" y="341820"/>
                    </a:cubicBezTo>
                    <a:cubicBezTo>
                      <a:pt x="340265" y="307086"/>
                      <a:pt x="350717" y="250340"/>
                      <a:pt x="319414" y="225319"/>
                    </a:cubicBezTo>
                    <a:cubicBezTo>
                      <a:pt x="318359" y="224474"/>
                      <a:pt x="317197" y="223682"/>
                      <a:pt x="316036" y="222996"/>
                    </a:cubicBezTo>
                    <a:cubicBezTo>
                      <a:pt x="316036" y="222943"/>
                      <a:pt x="316036" y="222943"/>
                      <a:pt x="315983" y="222943"/>
                    </a:cubicBezTo>
                    <a:cubicBezTo>
                      <a:pt x="308540" y="218667"/>
                      <a:pt x="298986" y="217559"/>
                      <a:pt x="291860" y="222151"/>
                    </a:cubicBezTo>
                    <a:cubicBezTo>
                      <a:pt x="286106" y="225794"/>
                      <a:pt x="282780" y="232339"/>
                      <a:pt x="281566" y="239043"/>
                    </a:cubicBezTo>
                    <a:cubicBezTo>
                      <a:pt x="278452" y="255882"/>
                      <a:pt x="283836" y="274252"/>
                      <a:pt x="286423" y="290827"/>
                    </a:cubicBezTo>
                    <a:cubicBezTo>
                      <a:pt x="288851" y="306452"/>
                      <a:pt x="289801" y="323133"/>
                      <a:pt x="283255" y="337544"/>
                    </a:cubicBezTo>
                    <a:cubicBezTo>
                      <a:pt x="276710" y="351955"/>
                      <a:pt x="260715" y="363146"/>
                      <a:pt x="245354" y="359451"/>
                    </a:cubicBezTo>
                    <a:cubicBezTo>
                      <a:pt x="240656" y="358342"/>
                      <a:pt x="236539" y="355967"/>
                      <a:pt x="233055" y="352747"/>
                    </a:cubicBezTo>
                    <a:cubicBezTo>
                      <a:pt x="225454" y="345779"/>
                      <a:pt x="220967" y="334799"/>
                      <a:pt x="220280" y="324294"/>
                    </a:cubicBezTo>
                    <a:cubicBezTo>
                      <a:pt x="219277" y="308881"/>
                      <a:pt x="224398" y="293836"/>
                      <a:pt x="228462" y="279003"/>
                    </a:cubicBezTo>
                    <a:cubicBezTo>
                      <a:pt x="240815" y="233448"/>
                      <a:pt x="243243" y="184303"/>
                      <a:pt x="228832" y="139381"/>
                    </a:cubicBezTo>
                    <a:cubicBezTo>
                      <a:pt x="225506" y="128982"/>
                      <a:pt x="221125" y="118583"/>
                      <a:pt x="213629" y="110612"/>
                    </a:cubicBezTo>
                    <a:cubicBezTo>
                      <a:pt x="211254" y="108026"/>
                      <a:pt x="208456" y="105703"/>
                      <a:pt x="205394" y="103856"/>
                    </a:cubicBezTo>
                    <a:cubicBezTo>
                      <a:pt x="205342" y="103856"/>
                      <a:pt x="205342" y="103803"/>
                      <a:pt x="205342" y="103803"/>
                    </a:cubicBezTo>
                    <a:cubicBezTo>
                      <a:pt x="199007" y="99897"/>
                      <a:pt x="191564" y="97891"/>
                      <a:pt x="184332" y="99105"/>
                    </a:cubicBezTo>
                    <a:cubicBezTo>
                      <a:pt x="173775" y="100847"/>
                      <a:pt x="165171" y="109134"/>
                      <a:pt x="160209" y="118636"/>
                    </a:cubicBezTo>
                    <a:cubicBezTo>
                      <a:pt x="155300" y="128138"/>
                      <a:pt x="153399" y="138906"/>
                      <a:pt x="151604" y="149464"/>
                    </a:cubicBezTo>
                    <a:cubicBezTo>
                      <a:pt x="148384" y="168256"/>
                      <a:pt x="144161" y="186995"/>
                      <a:pt x="141944" y="205840"/>
                    </a:cubicBezTo>
                    <a:cubicBezTo>
                      <a:pt x="141258" y="211647"/>
                      <a:pt x="140202" y="217612"/>
                      <a:pt x="137141" y="222627"/>
                    </a:cubicBezTo>
                    <a:cubicBezTo>
                      <a:pt x="134079" y="227641"/>
                      <a:pt x="128589" y="231495"/>
                      <a:pt x="122677" y="231125"/>
                    </a:cubicBezTo>
                    <a:cubicBezTo>
                      <a:pt x="118454" y="230861"/>
                      <a:pt x="115023" y="228908"/>
                      <a:pt x="112225" y="225952"/>
                    </a:cubicBezTo>
                    <a:cubicBezTo>
                      <a:pt x="103357" y="216398"/>
                      <a:pt x="101404" y="196075"/>
                      <a:pt x="101721" y="185781"/>
                    </a:cubicBezTo>
                    <a:cubicBezTo>
                      <a:pt x="101985" y="176279"/>
                      <a:pt x="103674" y="166883"/>
                      <a:pt x="105891" y="157646"/>
                    </a:cubicBezTo>
                    <a:cubicBezTo>
                      <a:pt x="108002" y="148936"/>
                      <a:pt x="111275" y="141757"/>
                      <a:pt x="108689" y="132889"/>
                    </a:cubicBezTo>
                    <a:cubicBezTo>
                      <a:pt x="106999" y="127082"/>
                      <a:pt x="102829" y="122489"/>
                      <a:pt x="97603" y="119586"/>
                    </a:cubicBezTo>
                    <a:cubicBezTo>
                      <a:pt x="90213" y="115416"/>
                      <a:pt x="80711" y="114571"/>
                      <a:pt x="72846" y="118003"/>
                    </a:cubicBezTo>
                    <a:cubicBezTo>
                      <a:pt x="59438" y="123862"/>
                      <a:pt x="51837" y="139329"/>
                      <a:pt x="52523" y="153951"/>
                    </a:cubicBezTo>
                    <a:cubicBezTo>
                      <a:pt x="52945" y="162977"/>
                      <a:pt x="56535" y="171529"/>
                      <a:pt x="56165" y="180766"/>
                    </a:cubicBezTo>
                    <a:cubicBezTo>
                      <a:pt x="55849" y="188843"/>
                      <a:pt x="52734" y="197183"/>
                      <a:pt x="46189" y="201987"/>
                    </a:cubicBezTo>
                    <a:cubicBezTo>
                      <a:pt x="38746" y="207477"/>
                      <a:pt x="27977" y="207107"/>
                      <a:pt x="20059" y="202356"/>
                    </a:cubicBezTo>
                    <a:cubicBezTo>
                      <a:pt x="18159" y="201248"/>
                      <a:pt x="16470" y="199981"/>
                      <a:pt x="14992" y="198556"/>
                    </a:cubicBezTo>
                    <a:cubicBezTo>
                      <a:pt x="7443" y="191641"/>
                      <a:pt x="4381" y="181822"/>
                      <a:pt x="3959" y="171634"/>
                    </a:cubicBezTo>
                    <a:cubicBezTo>
                      <a:pt x="5648" y="166672"/>
                      <a:pt x="7285" y="162344"/>
                      <a:pt x="8921" y="158596"/>
                    </a:cubicBezTo>
                    <a:cubicBezTo>
                      <a:pt x="35156" y="98577"/>
                      <a:pt x="109797" y="-8475"/>
                      <a:pt x="276604" y="5144"/>
                    </a:cubicBezTo>
                    <a:cubicBezTo>
                      <a:pt x="314241" y="8206"/>
                      <a:pt x="346705" y="20822"/>
                      <a:pt x="374102" y="40353"/>
                    </a:cubicBezTo>
                    <a:cubicBezTo>
                      <a:pt x="433223" y="82530"/>
                      <a:pt x="468749" y="157012"/>
                      <a:pt x="481524" y="237776"/>
                    </a:cubicBezTo>
                    <a:close/>
                  </a:path>
                </a:pathLst>
              </a:custGeom>
              <a:solidFill>
                <a:srgbClr val="F0F5F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1" name="Freeform: Shape 900">
                <a:extLst>
                  <a:ext uri="{FF2B5EF4-FFF2-40B4-BE49-F238E27FC236}">
                    <a16:creationId xmlns:a16="http://schemas.microsoft.com/office/drawing/2014/main" id="{1386CF4E-CC6A-4005-A942-632ED939B67A}"/>
                  </a:ext>
                </a:extLst>
              </p:cNvPr>
              <p:cNvSpPr/>
              <p:nvPr/>
            </p:nvSpPr>
            <p:spPr>
              <a:xfrm>
                <a:off x="5150071" y="5357967"/>
                <a:ext cx="68623" cy="263935"/>
              </a:xfrm>
              <a:custGeom>
                <a:avLst/>
                <a:gdLst>
                  <a:gd name="connsiteX0" fmla="*/ 62500 w 68623"/>
                  <a:gd name="connsiteY0" fmla="*/ 264991 h 263935"/>
                  <a:gd name="connsiteX1" fmla="*/ 61655 w 68623"/>
                  <a:gd name="connsiteY1" fmla="*/ 264833 h 263935"/>
                  <a:gd name="connsiteX2" fmla="*/ 59227 w 68623"/>
                  <a:gd name="connsiteY2" fmla="*/ 264199 h 263935"/>
                  <a:gd name="connsiteX3" fmla="*/ 51045 w 68623"/>
                  <a:gd name="connsiteY3" fmla="*/ 259026 h 263935"/>
                  <a:gd name="connsiteX4" fmla="*/ 43074 w 68623"/>
                  <a:gd name="connsiteY4" fmla="*/ 246040 h 263935"/>
                  <a:gd name="connsiteX5" fmla="*/ 40963 w 68623"/>
                  <a:gd name="connsiteY5" fmla="*/ 236697 h 263935"/>
                  <a:gd name="connsiteX6" fmla="*/ 40699 w 68623"/>
                  <a:gd name="connsiteY6" fmla="*/ 231630 h 263935"/>
                  <a:gd name="connsiteX7" fmla="*/ 40857 w 68623"/>
                  <a:gd name="connsiteY7" fmla="*/ 226298 h 263935"/>
                  <a:gd name="connsiteX8" fmla="*/ 44816 w 68623"/>
                  <a:gd name="connsiteY8" fmla="*/ 203600 h 263935"/>
                  <a:gd name="connsiteX9" fmla="*/ 46241 w 68623"/>
                  <a:gd name="connsiteY9" fmla="*/ 197687 h 263935"/>
                  <a:gd name="connsiteX10" fmla="*/ 46980 w 68623"/>
                  <a:gd name="connsiteY10" fmla="*/ 194679 h 263935"/>
                  <a:gd name="connsiteX11" fmla="*/ 47667 w 68623"/>
                  <a:gd name="connsiteY11" fmla="*/ 191723 h 263935"/>
                  <a:gd name="connsiteX12" fmla="*/ 50359 w 68623"/>
                  <a:gd name="connsiteY12" fmla="*/ 179318 h 263935"/>
                  <a:gd name="connsiteX13" fmla="*/ 54476 w 68623"/>
                  <a:gd name="connsiteY13" fmla="*/ 153294 h 263935"/>
                  <a:gd name="connsiteX14" fmla="*/ 56482 w 68623"/>
                  <a:gd name="connsiteY14" fmla="*/ 126214 h 263935"/>
                  <a:gd name="connsiteX15" fmla="*/ 55954 w 68623"/>
                  <a:gd name="connsiteY15" fmla="*/ 99134 h 263935"/>
                  <a:gd name="connsiteX16" fmla="*/ 52734 w 68623"/>
                  <a:gd name="connsiteY16" fmla="*/ 73110 h 263935"/>
                  <a:gd name="connsiteX17" fmla="*/ 47139 w 68623"/>
                  <a:gd name="connsiteY17" fmla="*/ 49198 h 263935"/>
                  <a:gd name="connsiteX18" fmla="*/ 39062 w 68623"/>
                  <a:gd name="connsiteY18" fmla="*/ 29191 h 263935"/>
                  <a:gd name="connsiteX19" fmla="*/ 27924 w 68623"/>
                  <a:gd name="connsiteY19" fmla="*/ 14992 h 263935"/>
                  <a:gd name="connsiteX20" fmla="*/ 16100 w 68623"/>
                  <a:gd name="connsiteY20" fmla="*/ 7337 h 263935"/>
                  <a:gd name="connsiteX21" fmla="*/ 7232 w 68623"/>
                  <a:gd name="connsiteY21" fmla="*/ 4592 h 263935"/>
                  <a:gd name="connsiteX22" fmla="*/ 4804 w 68623"/>
                  <a:gd name="connsiteY22" fmla="*/ 4223 h 263935"/>
                  <a:gd name="connsiteX23" fmla="*/ 3959 w 68623"/>
                  <a:gd name="connsiteY23" fmla="*/ 4117 h 263935"/>
                  <a:gd name="connsiteX24" fmla="*/ 4804 w 68623"/>
                  <a:gd name="connsiteY24" fmla="*/ 4065 h 263935"/>
                  <a:gd name="connsiteX25" fmla="*/ 7285 w 68623"/>
                  <a:gd name="connsiteY25" fmla="*/ 3959 h 263935"/>
                  <a:gd name="connsiteX26" fmla="*/ 16786 w 68623"/>
                  <a:gd name="connsiteY26" fmla="*/ 5279 h 263935"/>
                  <a:gd name="connsiteX27" fmla="*/ 30458 w 68623"/>
                  <a:gd name="connsiteY27" fmla="*/ 11719 h 263935"/>
                  <a:gd name="connsiteX28" fmla="*/ 44341 w 68623"/>
                  <a:gd name="connsiteY28" fmla="*/ 25866 h 263935"/>
                  <a:gd name="connsiteX29" fmla="*/ 54846 w 68623"/>
                  <a:gd name="connsiteY29" fmla="*/ 46664 h 263935"/>
                  <a:gd name="connsiteX30" fmla="*/ 62130 w 68623"/>
                  <a:gd name="connsiteY30" fmla="*/ 71210 h 263935"/>
                  <a:gd name="connsiteX31" fmla="*/ 66459 w 68623"/>
                  <a:gd name="connsiteY31" fmla="*/ 98289 h 263935"/>
                  <a:gd name="connsiteX32" fmla="*/ 67356 w 68623"/>
                  <a:gd name="connsiteY32" fmla="*/ 126583 h 263935"/>
                  <a:gd name="connsiteX33" fmla="*/ 64875 w 68623"/>
                  <a:gd name="connsiteY33" fmla="*/ 154719 h 263935"/>
                  <a:gd name="connsiteX34" fmla="*/ 59649 w 68623"/>
                  <a:gd name="connsiteY34" fmla="*/ 181535 h 263935"/>
                  <a:gd name="connsiteX35" fmla="*/ 56271 w 68623"/>
                  <a:gd name="connsiteY35" fmla="*/ 193992 h 263935"/>
                  <a:gd name="connsiteX36" fmla="*/ 55321 w 68623"/>
                  <a:gd name="connsiteY36" fmla="*/ 197054 h 263935"/>
                  <a:gd name="connsiteX37" fmla="*/ 54371 w 68623"/>
                  <a:gd name="connsiteY37" fmla="*/ 200010 h 263935"/>
                  <a:gd name="connsiteX38" fmla="*/ 52523 w 68623"/>
                  <a:gd name="connsiteY38" fmla="*/ 205817 h 263935"/>
                  <a:gd name="connsiteX39" fmla="*/ 46928 w 68623"/>
                  <a:gd name="connsiteY39" fmla="*/ 227037 h 263935"/>
                  <a:gd name="connsiteX40" fmla="*/ 46347 w 68623"/>
                  <a:gd name="connsiteY40" fmla="*/ 231894 h 263935"/>
                  <a:gd name="connsiteX41" fmla="*/ 46136 w 68623"/>
                  <a:gd name="connsiteY41" fmla="*/ 236539 h 263935"/>
                  <a:gd name="connsiteX42" fmla="*/ 46980 w 68623"/>
                  <a:gd name="connsiteY42" fmla="*/ 244932 h 263935"/>
                  <a:gd name="connsiteX43" fmla="*/ 52576 w 68623"/>
                  <a:gd name="connsiteY43" fmla="*/ 257654 h 263935"/>
                  <a:gd name="connsiteX44" fmla="*/ 59333 w 68623"/>
                  <a:gd name="connsiteY44" fmla="*/ 263724 h 263935"/>
                  <a:gd name="connsiteX45" fmla="*/ 61550 w 68623"/>
                  <a:gd name="connsiteY45" fmla="*/ 264780 h 263935"/>
                  <a:gd name="connsiteX46" fmla="*/ 62500 w 68623"/>
                  <a:gd name="connsiteY46" fmla="*/ 264991 h 26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8623" h="263935">
                    <a:moveTo>
                      <a:pt x="62500" y="264991"/>
                    </a:moveTo>
                    <a:cubicBezTo>
                      <a:pt x="62500" y="264991"/>
                      <a:pt x="62236" y="264938"/>
                      <a:pt x="61655" y="264833"/>
                    </a:cubicBezTo>
                    <a:cubicBezTo>
                      <a:pt x="61075" y="264727"/>
                      <a:pt x="60283" y="264569"/>
                      <a:pt x="59227" y="264199"/>
                    </a:cubicBezTo>
                    <a:cubicBezTo>
                      <a:pt x="57116" y="263460"/>
                      <a:pt x="54107" y="262035"/>
                      <a:pt x="51045" y="259026"/>
                    </a:cubicBezTo>
                    <a:cubicBezTo>
                      <a:pt x="48036" y="256017"/>
                      <a:pt x="45027" y="251689"/>
                      <a:pt x="43074" y="246040"/>
                    </a:cubicBezTo>
                    <a:cubicBezTo>
                      <a:pt x="42071" y="243243"/>
                      <a:pt x="41332" y="240128"/>
                      <a:pt x="40963" y="236697"/>
                    </a:cubicBezTo>
                    <a:cubicBezTo>
                      <a:pt x="40804" y="235166"/>
                      <a:pt x="40699" y="233319"/>
                      <a:pt x="40699" y="231630"/>
                    </a:cubicBezTo>
                    <a:cubicBezTo>
                      <a:pt x="40646" y="229888"/>
                      <a:pt x="40752" y="228093"/>
                      <a:pt x="40857" y="226298"/>
                    </a:cubicBezTo>
                    <a:cubicBezTo>
                      <a:pt x="41332" y="219066"/>
                      <a:pt x="42916" y="211412"/>
                      <a:pt x="44816" y="203600"/>
                    </a:cubicBezTo>
                    <a:cubicBezTo>
                      <a:pt x="45291" y="201647"/>
                      <a:pt x="45766" y="199693"/>
                      <a:pt x="46241" y="197687"/>
                    </a:cubicBezTo>
                    <a:cubicBezTo>
                      <a:pt x="46505" y="196685"/>
                      <a:pt x="46717" y="195682"/>
                      <a:pt x="46980" y="194679"/>
                    </a:cubicBezTo>
                    <a:cubicBezTo>
                      <a:pt x="47192" y="193676"/>
                      <a:pt x="47403" y="192725"/>
                      <a:pt x="47667" y="191723"/>
                    </a:cubicBezTo>
                    <a:cubicBezTo>
                      <a:pt x="48511" y="187605"/>
                      <a:pt x="49620" y="183435"/>
                      <a:pt x="50359" y="179318"/>
                    </a:cubicBezTo>
                    <a:cubicBezTo>
                      <a:pt x="52101" y="170977"/>
                      <a:pt x="53315" y="162162"/>
                      <a:pt x="54476" y="153294"/>
                    </a:cubicBezTo>
                    <a:cubicBezTo>
                      <a:pt x="55638" y="144373"/>
                      <a:pt x="56218" y="135293"/>
                      <a:pt x="56482" y="126214"/>
                    </a:cubicBezTo>
                    <a:cubicBezTo>
                      <a:pt x="56852" y="117134"/>
                      <a:pt x="56588" y="108055"/>
                      <a:pt x="55954" y="99134"/>
                    </a:cubicBezTo>
                    <a:cubicBezTo>
                      <a:pt x="55268" y="90213"/>
                      <a:pt x="54265" y="81503"/>
                      <a:pt x="52734" y="73110"/>
                    </a:cubicBezTo>
                    <a:cubicBezTo>
                      <a:pt x="51256" y="64717"/>
                      <a:pt x="49250" y="56746"/>
                      <a:pt x="47139" y="49198"/>
                    </a:cubicBezTo>
                    <a:cubicBezTo>
                      <a:pt x="44922" y="41807"/>
                      <a:pt x="42282" y="34945"/>
                      <a:pt x="39062" y="29191"/>
                    </a:cubicBezTo>
                    <a:cubicBezTo>
                      <a:pt x="35790" y="23437"/>
                      <a:pt x="31883" y="18528"/>
                      <a:pt x="27924" y="14992"/>
                    </a:cubicBezTo>
                    <a:cubicBezTo>
                      <a:pt x="23860" y="11402"/>
                      <a:pt x="19690" y="8921"/>
                      <a:pt x="16100" y="7337"/>
                    </a:cubicBezTo>
                    <a:cubicBezTo>
                      <a:pt x="12458" y="5807"/>
                      <a:pt x="9396" y="4962"/>
                      <a:pt x="7232" y="4592"/>
                    </a:cubicBezTo>
                    <a:cubicBezTo>
                      <a:pt x="6176" y="4381"/>
                      <a:pt x="5331" y="4276"/>
                      <a:pt x="4804" y="4223"/>
                    </a:cubicBezTo>
                    <a:cubicBezTo>
                      <a:pt x="4223" y="4170"/>
                      <a:pt x="3959" y="4117"/>
                      <a:pt x="3959" y="4117"/>
                    </a:cubicBezTo>
                    <a:cubicBezTo>
                      <a:pt x="3959" y="4117"/>
                      <a:pt x="4276" y="4117"/>
                      <a:pt x="4804" y="4065"/>
                    </a:cubicBezTo>
                    <a:cubicBezTo>
                      <a:pt x="5384" y="4012"/>
                      <a:pt x="6229" y="3959"/>
                      <a:pt x="7285" y="3959"/>
                    </a:cubicBezTo>
                    <a:cubicBezTo>
                      <a:pt x="9502" y="4012"/>
                      <a:pt x="12774" y="4170"/>
                      <a:pt x="16786" y="5279"/>
                    </a:cubicBezTo>
                    <a:cubicBezTo>
                      <a:pt x="20798" y="6387"/>
                      <a:pt x="25655" y="8288"/>
                      <a:pt x="30458" y="11719"/>
                    </a:cubicBezTo>
                    <a:cubicBezTo>
                      <a:pt x="35367" y="15097"/>
                      <a:pt x="40171" y="19795"/>
                      <a:pt x="44341" y="25866"/>
                    </a:cubicBezTo>
                    <a:cubicBezTo>
                      <a:pt x="48564" y="31831"/>
                      <a:pt x="52048" y="38957"/>
                      <a:pt x="54846" y="46664"/>
                    </a:cubicBezTo>
                    <a:cubicBezTo>
                      <a:pt x="57591" y="54318"/>
                      <a:pt x="60283" y="62500"/>
                      <a:pt x="62130" y="71210"/>
                    </a:cubicBezTo>
                    <a:cubicBezTo>
                      <a:pt x="64031" y="79920"/>
                      <a:pt x="65720" y="88946"/>
                      <a:pt x="66459" y="98289"/>
                    </a:cubicBezTo>
                    <a:cubicBezTo>
                      <a:pt x="67251" y="107580"/>
                      <a:pt x="67673" y="117082"/>
                      <a:pt x="67356" y="126583"/>
                    </a:cubicBezTo>
                    <a:cubicBezTo>
                      <a:pt x="66934" y="136032"/>
                      <a:pt x="66248" y="145481"/>
                      <a:pt x="64875" y="154719"/>
                    </a:cubicBezTo>
                    <a:cubicBezTo>
                      <a:pt x="63608" y="163957"/>
                      <a:pt x="61761" y="172878"/>
                      <a:pt x="59649" y="181535"/>
                    </a:cubicBezTo>
                    <a:cubicBezTo>
                      <a:pt x="58646" y="185916"/>
                      <a:pt x="57485" y="189981"/>
                      <a:pt x="56271" y="193992"/>
                    </a:cubicBezTo>
                    <a:cubicBezTo>
                      <a:pt x="55954" y="195048"/>
                      <a:pt x="55638" y="196051"/>
                      <a:pt x="55321" y="197054"/>
                    </a:cubicBezTo>
                    <a:cubicBezTo>
                      <a:pt x="55004" y="198057"/>
                      <a:pt x="54687" y="199007"/>
                      <a:pt x="54371" y="200010"/>
                    </a:cubicBezTo>
                    <a:cubicBezTo>
                      <a:pt x="53737" y="201963"/>
                      <a:pt x="53157" y="203916"/>
                      <a:pt x="52523" y="205817"/>
                    </a:cubicBezTo>
                    <a:cubicBezTo>
                      <a:pt x="50148" y="213365"/>
                      <a:pt x="47983" y="220439"/>
                      <a:pt x="46928" y="227037"/>
                    </a:cubicBezTo>
                    <a:cubicBezTo>
                      <a:pt x="46664" y="228673"/>
                      <a:pt x="46453" y="230310"/>
                      <a:pt x="46347" y="231894"/>
                    </a:cubicBezTo>
                    <a:cubicBezTo>
                      <a:pt x="46189" y="233530"/>
                      <a:pt x="46136" y="234902"/>
                      <a:pt x="46136" y="236539"/>
                    </a:cubicBezTo>
                    <a:cubicBezTo>
                      <a:pt x="46083" y="239495"/>
                      <a:pt x="46400" y="242345"/>
                      <a:pt x="46980" y="244932"/>
                    </a:cubicBezTo>
                    <a:cubicBezTo>
                      <a:pt x="48142" y="250158"/>
                      <a:pt x="50253" y="254539"/>
                      <a:pt x="52576" y="257654"/>
                    </a:cubicBezTo>
                    <a:cubicBezTo>
                      <a:pt x="54951" y="260768"/>
                      <a:pt x="57485" y="262721"/>
                      <a:pt x="59333" y="263724"/>
                    </a:cubicBezTo>
                    <a:cubicBezTo>
                      <a:pt x="60230" y="264305"/>
                      <a:pt x="61075" y="264569"/>
                      <a:pt x="61550" y="264780"/>
                    </a:cubicBezTo>
                    <a:cubicBezTo>
                      <a:pt x="62236" y="264885"/>
                      <a:pt x="62500" y="264991"/>
                      <a:pt x="62500" y="26499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2" name="Freeform: Shape 901">
                <a:extLst>
                  <a:ext uri="{FF2B5EF4-FFF2-40B4-BE49-F238E27FC236}">
                    <a16:creationId xmlns:a16="http://schemas.microsoft.com/office/drawing/2014/main" id="{410AB464-56B7-4BAB-833F-1E5069D4BF66}"/>
                  </a:ext>
                </a:extLst>
              </p:cNvPr>
              <p:cNvSpPr/>
              <p:nvPr/>
            </p:nvSpPr>
            <p:spPr>
              <a:xfrm>
                <a:off x="5044602" y="5374647"/>
                <a:ext cx="47508" cy="121410"/>
              </a:xfrm>
              <a:custGeom>
                <a:avLst/>
                <a:gdLst>
                  <a:gd name="connsiteX0" fmla="*/ 44236 w 47508"/>
                  <a:gd name="connsiteY0" fmla="*/ 119827 h 121410"/>
                  <a:gd name="connsiteX1" fmla="*/ 42599 w 47508"/>
                  <a:gd name="connsiteY1" fmla="*/ 119827 h 121410"/>
                  <a:gd name="connsiteX2" fmla="*/ 40593 w 47508"/>
                  <a:gd name="connsiteY2" fmla="*/ 119299 h 121410"/>
                  <a:gd name="connsiteX3" fmla="*/ 38218 w 47508"/>
                  <a:gd name="connsiteY3" fmla="*/ 117821 h 121410"/>
                  <a:gd name="connsiteX4" fmla="*/ 33414 w 47508"/>
                  <a:gd name="connsiteY4" fmla="*/ 112014 h 121410"/>
                  <a:gd name="connsiteX5" fmla="*/ 29508 w 47508"/>
                  <a:gd name="connsiteY5" fmla="*/ 103251 h 121410"/>
                  <a:gd name="connsiteX6" fmla="*/ 26816 w 47508"/>
                  <a:gd name="connsiteY6" fmla="*/ 92325 h 121410"/>
                  <a:gd name="connsiteX7" fmla="*/ 25866 w 47508"/>
                  <a:gd name="connsiteY7" fmla="*/ 79761 h 121410"/>
                  <a:gd name="connsiteX8" fmla="*/ 26974 w 47508"/>
                  <a:gd name="connsiteY8" fmla="*/ 66459 h 121410"/>
                  <a:gd name="connsiteX9" fmla="*/ 29719 w 47508"/>
                  <a:gd name="connsiteY9" fmla="*/ 53104 h 121410"/>
                  <a:gd name="connsiteX10" fmla="*/ 32834 w 47508"/>
                  <a:gd name="connsiteY10" fmla="*/ 40910 h 121410"/>
                  <a:gd name="connsiteX11" fmla="*/ 32886 w 47508"/>
                  <a:gd name="connsiteY11" fmla="*/ 30089 h 121410"/>
                  <a:gd name="connsiteX12" fmla="*/ 29244 w 47508"/>
                  <a:gd name="connsiteY12" fmla="*/ 20640 h 121410"/>
                  <a:gd name="connsiteX13" fmla="*/ 23068 w 47508"/>
                  <a:gd name="connsiteY13" fmla="*/ 13408 h 121410"/>
                  <a:gd name="connsiteX14" fmla="*/ 9871 w 47508"/>
                  <a:gd name="connsiteY14" fmla="*/ 6071 h 121410"/>
                  <a:gd name="connsiteX15" fmla="*/ 5543 w 47508"/>
                  <a:gd name="connsiteY15" fmla="*/ 4909 h 121410"/>
                  <a:gd name="connsiteX16" fmla="*/ 3959 w 47508"/>
                  <a:gd name="connsiteY16" fmla="*/ 4540 h 121410"/>
                  <a:gd name="connsiteX17" fmla="*/ 5543 w 47508"/>
                  <a:gd name="connsiteY17" fmla="*/ 4276 h 121410"/>
                  <a:gd name="connsiteX18" fmla="*/ 10188 w 47508"/>
                  <a:gd name="connsiteY18" fmla="*/ 3959 h 121410"/>
                  <a:gd name="connsiteX19" fmla="*/ 17473 w 47508"/>
                  <a:gd name="connsiteY19" fmla="*/ 4804 h 121410"/>
                  <a:gd name="connsiteX20" fmla="*/ 26605 w 47508"/>
                  <a:gd name="connsiteY20" fmla="*/ 8235 h 121410"/>
                  <a:gd name="connsiteX21" fmla="*/ 35842 w 47508"/>
                  <a:gd name="connsiteY21" fmla="*/ 15731 h 121410"/>
                  <a:gd name="connsiteX22" fmla="*/ 39643 w 47508"/>
                  <a:gd name="connsiteY22" fmla="*/ 21326 h 121410"/>
                  <a:gd name="connsiteX23" fmla="*/ 41121 w 47508"/>
                  <a:gd name="connsiteY23" fmla="*/ 24493 h 121410"/>
                  <a:gd name="connsiteX24" fmla="*/ 41385 w 47508"/>
                  <a:gd name="connsiteY24" fmla="*/ 25179 h 121410"/>
                  <a:gd name="connsiteX25" fmla="*/ 41543 w 47508"/>
                  <a:gd name="connsiteY25" fmla="*/ 25549 h 121410"/>
                  <a:gd name="connsiteX26" fmla="*/ 41596 w 47508"/>
                  <a:gd name="connsiteY26" fmla="*/ 25707 h 121410"/>
                  <a:gd name="connsiteX27" fmla="*/ 41649 w 47508"/>
                  <a:gd name="connsiteY27" fmla="*/ 25813 h 121410"/>
                  <a:gd name="connsiteX28" fmla="*/ 41755 w 47508"/>
                  <a:gd name="connsiteY28" fmla="*/ 26130 h 121410"/>
                  <a:gd name="connsiteX29" fmla="*/ 42282 w 47508"/>
                  <a:gd name="connsiteY29" fmla="*/ 27819 h 121410"/>
                  <a:gd name="connsiteX30" fmla="*/ 43285 w 47508"/>
                  <a:gd name="connsiteY30" fmla="*/ 42388 h 121410"/>
                  <a:gd name="connsiteX31" fmla="*/ 40277 w 47508"/>
                  <a:gd name="connsiteY31" fmla="*/ 55849 h 121410"/>
                  <a:gd name="connsiteX32" fmla="*/ 37373 w 47508"/>
                  <a:gd name="connsiteY32" fmla="*/ 68254 h 121410"/>
                  <a:gd name="connsiteX33" fmla="*/ 35473 w 47508"/>
                  <a:gd name="connsiteY33" fmla="*/ 80289 h 121410"/>
                  <a:gd name="connsiteX34" fmla="*/ 34945 w 47508"/>
                  <a:gd name="connsiteY34" fmla="*/ 91586 h 121410"/>
                  <a:gd name="connsiteX35" fmla="*/ 35578 w 47508"/>
                  <a:gd name="connsiteY35" fmla="*/ 101826 h 121410"/>
                  <a:gd name="connsiteX36" fmla="*/ 37215 w 47508"/>
                  <a:gd name="connsiteY36" fmla="*/ 110272 h 121410"/>
                  <a:gd name="connsiteX37" fmla="*/ 39801 w 47508"/>
                  <a:gd name="connsiteY37" fmla="*/ 116237 h 121410"/>
                  <a:gd name="connsiteX38" fmla="*/ 41332 w 47508"/>
                  <a:gd name="connsiteY38" fmla="*/ 118085 h 121410"/>
                  <a:gd name="connsiteX39" fmla="*/ 42758 w 47508"/>
                  <a:gd name="connsiteY39" fmla="*/ 119140 h 121410"/>
                  <a:gd name="connsiteX40" fmla="*/ 44236 w 47508"/>
                  <a:gd name="connsiteY40" fmla="*/ 119827 h 121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7508" h="121410">
                    <a:moveTo>
                      <a:pt x="44236" y="119827"/>
                    </a:moveTo>
                    <a:cubicBezTo>
                      <a:pt x="44236" y="119827"/>
                      <a:pt x="43655" y="119827"/>
                      <a:pt x="42599" y="119827"/>
                    </a:cubicBezTo>
                    <a:cubicBezTo>
                      <a:pt x="42071" y="119774"/>
                      <a:pt x="41438" y="119510"/>
                      <a:pt x="40593" y="119299"/>
                    </a:cubicBezTo>
                    <a:cubicBezTo>
                      <a:pt x="39907" y="118929"/>
                      <a:pt x="38957" y="118507"/>
                      <a:pt x="38218" y="117821"/>
                    </a:cubicBezTo>
                    <a:cubicBezTo>
                      <a:pt x="36476" y="116554"/>
                      <a:pt x="34892" y="114495"/>
                      <a:pt x="33414" y="112014"/>
                    </a:cubicBezTo>
                    <a:cubicBezTo>
                      <a:pt x="31883" y="109533"/>
                      <a:pt x="30616" y="106577"/>
                      <a:pt x="29508" y="103251"/>
                    </a:cubicBezTo>
                    <a:cubicBezTo>
                      <a:pt x="28399" y="99926"/>
                      <a:pt x="27449" y="96284"/>
                      <a:pt x="26816" y="92325"/>
                    </a:cubicBezTo>
                    <a:cubicBezTo>
                      <a:pt x="26182" y="88418"/>
                      <a:pt x="25813" y="84090"/>
                      <a:pt x="25866" y="79761"/>
                    </a:cubicBezTo>
                    <a:cubicBezTo>
                      <a:pt x="25918" y="75380"/>
                      <a:pt x="26288" y="70893"/>
                      <a:pt x="26974" y="66459"/>
                    </a:cubicBezTo>
                    <a:cubicBezTo>
                      <a:pt x="27660" y="61972"/>
                      <a:pt x="28558" y="57591"/>
                      <a:pt x="29719" y="53104"/>
                    </a:cubicBezTo>
                    <a:cubicBezTo>
                      <a:pt x="30933" y="48617"/>
                      <a:pt x="32200" y="44658"/>
                      <a:pt x="32834" y="40910"/>
                    </a:cubicBezTo>
                    <a:cubicBezTo>
                      <a:pt x="33467" y="37162"/>
                      <a:pt x="33520" y="33573"/>
                      <a:pt x="32886" y="30089"/>
                    </a:cubicBezTo>
                    <a:cubicBezTo>
                      <a:pt x="32200" y="26552"/>
                      <a:pt x="31039" y="23490"/>
                      <a:pt x="29244" y="20640"/>
                    </a:cubicBezTo>
                    <a:cubicBezTo>
                      <a:pt x="27502" y="17842"/>
                      <a:pt x="25338" y="15414"/>
                      <a:pt x="23068" y="13408"/>
                    </a:cubicBezTo>
                    <a:cubicBezTo>
                      <a:pt x="18423" y="9502"/>
                      <a:pt x="13461" y="7285"/>
                      <a:pt x="9871" y="6071"/>
                    </a:cubicBezTo>
                    <a:cubicBezTo>
                      <a:pt x="8076" y="5543"/>
                      <a:pt x="6598" y="5068"/>
                      <a:pt x="5543" y="4909"/>
                    </a:cubicBezTo>
                    <a:cubicBezTo>
                      <a:pt x="4540" y="4645"/>
                      <a:pt x="3959" y="4540"/>
                      <a:pt x="3959" y="4540"/>
                    </a:cubicBezTo>
                    <a:cubicBezTo>
                      <a:pt x="3959" y="4540"/>
                      <a:pt x="4540" y="4434"/>
                      <a:pt x="5543" y="4276"/>
                    </a:cubicBezTo>
                    <a:cubicBezTo>
                      <a:pt x="6598" y="4117"/>
                      <a:pt x="8129" y="3959"/>
                      <a:pt x="10188" y="3959"/>
                    </a:cubicBezTo>
                    <a:cubicBezTo>
                      <a:pt x="12194" y="4012"/>
                      <a:pt x="14675" y="4117"/>
                      <a:pt x="17473" y="4804"/>
                    </a:cubicBezTo>
                    <a:cubicBezTo>
                      <a:pt x="20270" y="5437"/>
                      <a:pt x="23437" y="6440"/>
                      <a:pt x="26605" y="8235"/>
                    </a:cubicBezTo>
                    <a:cubicBezTo>
                      <a:pt x="29772" y="9977"/>
                      <a:pt x="33045" y="12405"/>
                      <a:pt x="35842" y="15731"/>
                    </a:cubicBezTo>
                    <a:cubicBezTo>
                      <a:pt x="37215" y="17420"/>
                      <a:pt x="38482" y="19162"/>
                      <a:pt x="39643" y="21326"/>
                    </a:cubicBezTo>
                    <a:cubicBezTo>
                      <a:pt x="40224" y="22434"/>
                      <a:pt x="40804" y="23596"/>
                      <a:pt x="41121" y="24493"/>
                    </a:cubicBezTo>
                    <a:lnTo>
                      <a:pt x="41385" y="25179"/>
                    </a:lnTo>
                    <a:lnTo>
                      <a:pt x="41543" y="25549"/>
                    </a:lnTo>
                    <a:lnTo>
                      <a:pt x="41596" y="25707"/>
                    </a:lnTo>
                    <a:lnTo>
                      <a:pt x="41649" y="25813"/>
                    </a:lnTo>
                    <a:lnTo>
                      <a:pt x="41755" y="26130"/>
                    </a:lnTo>
                    <a:lnTo>
                      <a:pt x="42282" y="27819"/>
                    </a:lnTo>
                    <a:cubicBezTo>
                      <a:pt x="43602" y="32411"/>
                      <a:pt x="43972" y="37532"/>
                      <a:pt x="43285" y="42388"/>
                    </a:cubicBezTo>
                    <a:cubicBezTo>
                      <a:pt x="42705" y="47244"/>
                      <a:pt x="41279" y="51784"/>
                      <a:pt x="40277" y="55849"/>
                    </a:cubicBezTo>
                    <a:cubicBezTo>
                      <a:pt x="39168" y="59913"/>
                      <a:pt x="38218" y="64189"/>
                      <a:pt x="37373" y="68254"/>
                    </a:cubicBezTo>
                    <a:cubicBezTo>
                      <a:pt x="36581" y="72371"/>
                      <a:pt x="35895" y="76383"/>
                      <a:pt x="35473" y="80289"/>
                    </a:cubicBezTo>
                    <a:cubicBezTo>
                      <a:pt x="35051" y="84195"/>
                      <a:pt x="34892" y="87943"/>
                      <a:pt x="34945" y="91586"/>
                    </a:cubicBezTo>
                    <a:cubicBezTo>
                      <a:pt x="34998" y="95228"/>
                      <a:pt x="35209" y="98659"/>
                      <a:pt x="35578" y="101826"/>
                    </a:cubicBezTo>
                    <a:cubicBezTo>
                      <a:pt x="36001" y="104941"/>
                      <a:pt x="36476" y="107844"/>
                      <a:pt x="37215" y="110272"/>
                    </a:cubicBezTo>
                    <a:cubicBezTo>
                      <a:pt x="37954" y="112648"/>
                      <a:pt x="38746" y="114812"/>
                      <a:pt x="39801" y="116237"/>
                    </a:cubicBezTo>
                    <a:cubicBezTo>
                      <a:pt x="40277" y="117029"/>
                      <a:pt x="40857" y="117557"/>
                      <a:pt x="41332" y="118085"/>
                    </a:cubicBezTo>
                    <a:cubicBezTo>
                      <a:pt x="41860" y="118454"/>
                      <a:pt x="42282" y="118876"/>
                      <a:pt x="42758" y="119140"/>
                    </a:cubicBezTo>
                    <a:cubicBezTo>
                      <a:pt x="43708" y="119615"/>
                      <a:pt x="44236" y="119827"/>
                      <a:pt x="44236" y="1198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4" name="Freeform: Shape 903">
                <a:extLst>
                  <a:ext uri="{FF2B5EF4-FFF2-40B4-BE49-F238E27FC236}">
                    <a16:creationId xmlns:a16="http://schemas.microsoft.com/office/drawing/2014/main" id="{2B2B83D7-4BC6-40E1-B95B-485BA12FDB0E}"/>
                  </a:ext>
                </a:extLst>
              </p:cNvPr>
              <p:cNvSpPr/>
              <p:nvPr/>
            </p:nvSpPr>
            <p:spPr>
              <a:xfrm>
                <a:off x="5258443" y="5204251"/>
                <a:ext cx="358952" cy="142525"/>
              </a:xfrm>
              <a:custGeom>
                <a:avLst/>
                <a:gdLst>
                  <a:gd name="connsiteX0" fmla="*/ 314980 w 358951"/>
                  <a:gd name="connsiteY0" fmla="*/ 77227 h 142525"/>
                  <a:gd name="connsiteX1" fmla="*/ 256651 w 358951"/>
                  <a:gd name="connsiteY1" fmla="*/ 105785 h 142525"/>
                  <a:gd name="connsiteX2" fmla="*/ 192884 w 358951"/>
                  <a:gd name="connsiteY2" fmla="*/ 128009 h 142525"/>
                  <a:gd name="connsiteX3" fmla="*/ 96442 w 358951"/>
                  <a:gd name="connsiteY3" fmla="*/ 141153 h 142525"/>
                  <a:gd name="connsiteX4" fmla="*/ 3959 w 358951"/>
                  <a:gd name="connsiteY4" fmla="*/ 94172 h 142525"/>
                  <a:gd name="connsiteX5" fmla="*/ 5701 w 358951"/>
                  <a:gd name="connsiteY5" fmla="*/ 87310 h 142525"/>
                  <a:gd name="connsiteX6" fmla="*/ 8235 w 358951"/>
                  <a:gd name="connsiteY6" fmla="*/ 77280 h 142525"/>
                  <a:gd name="connsiteX7" fmla="*/ 85304 w 358951"/>
                  <a:gd name="connsiteY7" fmla="*/ 31619 h 142525"/>
                  <a:gd name="connsiteX8" fmla="*/ 195470 w 358951"/>
                  <a:gd name="connsiteY8" fmla="*/ 4276 h 142525"/>
                  <a:gd name="connsiteX9" fmla="*/ 281144 w 358951"/>
                  <a:gd name="connsiteY9" fmla="*/ 3959 h 142525"/>
                  <a:gd name="connsiteX10" fmla="*/ 358741 w 358951"/>
                  <a:gd name="connsiteY10" fmla="*/ 6757 h 142525"/>
                  <a:gd name="connsiteX11" fmla="*/ 314980 w 358951"/>
                  <a:gd name="connsiteY11" fmla="*/ 77227 h 14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8951" h="142525">
                    <a:moveTo>
                      <a:pt x="314980" y="77227"/>
                    </a:moveTo>
                    <a:cubicBezTo>
                      <a:pt x="274018" y="51045"/>
                      <a:pt x="248838" y="51098"/>
                      <a:pt x="256651" y="105785"/>
                    </a:cubicBezTo>
                    <a:cubicBezTo>
                      <a:pt x="206450" y="71104"/>
                      <a:pt x="179845" y="70682"/>
                      <a:pt x="192884" y="128009"/>
                    </a:cubicBezTo>
                    <a:cubicBezTo>
                      <a:pt x="131493" y="97709"/>
                      <a:pt x="100295" y="92483"/>
                      <a:pt x="96442" y="141153"/>
                    </a:cubicBezTo>
                    <a:cubicBezTo>
                      <a:pt x="60547" y="113123"/>
                      <a:pt x="30405" y="99187"/>
                      <a:pt x="3959" y="94172"/>
                    </a:cubicBezTo>
                    <a:lnTo>
                      <a:pt x="5701" y="87310"/>
                    </a:lnTo>
                    <a:lnTo>
                      <a:pt x="8235" y="77280"/>
                    </a:lnTo>
                    <a:cubicBezTo>
                      <a:pt x="46083" y="78969"/>
                      <a:pt x="70893" y="62553"/>
                      <a:pt x="85304" y="31619"/>
                    </a:cubicBezTo>
                    <a:cubicBezTo>
                      <a:pt x="121885" y="66987"/>
                      <a:pt x="158572" y="63556"/>
                      <a:pt x="195470" y="4276"/>
                    </a:cubicBezTo>
                    <a:cubicBezTo>
                      <a:pt x="216110" y="33467"/>
                      <a:pt x="243032" y="39326"/>
                      <a:pt x="281144" y="3959"/>
                    </a:cubicBezTo>
                    <a:cubicBezTo>
                      <a:pt x="295080" y="21801"/>
                      <a:pt x="320206" y="18264"/>
                      <a:pt x="358741" y="6757"/>
                    </a:cubicBezTo>
                    <a:cubicBezTo>
                      <a:pt x="325854" y="22910"/>
                      <a:pt x="305268" y="43972"/>
                      <a:pt x="314980" y="77227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5" name="Freeform: Shape 904">
                <a:extLst>
                  <a:ext uri="{FF2B5EF4-FFF2-40B4-BE49-F238E27FC236}">
                    <a16:creationId xmlns:a16="http://schemas.microsoft.com/office/drawing/2014/main" id="{BAAE3D24-85CE-4F42-9909-B1A0952B6075}"/>
                  </a:ext>
                </a:extLst>
              </p:cNvPr>
              <p:cNvSpPr/>
              <p:nvPr/>
            </p:nvSpPr>
            <p:spPr>
              <a:xfrm>
                <a:off x="5260132" y="5204251"/>
                <a:ext cx="358952" cy="89738"/>
              </a:xfrm>
              <a:custGeom>
                <a:avLst/>
                <a:gdLst>
                  <a:gd name="connsiteX0" fmla="*/ 356999 w 358951"/>
                  <a:gd name="connsiteY0" fmla="*/ 6757 h 89737"/>
                  <a:gd name="connsiteX1" fmla="*/ 3959 w 358951"/>
                  <a:gd name="connsiteY1" fmla="*/ 87310 h 89737"/>
                  <a:gd name="connsiteX2" fmla="*/ 6493 w 358951"/>
                  <a:gd name="connsiteY2" fmla="*/ 77280 h 89737"/>
                  <a:gd name="connsiteX3" fmla="*/ 83562 w 358951"/>
                  <a:gd name="connsiteY3" fmla="*/ 31619 h 89737"/>
                  <a:gd name="connsiteX4" fmla="*/ 193728 w 358951"/>
                  <a:gd name="connsiteY4" fmla="*/ 4276 h 89737"/>
                  <a:gd name="connsiteX5" fmla="*/ 279402 w 358951"/>
                  <a:gd name="connsiteY5" fmla="*/ 3959 h 89737"/>
                  <a:gd name="connsiteX6" fmla="*/ 356999 w 358951"/>
                  <a:gd name="connsiteY6" fmla="*/ 6757 h 89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8951" h="89737">
                    <a:moveTo>
                      <a:pt x="356999" y="6757"/>
                    </a:moveTo>
                    <a:cubicBezTo>
                      <a:pt x="226404" y="65086"/>
                      <a:pt x="3959" y="87310"/>
                      <a:pt x="3959" y="87310"/>
                    </a:cubicBezTo>
                    <a:lnTo>
                      <a:pt x="6493" y="77280"/>
                    </a:lnTo>
                    <a:cubicBezTo>
                      <a:pt x="44341" y="78969"/>
                      <a:pt x="69151" y="62553"/>
                      <a:pt x="83562" y="31619"/>
                    </a:cubicBezTo>
                    <a:cubicBezTo>
                      <a:pt x="120143" y="66987"/>
                      <a:pt x="156830" y="63556"/>
                      <a:pt x="193728" y="4276"/>
                    </a:cubicBezTo>
                    <a:cubicBezTo>
                      <a:pt x="214368" y="33467"/>
                      <a:pt x="241290" y="39326"/>
                      <a:pt x="279402" y="3959"/>
                    </a:cubicBezTo>
                    <a:cubicBezTo>
                      <a:pt x="293338" y="21801"/>
                      <a:pt x="318464" y="18264"/>
                      <a:pt x="356999" y="6757"/>
                    </a:cubicBezTo>
                    <a:close/>
                  </a:path>
                </a:pathLst>
              </a:custGeom>
              <a:solidFill>
                <a:srgbClr val="00388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6" name="Freeform: Shape 905">
                <a:extLst>
                  <a:ext uri="{FF2B5EF4-FFF2-40B4-BE49-F238E27FC236}">
                    <a16:creationId xmlns:a16="http://schemas.microsoft.com/office/drawing/2014/main" id="{5A542110-C4B7-4D8E-8F83-BFCAEB1B63C4}"/>
                  </a:ext>
                </a:extLst>
              </p:cNvPr>
              <p:cNvSpPr/>
              <p:nvPr/>
            </p:nvSpPr>
            <p:spPr>
              <a:xfrm>
                <a:off x="5215685" y="4932978"/>
                <a:ext cx="179476" cy="343116"/>
              </a:xfrm>
              <a:custGeom>
                <a:avLst/>
                <a:gdLst>
                  <a:gd name="connsiteX0" fmla="*/ 152871 w 179475"/>
                  <a:gd name="connsiteY0" fmla="*/ 210515 h 343115"/>
                  <a:gd name="connsiteX1" fmla="*/ 106735 w 179475"/>
                  <a:gd name="connsiteY1" fmla="*/ 292176 h 343115"/>
                  <a:gd name="connsiteX2" fmla="*/ 44975 w 179475"/>
                  <a:gd name="connsiteY2" fmla="*/ 342430 h 343115"/>
                  <a:gd name="connsiteX3" fmla="*/ 39168 w 179475"/>
                  <a:gd name="connsiteY3" fmla="*/ 339315 h 343115"/>
                  <a:gd name="connsiteX4" fmla="*/ 33731 w 179475"/>
                  <a:gd name="connsiteY4" fmla="*/ 336359 h 343115"/>
                  <a:gd name="connsiteX5" fmla="*/ 3959 w 179475"/>
                  <a:gd name="connsiteY5" fmla="*/ 253747 h 343115"/>
                  <a:gd name="connsiteX6" fmla="*/ 51995 w 179475"/>
                  <a:gd name="connsiteY6" fmla="*/ 180743 h 343115"/>
                  <a:gd name="connsiteX7" fmla="*/ 86887 w 179475"/>
                  <a:gd name="connsiteY7" fmla="*/ 108689 h 343115"/>
                  <a:gd name="connsiteX8" fmla="*/ 160578 w 179475"/>
                  <a:gd name="connsiteY8" fmla="*/ 3959 h 343115"/>
                  <a:gd name="connsiteX9" fmla="*/ 180743 w 179475"/>
                  <a:gd name="connsiteY9" fmla="*/ 145903 h 343115"/>
                  <a:gd name="connsiteX10" fmla="*/ 152871 w 179475"/>
                  <a:gd name="connsiteY10" fmla="*/ 210515 h 343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475" h="343115">
                    <a:moveTo>
                      <a:pt x="152871" y="210515"/>
                    </a:moveTo>
                    <a:cubicBezTo>
                      <a:pt x="105521" y="222550"/>
                      <a:pt x="84670" y="247202"/>
                      <a:pt x="106735" y="292176"/>
                    </a:cubicBezTo>
                    <a:cubicBezTo>
                      <a:pt x="84723" y="301256"/>
                      <a:pt x="64453" y="319731"/>
                      <a:pt x="44975" y="342430"/>
                    </a:cubicBezTo>
                    <a:lnTo>
                      <a:pt x="39168" y="339315"/>
                    </a:lnTo>
                    <a:lnTo>
                      <a:pt x="33731" y="336359"/>
                    </a:lnTo>
                    <a:cubicBezTo>
                      <a:pt x="32411" y="309068"/>
                      <a:pt x="22012" y="281566"/>
                      <a:pt x="3959" y="253747"/>
                    </a:cubicBezTo>
                    <a:cubicBezTo>
                      <a:pt x="64242" y="262035"/>
                      <a:pt x="83931" y="240392"/>
                      <a:pt x="51995" y="180743"/>
                    </a:cubicBezTo>
                    <a:cubicBezTo>
                      <a:pt x="94067" y="170238"/>
                      <a:pt x="105838" y="146273"/>
                      <a:pt x="86887" y="108689"/>
                    </a:cubicBezTo>
                    <a:cubicBezTo>
                      <a:pt x="127639" y="96495"/>
                      <a:pt x="148015" y="55743"/>
                      <a:pt x="160578" y="3959"/>
                    </a:cubicBezTo>
                    <a:cubicBezTo>
                      <a:pt x="150338" y="71157"/>
                      <a:pt x="154455" y="121621"/>
                      <a:pt x="180743" y="145903"/>
                    </a:cubicBezTo>
                    <a:cubicBezTo>
                      <a:pt x="125000" y="141364"/>
                      <a:pt x="112648" y="172719"/>
                      <a:pt x="152871" y="210515"/>
                    </a:cubicBezTo>
                    <a:close/>
                  </a:path>
                </a:pathLst>
              </a:custGeom>
              <a:solidFill>
                <a:srgbClr val="00388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7" name="Freeform: Shape 906">
                <a:extLst>
                  <a:ext uri="{FF2B5EF4-FFF2-40B4-BE49-F238E27FC236}">
                    <a16:creationId xmlns:a16="http://schemas.microsoft.com/office/drawing/2014/main" id="{B1FE3BFF-81C3-4D4D-B6F5-B4FAE0229FA0}"/>
                  </a:ext>
                </a:extLst>
              </p:cNvPr>
              <p:cNvSpPr/>
              <p:nvPr/>
            </p:nvSpPr>
            <p:spPr>
              <a:xfrm>
                <a:off x="5250894" y="4932978"/>
                <a:ext cx="147804" cy="343116"/>
              </a:xfrm>
              <a:custGeom>
                <a:avLst/>
                <a:gdLst>
                  <a:gd name="connsiteX0" fmla="*/ 117662 w 147803"/>
                  <a:gd name="connsiteY0" fmla="*/ 210515 h 343115"/>
                  <a:gd name="connsiteX1" fmla="*/ 71526 w 147803"/>
                  <a:gd name="connsiteY1" fmla="*/ 292176 h 343115"/>
                  <a:gd name="connsiteX2" fmla="*/ 9766 w 147803"/>
                  <a:gd name="connsiteY2" fmla="*/ 342430 h 343115"/>
                  <a:gd name="connsiteX3" fmla="*/ 3959 w 147803"/>
                  <a:gd name="connsiteY3" fmla="*/ 339315 h 343115"/>
                  <a:gd name="connsiteX4" fmla="*/ 125316 w 147803"/>
                  <a:gd name="connsiteY4" fmla="*/ 3959 h 343115"/>
                  <a:gd name="connsiteX5" fmla="*/ 145481 w 147803"/>
                  <a:gd name="connsiteY5" fmla="*/ 145903 h 343115"/>
                  <a:gd name="connsiteX6" fmla="*/ 117662 w 147803"/>
                  <a:gd name="connsiteY6" fmla="*/ 210515 h 343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7803" h="343115">
                    <a:moveTo>
                      <a:pt x="117662" y="210515"/>
                    </a:moveTo>
                    <a:cubicBezTo>
                      <a:pt x="70312" y="222550"/>
                      <a:pt x="49461" y="247202"/>
                      <a:pt x="71526" y="292176"/>
                    </a:cubicBezTo>
                    <a:cubicBezTo>
                      <a:pt x="49514" y="301256"/>
                      <a:pt x="29244" y="319731"/>
                      <a:pt x="9766" y="342430"/>
                    </a:cubicBezTo>
                    <a:lnTo>
                      <a:pt x="3959" y="339315"/>
                    </a:lnTo>
                    <a:cubicBezTo>
                      <a:pt x="3959" y="339315"/>
                      <a:pt x="106102" y="107105"/>
                      <a:pt x="125316" y="3959"/>
                    </a:cubicBezTo>
                    <a:cubicBezTo>
                      <a:pt x="115076" y="71157"/>
                      <a:pt x="119193" y="121621"/>
                      <a:pt x="145481" y="145903"/>
                    </a:cubicBezTo>
                    <a:cubicBezTo>
                      <a:pt x="89791" y="141364"/>
                      <a:pt x="77439" y="172719"/>
                      <a:pt x="117662" y="210515"/>
                    </a:cubicBezTo>
                    <a:close/>
                  </a:path>
                </a:pathLst>
              </a:custGeom>
              <a:solidFill>
                <a:srgbClr val="001E4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8" name="Freeform: Shape 907">
                <a:extLst>
                  <a:ext uri="{FF2B5EF4-FFF2-40B4-BE49-F238E27FC236}">
                    <a16:creationId xmlns:a16="http://schemas.microsoft.com/office/drawing/2014/main" id="{558DBE62-5699-4774-BF08-B02135903BDD}"/>
                  </a:ext>
                </a:extLst>
              </p:cNvPr>
              <p:cNvSpPr/>
              <p:nvPr/>
            </p:nvSpPr>
            <p:spPr>
              <a:xfrm>
                <a:off x="5237064" y="5230855"/>
                <a:ext cx="79181" cy="79181"/>
              </a:xfrm>
              <a:custGeom>
                <a:avLst/>
                <a:gdLst>
                  <a:gd name="connsiteX0" fmla="*/ 75433 w 79180"/>
                  <a:gd name="connsiteY0" fmla="*/ 39643 h 79180"/>
                  <a:gd name="connsiteX1" fmla="*/ 50148 w 79180"/>
                  <a:gd name="connsiteY1" fmla="*/ 73796 h 79180"/>
                  <a:gd name="connsiteX2" fmla="*/ 39696 w 79180"/>
                  <a:gd name="connsiteY2" fmla="*/ 75380 h 79180"/>
                  <a:gd name="connsiteX3" fmla="*/ 13989 w 79180"/>
                  <a:gd name="connsiteY3" fmla="*/ 64400 h 79180"/>
                  <a:gd name="connsiteX4" fmla="*/ 12405 w 79180"/>
                  <a:gd name="connsiteY4" fmla="*/ 62658 h 79180"/>
                  <a:gd name="connsiteX5" fmla="*/ 6915 w 79180"/>
                  <a:gd name="connsiteY5" fmla="*/ 53843 h 79180"/>
                  <a:gd name="connsiteX6" fmla="*/ 5384 w 79180"/>
                  <a:gd name="connsiteY6" fmla="*/ 49673 h 79180"/>
                  <a:gd name="connsiteX7" fmla="*/ 3959 w 79180"/>
                  <a:gd name="connsiteY7" fmla="*/ 39643 h 79180"/>
                  <a:gd name="connsiteX8" fmla="*/ 15731 w 79180"/>
                  <a:gd name="connsiteY8" fmla="*/ 13197 h 79180"/>
                  <a:gd name="connsiteX9" fmla="*/ 16153 w 79180"/>
                  <a:gd name="connsiteY9" fmla="*/ 12774 h 79180"/>
                  <a:gd name="connsiteX10" fmla="*/ 39696 w 79180"/>
                  <a:gd name="connsiteY10" fmla="*/ 3959 h 79180"/>
                  <a:gd name="connsiteX11" fmla="*/ 69045 w 79180"/>
                  <a:gd name="connsiteY11" fmla="*/ 19320 h 79180"/>
                  <a:gd name="connsiteX12" fmla="*/ 75433 w 79180"/>
                  <a:gd name="connsiteY12" fmla="*/ 39643 h 7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9180" h="79180">
                    <a:moveTo>
                      <a:pt x="75433" y="39643"/>
                    </a:moveTo>
                    <a:cubicBezTo>
                      <a:pt x="75433" y="55743"/>
                      <a:pt x="64823" y="69362"/>
                      <a:pt x="50148" y="73796"/>
                    </a:cubicBezTo>
                    <a:cubicBezTo>
                      <a:pt x="46822" y="74852"/>
                      <a:pt x="43338" y="75380"/>
                      <a:pt x="39696" y="75380"/>
                    </a:cubicBezTo>
                    <a:cubicBezTo>
                      <a:pt x="29561" y="75380"/>
                      <a:pt x="20429" y="71210"/>
                      <a:pt x="13989" y="64400"/>
                    </a:cubicBezTo>
                    <a:cubicBezTo>
                      <a:pt x="13461" y="63820"/>
                      <a:pt x="12933" y="63239"/>
                      <a:pt x="12405" y="62658"/>
                    </a:cubicBezTo>
                    <a:cubicBezTo>
                      <a:pt x="10135" y="60019"/>
                      <a:pt x="8288" y="57063"/>
                      <a:pt x="6915" y="53843"/>
                    </a:cubicBezTo>
                    <a:cubicBezTo>
                      <a:pt x="6334" y="52470"/>
                      <a:pt x="5807" y="51098"/>
                      <a:pt x="5384" y="49673"/>
                    </a:cubicBezTo>
                    <a:cubicBezTo>
                      <a:pt x="4434" y="46505"/>
                      <a:pt x="3959" y="43127"/>
                      <a:pt x="3959" y="39643"/>
                    </a:cubicBezTo>
                    <a:cubicBezTo>
                      <a:pt x="3959" y="29138"/>
                      <a:pt x="8499" y="19690"/>
                      <a:pt x="15731" y="13197"/>
                    </a:cubicBezTo>
                    <a:cubicBezTo>
                      <a:pt x="15889" y="13038"/>
                      <a:pt x="16047" y="12933"/>
                      <a:pt x="16153" y="12774"/>
                    </a:cubicBezTo>
                    <a:cubicBezTo>
                      <a:pt x="22434" y="7285"/>
                      <a:pt x="30669" y="3959"/>
                      <a:pt x="39696" y="3959"/>
                    </a:cubicBezTo>
                    <a:cubicBezTo>
                      <a:pt x="51837" y="3959"/>
                      <a:pt x="62605" y="10030"/>
                      <a:pt x="69045" y="19320"/>
                    </a:cubicBezTo>
                    <a:cubicBezTo>
                      <a:pt x="73057" y="25074"/>
                      <a:pt x="75433" y="32095"/>
                      <a:pt x="75433" y="39643"/>
                    </a:cubicBezTo>
                    <a:close/>
                  </a:path>
                </a:pathLst>
              </a:custGeom>
              <a:solidFill>
                <a:srgbClr val="E73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9" name="Freeform: Shape 908">
                <a:extLst>
                  <a:ext uri="{FF2B5EF4-FFF2-40B4-BE49-F238E27FC236}">
                    <a16:creationId xmlns:a16="http://schemas.microsoft.com/office/drawing/2014/main" id="{9C621634-AF8B-4022-BA0D-D1CD0D27DD03}"/>
                  </a:ext>
                </a:extLst>
              </p:cNvPr>
              <p:cNvSpPr/>
              <p:nvPr/>
            </p:nvSpPr>
            <p:spPr>
              <a:xfrm>
                <a:off x="5237117" y="5230855"/>
                <a:ext cx="68623" cy="63344"/>
              </a:xfrm>
              <a:custGeom>
                <a:avLst/>
                <a:gdLst>
                  <a:gd name="connsiteX0" fmla="*/ 69045 w 68623"/>
                  <a:gd name="connsiteY0" fmla="*/ 24810 h 63344"/>
                  <a:gd name="connsiteX1" fmla="*/ 43760 w 68623"/>
                  <a:gd name="connsiteY1" fmla="*/ 58963 h 63344"/>
                  <a:gd name="connsiteX2" fmla="*/ 33309 w 68623"/>
                  <a:gd name="connsiteY2" fmla="*/ 60494 h 63344"/>
                  <a:gd name="connsiteX3" fmla="*/ 7601 w 68623"/>
                  <a:gd name="connsiteY3" fmla="*/ 49514 h 63344"/>
                  <a:gd name="connsiteX4" fmla="*/ 6018 w 68623"/>
                  <a:gd name="connsiteY4" fmla="*/ 47772 h 63344"/>
                  <a:gd name="connsiteX5" fmla="*/ 4487 w 68623"/>
                  <a:gd name="connsiteY5" fmla="*/ 45819 h 63344"/>
                  <a:gd name="connsiteX6" fmla="*/ 3959 w 68623"/>
                  <a:gd name="connsiteY6" fmla="*/ 39643 h 63344"/>
                  <a:gd name="connsiteX7" fmla="*/ 15731 w 68623"/>
                  <a:gd name="connsiteY7" fmla="*/ 13197 h 63344"/>
                  <a:gd name="connsiteX8" fmla="*/ 16153 w 68623"/>
                  <a:gd name="connsiteY8" fmla="*/ 12774 h 63344"/>
                  <a:gd name="connsiteX9" fmla="*/ 39696 w 68623"/>
                  <a:gd name="connsiteY9" fmla="*/ 3959 h 63344"/>
                  <a:gd name="connsiteX10" fmla="*/ 68570 w 68623"/>
                  <a:gd name="connsiteY10" fmla="*/ 18634 h 63344"/>
                  <a:gd name="connsiteX11" fmla="*/ 69045 w 68623"/>
                  <a:gd name="connsiteY11" fmla="*/ 24810 h 6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623" h="63344">
                    <a:moveTo>
                      <a:pt x="69045" y="24810"/>
                    </a:moveTo>
                    <a:cubicBezTo>
                      <a:pt x="69045" y="40910"/>
                      <a:pt x="58435" y="54476"/>
                      <a:pt x="43760" y="58963"/>
                    </a:cubicBezTo>
                    <a:cubicBezTo>
                      <a:pt x="40435" y="60019"/>
                      <a:pt x="36951" y="60494"/>
                      <a:pt x="33309" y="60494"/>
                    </a:cubicBezTo>
                    <a:cubicBezTo>
                      <a:pt x="23174" y="60494"/>
                      <a:pt x="14041" y="56324"/>
                      <a:pt x="7601" y="49514"/>
                    </a:cubicBezTo>
                    <a:cubicBezTo>
                      <a:pt x="7073" y="48934"/>
                      <a:pt x="6546" y="48406"/>
                      <a:pt x="6018" y="47772"/>
                    </a:cubicBezTo>
                    <a:cubicBezTo>
                      <a:pt x="5490" y="47139"/>
                      <a:pt x="4962" y="46505"/>
                      <a:pt x="4487" y="45819"/>
                    </a:cubicBezTo>
                    <a:cubicBezTo>
                      <a:pt x="4117" y="43813"/>
                      <a:pt x="3959" y="41755"/>
                      <a:pt x="3959" y="39643"/>
                    </a:cubicBezTo>
                    <a:cubicBezTo>
                      <a:pt x="3959" y="29138"/>
                      <a:pt x="8499" y="19690"/>
                      <a:pt x="15731" y="13197"/>
                    </a:cubicBezTo>
                    <a:cubicBezTo>
                      <a:pt x="15889" y="13038"/>
                      <a:pt x="16047" y="12933"/>
                      <a:pt x="16153" y="12774"/>
                    </a:cubicBezTo>
                    <a:cubicBezTo>
                      <a:pt x="22434" y="7285"/>
                      <a:pt x="30669" y="3959"/>
                      <a:pt x="39696" y="3959"/>
                    </a:cubicBezTo>
                    <a:cubicBezTo>
                      <a:pt x="51520" y="3959"/>
                      <a:pt x="62078" y="9713"/>
                      <a:pt x="68570" y="18634"/>
                    </a:cubicBezTo>
                    <a:cubicBezTo>
                      <a:pt x="68834" y="20587"/>
                      <a:pt x="69045" y="22698"/>
                      <a:pt x="69045" y="24810"/>
                    </a:cubicBezTo>
                    <a:close/>
                  </a:path>
                </a:pathLst>
              </a:custGeom>
              <a:solidFill>
                <a:srgbClr val="EC65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0" name="Freeform: Shape 909">
                <a:extLst>
                  <a:ext uri="{FF2B5EF4-FFF2-40B4-BE49-F238E27FC236}">
                    <a16:creationId xmlns:a16="http://schemas.microsoft.com/office/drawing/2014/main" id="{7D807071-4374-476F-942D-1D200DD81F9F}"/>
                  </a:ext>
                </a:extLst>
              </p:cNvPr>
              <p:cNvSpPr/>
              <p:nvPr/>
            </p:nvSpPr>
            <p:spPr>
              <a:xfrm>
                <a:off x="5237064" y="5239724"/>
                <a:ext cx="26394" cy="58066"/>
              </a:xfrm>
              <a:custGeom>
                <a:avLst/>
                <a:gdLst>
                  <a:gd name="connsiteX0" fmla="*/ 26182 w 26393"/>
                  <a:gd name="connsiteY0" fmla="*/ 28716 h 58065"/>
                  <a:gd name="connsiteX1" fmla="*/ 13989 w 26393"/>
                  <a:gd name="connsiteY1" fmla="*/ 55585 h 58065"/>
                  <a:gd name="connsiteX2" fmla="*/ 3959 w 26393"/>
                  <a:gd name="connsiteY2" fmla="*/ 30828 h 58065"/>
                  <a:gd name="connsiteX3" fmla="*/ 16153 w 26393"/>
                  <a:gd name="connsiteY3" fmla="*/ 3959 h 58065"/>
                  <a:gd name="connsiteX4" fmla="*/ 26182 w 26393"/>
                  <a:gd name="connsiteY4" fmla="*/ 28716 h 58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93" h="58065">
                    <a:moveTo>
                      <a:pt x="26182" y="28716"/>
                    </a:moveTo>
                    <a:cubicBezTo>
                      <a:pt x="26182" y="39432"/>
                      <a:pt x="21432" y="49039"/>
                      <a:pt x="13989" y="55585"/>
                    </a:cubicBezTo>
                    <a:cubicBezTo>
                      <a:pt x="7813" y="49198"/>
                      <a:pt x="3959" y="40435"/>
                      <a:pt x="3959" y="30828"/>
                    </a:cubicBezTo>
                    <a:cubicBezTo>
                      <a:pt x="3959" y="20112"/>
                      <a:pt x="8710" y="10505"/>
                      <a:pt x="16153" y="3959"/>
                    </a:cubicBezTo>
                    <a:cubicBezTo>
                      <a:pt x="22382" y="10346"/>
                      <a:pt x="26182" y="19056"/>
                      <a:pt x="26182" y="28716"/>
                    </a:cubicBezTo>
                    <a:close/>
                  </a:path>
                </a:pathLst>
              </a:custGeom>
              <a:solidFill>
                <a:srgbClr val="910C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1" name="Freeform: Shape 910">
                <a:extLst>
                  <a:ext uri="{FF2B5EF4-FFF2-40B4-BE49-F238E27FC236}">
                    <a16:creationId xmlns:a16="http://schemas.microsoft.com/office/drawing/2014/main" id="{D4585628-2E2E-4882-9D2C-B1AFB7B1AC5B}"/>
                  </a:ext>
                </a:extLst>
              </p:cNvPr>
              <p:cNvSpPr/>
              <p:nvPr/>
            </p:nvSpPr>
            <p:spPr>
              <a:xfrm>
                <a:off x="5185808" y="5227266"/>
                <a:ext cx="79181" cy="79181"/>
              </a:xfrm>
              <a:custGeom>
                <a:avLst/>
                <a:gdLst>
                  <a:gd name="connsiteX0" fmla="*/ 75380 w 79180"/>
                  <a:gd name="connsiteY0" fmla="*/ 39801 h 79180"/>
                  <a:gd name="connsiteX1" fmla="*/ 73163 w 79180"/>
                  <a:gd name="connsiteY1" fmla="*/ 52206 h 79180"/>
                  <a:gd name="connsiteX2" fmla="*/ 63661 w 79180"/>
                  <a:gd name="connsiteY2" fmla="*/ 66248 h 79180"/>
                  <a:gd name="connsiteX3" fmla="*/ 39696 w 79180"/>
                  <a:gd name="connsiteY3" fmla="*/ 75485 h 79180"/>
                  <a:gd name="connsiteX4" fmla="*/ 33678 w 79180"/>
                  <a:gd name="connsiteY4" fmla="*/ 74958 h 79180"/>
                  <a:gd name="connsiteX5" fmla="*/ 9818 w 79180"/>
                  <a:gd name="connsiteY5" fmla="*/ 59333 h 79180"/>
                  <a:gd name="connsiteX6" fmla="*/ 3959 w 79180"/>
                  <a:gd name="connsiteY6" fmla="*/ 39696 h 79180"/>
                  <a:gd name="connsiteX7" fmla="*/ 39696 w 79180"/>
                  <a:gd name="connsiteY7" fmla="*/ 3959 h 79180"/>
                  <a:gd name="connsiteX8" fmla="*/ 65350 w 79180"/>
                  <a:gd name="connsiteY8" fmla="*/ 14833 h 79180"/>
                  <a:gd name="connsiteX9" fmla="*/ 67040 w 79180"/>
                  <a:gd name="connsiteY9" fmla="*/ 16681 h 79180"/>
                  <a:gd name="connsiteX10" fmla="*/ 75380 w 79180"/>
                  <a:gd name="connsiteY10" fmla="*/ 39801 h 7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9180" h="79180">
                    <a:moveTo>
                      <a:pt x="75380" y="39801"/>
                    </a:moveTo>
                    <a:cubicBezTo>
                      <a:pt x="75380" y="44183"/>
                      <a:pt x="74588" y="48353"/>
                      <a:pt x="73163" y="52206"/>
                    </a:cubicBezTo>
                    <a:cubicBezTo>
                      <a:pt x="71157" y="57643"/>
                      <a:pt x="67884" y="62447"/>
                      <a:pt x="63661" y="66248"/>
                    </a:cubicBezTo>
                    <a:cubicBezTo>
                      <a:pt x="57327" y="72002"/>
                      <a:pt x="48881" y="75485"/>
                      <a:pt x="39696" y="75485"/>
                    </a:cubicBezTo>
                    <a:cubicBezTo>
                      <a:pt x="37637" y="75485"/>
                      <a:pt x="35631" y="75327"/>
                      <a:pt x="33678" y="74958"/>
                    </a:cubicBezTo>
                    <a:cubicBezTo>
                      <a:pt x="23701" y="73268"/>
                      <a:pt x="15150" y="67462"/>
                      <a:pt x="9818" y="59333"/>
                    </a:cubicBezTo>
                    <a:cubicBezTo>
                      <a:pt x="6123" y="53684"/>
                      <a:pt x="3959" y="46980"/>
                      <a:pt x="3959" y="39696"/>
                    </a:cubicBezTo>
                    <a:cubicBezTo>
                      <a:pt x="3959" y="19953"/>
                      <a:pt x="19953" y="3959"/>
                      <a:pt x="39696" y="3959"/>
                    </a:cubicBezTo>
                    <a:cubicBezTo>
                      <a:pt x="49778" y="3959"/>
                      <a:pt x="58858" y="8129"/>
                      <a:pt x="65350" y="14833"/>
                    </a:cubicBezTo>
                    <a:cubicBezTo>
                      <a:pt x="65931" y="15414"/>
                      <a:pt x="66512" y="16047"/>
                      <a:pt x="67040" y="16681"/>
                    </a:cubicBezTo>
                    <a:cubicBezTo>
                      <a:pt x="72265" y="23015"/>
                      <a:pt x="75380" y="31039"/>
                      <a:pt x="75380" y="39801"/>
                    </a:cubicBezTo>
                    <a:close/>
                  </a:path>
                </a:pathLst>
              </a:custGeom>
              <a:solidFill>
                <a:srgbClr val="E73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2" name="Freeform: Shape 911">
                <a:extLst>
                  <a:ext uri="{FF2B5EF4-FFF2-40B4-BE49-F238E27FC236}">
                    <a16:creationId xmlns:a16="http://schemas.microsoft.com/office/drawing/2014/main" id="{02501D45-C653-4A6C-9A24-2EA9782B3616}"/>
                  </a:ext>
                </a:extLst>
              </p:cNvPr>
              <p:cNvSpPr/>
              <p:nvPr/>
            </p:nvSpPr>
            <p:spPr>
              <a:xfrm>
                <a:off x="5185808" y="5227319"/>
                <a:ext cx="68623" cy="58066"/>
              </a:xfrm>
              <a:custGeom>
                <a:avLst/>
                <a:gdLst>
                  <a:gd name="connsiteX0" fmla="*/ 67251 w 68623"/>
                  <a:gd name="connsiteY0" fmla="*/ 23068 h 58065"/>
                  <a:gd name="connsiteX1" fmla="*/ 65034 w 68623"/>
                  <a:gd name="connsiteY1" fmla="*/ 35473 h 58065"/>
                  <a:gd name="connsiteX2" fmla="*/ 55532 w 68623"/>
                  <a:gd name="connsiteY2" fmla="*/ 49514 h 58065"/>
                  <a:gd name="connsiteX3" fmla="*/ 31567 w 68623"/>
                  <a:gd name="connsiteY3" fmla="*/ 58752 h 58065"/>
                  <a:gd name="connsiteX4" fmla="*/ 25549 w 68623"/>
                  <a:gd name="connsiteY4" fmla="*/ 58224 h 58065"/>
                  <a:gd name="connsiteX5" fmla="*/ 5912 w 68623"/>
                  <a:gd name="connsiteY5" fmla="*/ 47878 h 58065"/>
                  <a:gd name="connsiteX6" fmla="*/ 4434 w 68623"/>
                  <a:gd name="connsiteY6" fmla="*/ 45397 h 58065"/>
                  <a:gd name="connsiteX7" fmla="*/ 3959 w 68623"/>
                  <a:gd name="connsiteY7" fmla="*/ 39696 h 58065"/>
                  <a:gd name="connsiteX8" fmla="*/ 39696 w 68623"/>
                  <a:gd name="connsiteY8" fmla="*/ 3959 h 58065"/>
                  <a:gd name="connsiteX9" fmla="*/ 65350 w 68623"/>
                  <a:gd name="connsiteY9" fmla="*/ 14833 h 58065"/>
                  <a:gd name="connsiteX10" fmla="*/ 66828 w 68623"/>
                  <a:gd name="connsiteY10" fmla="*/ 17314 h 58065"/>
                  <a:gd name="connsiteX11" fmla="*/ 67251 w 68623"/>
                  <a:gd name="connsiteY11" fmla="*/ 23068 h 58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623" h="58065">
                    <a:moveTo>
                      <a:pt x="67251" y="23068"/>
                    </a:moveTo>
                    <a:cubicBezTo>
                      <a:pt x="67251" y="27449"/>
                      <a:pt x="66459" y="31619"/>
                      <a:pt x="65034" y="35473"/>
                    </a:cubicBezTo>
                    <a:cubicBezTo>
                      <a:pt x="63028" y="40910"/>
                      <a:pt x="59755" y="45714"/>
                      <a:pt x="55532" y="49514"/>
                    </a:cubicBezTo>
                    <a:cubicBezTo>
                      <a:pt x="49198" y="55268"/>
                      <a:pt x="40752" y="58752"/>
                      <a:pt x="31567" y="58752"/>
                    </a:cubicBezTo>
                    <a:cubicBezTo>
                      <a:pt x="29508" y="58752"/>
                      <a:pt x="27502" y="58594"/>
                      <a:pt x="25549" y="58224"/>
                    </a:cubicBezTo>
                    <a:cubicBezTo>
                      <a:pt x="17895" y="56957"/>
                      <a:pt x="11085" y="53209"/>
                      <a:pt x="5912" y="47878"/>
                    </a:cubicBezTo>
                    <a:cubicBezTo>
                      <a:pt x="5384" y="47086"/>
                      <a:pt x="4856" y="46241"/>
                      <a:pt x="4434" y="45397"/>
                    </a:cubicBezTo>
                    <a:cubicBezTo>
                      <a:pt x="4117" y="43549"/>
                      <a:pt x="3959" y="41596"/>
                      <a:pt x="3959" y="39696"/>
                    </a:cubicBezTo>
                    <a:cubicBezTo>
                      <a:pt x="3959" y="19954"/>
                      <a:pt x="19953" y="3959"/>
                      <a:pt x="39696" y="3959"/>
                    </a:cubicBezTo>
                    <a:cubicBezTo>
                      <a:pt x="49778" y="3959"/>
                      <a:pt x="58858" y="8129"/>
                      <a:pt x="65350" y="14833"/>
                    </a:cubicBezTo>
                    <a:cubicBezTo>
                      <a:pt x="65878" y="15625"/>
                      <a:pt x="66406" y="16470"/>
                      <a:pt x="66828" y="17314"/>
                    </a:cubicBezTo>
                    <a:cubicBezTo>
                      <a:pt x="67092" y="19215"/>
                      <a:pt x="67251" y="21115"/>
                      <a:pt x="67251" y="23068"/>
                    </a:cubicBezTo>
                    <a:close/>
                  </a:path>
                </a:pathLst>
              </a:custGeom>
              <a:solidFill>
                <a:srgbClr val="EC65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3" name="Freeform: Shape 912">
                <a:extLst>
                  <a:ext uri="{FF2B5EF4-FFF2-40B4-BE49-F238E27FC236}">
                    <a16:creationId xmlns:a16="http://schemas.microsoft.com/office/drawing/2014/main" id="{68C01BC0-BCA6-4AB1-9437-47299478D6B2}"/>
                  </a:ext>
                </a:extLst>
              </p:cNvPr>
              <p:cNvSpPr/>
              <p:nvPr/>
            </p:nvSpPr>
            <p:spPr>
              <a:xfrm>
                <a:off x="5200430" y="5234128"/>
                <a:ext cx="31672" cy="26394"/>
              </a:xfrm>
              <a:custGeom>
                <a:avLst/>
                <a:gdLst>
                  <a:gd name="connsiteX0" fmla="*/ 29666 w 31672"/>
                  <a:gd name="connsiteY0" fmla="*/ 11719 h 26393"/>
                  <a:gd name="connsiteX1" fmla="*/ 28769 w 31672"/>
                  <a:gd name="connsiteY1" fmla="*/ 16786 h 26393"/>
                  <a:gd name="connsiteX2" fmla="*/ 24916 w 31672"/>
                  <a:gd name="connsiteY2" fmla="*/ 22487 h 26393"/>
                  <a:gd name="connsiteX3" fmla="*/ 15150 w 31672"/>
                  <a:gd name="connsiteY3" fmla="*/ 26235 h 26393"/>
                  <a:gd name="connsiteX4" fmla="*/ 12722 w 31672"/>
                  <a:gd name="connsiteY4" fmla="*/ 26024 h 26393"/>
                  <a:gd name="connsiteX5" fmla="*/ 4751 w 31672"/>
                  <a:gd name="connsiteY5" fmla="*/ 21801 h 26393"/>
                  <a:gd name="connsiteX6" fmla="*/ 4170 w 31672"/>
                  <a:gd name="connsiteY6" fmla="*/ 20798 h 26393"/>
                  <a:gd name="connsiteX7" fmla="*/ 3959 w 31672"/>
                  <a:gd name="connsiteY7" fmla="*/ 18475 h 26393"/>
                  <a:gd name="connsiteX8" fmla="*/ 18475 w 31672"/>
                  <a:gd name="connsiteY8" fmla="*/ 3959 h 26393"/>
                  <a:gd name="connsiteX9" fmla="*/ 28875 w 31672"/>
                  <a:gd name="connsiteY9" fmla="*/ 8393 h 26393"/>
                  <a:gd name="connsiteX10" fmla="*/ 29455 w 31672"/>
                  <a:gd name="connsiteY10" fmla="*/ 9396 h 26393"/>
                  <a:gd name="connsiteX11" fmla="*/ 29666 w 31672"/>
                  <a:gd name="connsiteY11" fmla="*/ 11719 h 2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72" h="26393">
                    <a:moveTo>
                      <a:pt x="29666" y="11719"/>
                    </a:moveTo>
                    <a:cubicBezTo>
                      <a:pt x="29666" y="13513"/>
                      <a:pt x="29350" y="15203"/>
                      <a:pt x="28769" y="16786"/>
                    </a:cubicBezTo>
                    <a:cubicBezTo>
                      <a:pt x="27977" y="19003"/>
                      <a:pt x="26605" y="20956"/>
                      <a:pt x="24916" y="22487"/>
                    </a:cubicBezTo>
                    <a:cubicBezTo>
                      <a:pt x="22329" y="24810"/>
                      <a:pt x="18898" y="26235"/>
                      <a:pt x="15150" y="26235"/>
                    </a:cubicBezTo>
                    <a:cubicBezTo>
                      <a:pt x="14305" y="26235"/>
                      <a:pt x="13513" y="26182"/>
                      <a:pt x="12722" y="26024"/>
                    </a:cubicBezTo>
                    <a:cubicBezTo>
                      <a:pt x="9607" y="25496"/>
                      <a:pt x="6862" y="24018"/>
                      <a:pt x="4751" y="21801"/>
                    </a:cubicBezTo>
                    <a:cubicBezTo>
                      <a:pt x="4540" y="21484"/>
                      <a:pt x="4329" y="21115"/>
                      <a:pt x="4170" y="20798"/>
                    </a:cubicBezTo>
                    <a:cubicBezTo>
                      <a:pt x="4065" y="20059"/>
                      <a:pt x="3959" y="19267"/>
                      <a:pt x="3959" y="18475"/>
                    </a:cubicBezTo>
                    <a:cubicBezTo>
                      <a:pt x="3959" y="10452"/>
                      <a:pt x="10452" y="3959"/>
                      <a:pt x="18475" y="3959"/>
                    </a:cubicBezTo>
                    <a:cubicBezTo>
                      <a:pt x="22540" y="3959"/>
                      <a:pt x="26288" y="5648"/>
                      <a:pt x="28875" y="8393"/>
                    </a:cubicBezTo>
                    <a:cubicBezTo>
                      <a:pt x="29086" y="8710"/>
                      <a:pt x="29297" y="9079"/>
                      <a:pt x="29455" y="9396"/>
                    </a:cubicBezTo>
                    <a:cubicBezTo>
                      <a:pt x="29561" y="10135"/>
                      <a:pt x="29666" y="10927"/>
                      <a:pt x="29666" y="11719"/>
                    </a:cubicBezTo>
                    <a:close/>
                  </a:path>
                </a:pathLst>
              </a:custGeom>
              <a:solidFill>
                <a:srgbClr val="E73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4" name="Freeform: Shape 913">
                <a:extLst>
                  <a:ext uri="{FF2B5EF4-FFF2-40B4-BE49-F238E27FC236}">
                    <a16:creationId xmlns:a16="http://schemas.microsoft.com/office/drawing/2014/main" id="{421EBCD3-02AE-4C01-9CC4-1F7DCB2E1BD3}"/>
                  </a:ext>
                </a:extLst>
              </p:cNvPr>
              <p:cNvSpPr/>
              <p:nvPr/>
            </p:nvSpPr>
            <p:spPr>
              <a:xfrm>
                <a:off x="5215527" y="5274932"/>
                <a:ext cx="73902" cy="31672"/>
              </a:xfrm>
              <a:custGeom>
                <a:avLst/>
                <a:gdLst>
                  <a:gd name="connsiteX0" fmla="*/ 71685 w 73901"/>
                  <a:gd name="connsiteY0" fmla="*/ 29719 h 31672"/>
                  <a:gd name="connsiteX1" fmla="*/ 61233 w 73901"/>
                  <a:gd name="connsiteY1" fmla="*/ 31303 h 31672"/>
                  <a:gd name="connsiteX2" fmla="*/ 35526 w 73901"/>
                  <a:gd name="connsiteY2" fmla="*/ 20323 h 31672"/>
                  <a:gd name="connsiteX3" fmla="*/ 33942 w 73901"/>
                  <a:gd name="connsiteY3" fmla="*/ 18581 h 31672"/>
                  <a:gd name="connsiteX4" fmla="*/ 9977 w 73901"/>
                  <a:gd name="connsiteY4" fmla="*/ 27819 h 31672"/>
                  <a:gd name="connsiteX5" fmla="*/ 3959 w 73901"/>
                  <a:gd name="connsiteY5" fmla="*/ 27291 h 31672"/>
                  <a:gd name="connsiteX6" fmla="*/ 26974 w 73901"/>
                  <a:gd name="connsiteY6" fmla="*/ 5543 h 31672"/>
                  <a:gd name="connsiteX7" fmla="*/ 37479 w 73901"/>
                  <a:gd name="connsiteY7" fmla="*/ 3959 h 31672"/>
                  <a:gd name="connsiteX8" fmla="*/ 43497 w 73901"/>
                  <a:gd name="connsiteY8" fmla="*/ 4487 h 31672"/>
                  <a:gd name="connsiteX9" fmla="*/ 71685 w 73901"/>
                  <a:gd name="connsiteY9" fmla="*/ 29719 h 31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901" h="31672">
                    <a:moveTo>
                      <a:pt x="71685" y="29719"/>
                    </a:moveTo>
                    <a:cubicBezTo>
                      <a:pt x="68359" y="30775"/>
                      <a:pt x="64875" y="31303"/>
                      <a:pt x="61233" y="31303"/>
                    </a:cubicBezTo>
                    <a:cubicBezTo>
                      <a:pt x="51098" y="31303"/>
                      <a:pt x="41966" y="27133"/>
                      <a:pt x="35526" y="20323"/>
                    </a:cubicBezTo>
                    <a:cubicBezTo>
                      <a:pt x="34998" y="19742"/>
                      <a:pt x="34470" y="19162"/>
                      <a:pt x="33942" y="18581"/>
                    </a:cubicBezTo>
                    <a:cubicBezTo>
                      <a:pt x="27608" y="24335"/>
                      <a:pt x="19162" y="27819"/>
                      <a:pt x="9977" y="27819"/>
                    </a:cubicBezTo>
                    <a:cubicBezTo>
                      <a:pt x="7918" y="27819"/>
                      <a:pt x="5912" y="27660"/>
                      <a:pt x="3959" y="27291"/>
                    </a:cubicBezTo>
                    <a:cubicBezTo>
                      <a:pt x="7812" y="16945"/>
                      <a:pt x="16311" y="8815"/>
                      <a:pt x="26974" y="5543"/>
                    </a:cubicBezTo>
                    <a:cubicBezTo>
                      <a:pt x="30300" y="4487"/>
                      <a:pt x="33837" y="3959"/>
                      <a:pt x="37479" y="3959"/>
                    </a:cubicBezTo>
                    <a:cubicBezTo>
                      <a:pt x="39538" y="3959"/>
                      <a:pt x="41543" y="4117"/>
                      <a:pt x="43497" y="4487"/>
                    </a:cubicBezTo>
                    <a:cubicBezTo>
                      <a:pt x="57010" y="6810"/>
                      <a:pt x="67937" y="16786"/>
                      <a:pt x="71685" y="29719"/>
                    </a:cubicBezTo>
                    <a:close/>
                  </a:path>
                </a:pathLst>
              </a:custGeom>
              <a:solidFill>
                <a:srgbClr val="910C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5" name="Freeform: Shape 914">
                <a:extLst>
                  <a:ext uri="{FF2B5EF4-FFF2-40B4-BE49-F238E27FC236}">
                    <a16:creationId xmlns:a16="http://schemas.microsoft.com/office/drawing/2014/main" id="{25B0FDCC-1CAE-4C0E-BC02-B56923F99BF7}"/>
                  </a:ext>
                </a:extLst>
              </p:cNvPr>
              <p:cNvSpPr/>
              <p:nvPr/>
            </p:nvSpPr>
            <p:spPr>
              <a:xfrm>
                <a:off x="5258232" y="5234762"/>
                <a:ext cx="31672" cy="26394"/>
              </a:xfrm>
              <a:custGeom>
                <a:avLst/>
                <a:gdLst>
                  <a:gd name="connsiteX0" fmla="*/ 29666 w 31672"/>
                  <a:gd name="connsiteY0" fmla="*/ 11719 h 26393"/>
                  <a:gd name="connsiteX1" fmla="*/ 28769 w 31672"/>
                  <a:gd name="connsiteY1" fmla="*/ 16786 h 26393"/>
                  <a:gd name="connsiteX2" fmla="*/ 24915 w 31672"/>
                  <a:gd name="connsiteY2" fmla="*/ 22487 h 26393"/>
                  <a:gd name="connsiteX3" fmla="*/ 15150 w 31672"/>
                  <a:gd name="connsiteY3" fmla="*/ 26235 h 26393"/>
                  <a:gd name="connsiteX4" fmla="*/ 12722 w 31672"/>
                  <a:gd name="connsiteY4" fmla="*/ 26024 h 26393"/>
                  <a:gd name="connsiteX5" fmla="*/ 4751 w 31672"/>
                  <a:gd name="connsiteY5" fmla="*/ 21801 h 26393"/>
                  <a:gd name="connsiteX6" fmla="*/ 4170 w 31672"/>
                  <a:gd name="connsiteY6" fmla="*/ 20798 h 26393"/>
                  <a:gd name="connsiteX7" fmla="*/ 3959 w 31672"/>
                  <a:gd name="connsiteY7" fmla="*/ 18475 h 26393"/>
                  <a:gd name="connsiteX8" fmla="*/ 18475 w 31672"/>
                  <a:gd name="connsiteY8" fmla="*/ 3959 h 26393"/>
                  <a:gd name="connsiteX9" fmla="*/ 28875 w 31672"/>
                  <a:gd name="connsiteY9" fmla="*/ 8393 h 26393"/>
                  <a:gd name="connsiteX10" fmla="*/ 29455 w 31672"/>
                  <a:gd name="connsiteY10" fmla="*/ 9396 h 26393"/>
                  <a:gd name="connsiteX11" fmla="*/ 29666 w 31672"/>
                  <a:gd name="connsiteY11" fmla="*/ 11719 h 2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72" h="26393">
                    <a:moveTo>
                      <a:pt x="29666" y="11719"/>
                    </a:moveTo>
                    <a:cubicBezTo>
                      <a:pt x="29666" y="13513"/>
                      <a:pt x="29350" y="15203"/>
                      <a:pt x="28769" y="16786"/>
                    </a:cubicBezTo>
                    <a:cubicBezTo>
                      <a:pt x="27977" y="19003"/>
                      <a:pt x="26605" y="20956"/>
                      <a:pt x="24915" y="22487"/>
                    </a:cubicBezTo>
                    <a:cubicBezTo>
                      <a:pt x="22329" y="24810"/>
                      <a:pt x="18898" y="26235"/>
                      <a:pt x="15150" y="26235"/>
                    </a:cubicBezTo>
                    <a:cubicBezTo>
                      <a:pt x="14305" y="26235"/>
                      <a:pt x="13513" y="26182"/>
                      <a:pt x="12722" y="26024"/>
                    </a:cubicBezTo>
                    <a:cubicBezTo>
                      <a:pt x="9607" y="25496"/>
                      <a:pt x="6862" y="23965"/>
                      <a:pt x="4751" y="21801"/>
                    </a:cubicBezTo>
                    <a:cubicBezTo>
                      <a:pt x="4540" y="21484"/>
                      <a:pt x="4329" y="21115"/>
                      <a:pt x="4170" y="20798"/>
                    </a:cubicBezTo>
                    <a:cubicBezTo>
                      <a:pt x="4065" y="20059"/>
                      <a:pt x="3959" y="19267"/>
                      <a:pt x="3959" y="18475"/>
                    </a:cubicBezTo>
                    <a:cubicBezTo>
                      <a:pt x="3959" y="10452"/>
                      <a:pt x="10452" y="3959"/>
                      <a:pt x="18475" y="3959"/>
                    </a:cubicBezTo>
                    <a:cubicBezTo>
                      <a:pt x="22540" y="3959"/>
                      <a:pt x="26235" y="5648"/>
                      <a:pt x="28875" y="8393"/>
                    </a:cubicBezTo>
                    <a:cubicBezTo>
                      <a:pt x="29086" y="8710"/>
                      <a:pt x="29297" y="9079"/>
                      <a:pt x="29455" y="9396"/>
                    </a:cubicBezTo>
                    <a:cubicBezTo>
                      <a:pt x="29614" y="10188"/>
                      <a:pt x="29666" y="10980"/>
                      <a:pt x="29666" y="11719"/>
                    </a:cubicBezTo>
                    <a:close/>
                  </a:path>
                </a:pathLst>
              </a:custGeom>
              <a:solidFill>
                <a:srgbClr val="E73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6" name="Freeform: Shape 915">
                <a:extLst>
                  <a:ext uri="{FF2B5EF4-FFF2-40B4-BE49-F238E27FC236}">
                    <a16:creationId xmlns:a16="http://schemas.microsoft.com/office/drawing/2014/main" id="{C36E99FC-5F81-4768-B16E-CB511591E48C}"/>
                  </a:ext>
                </a:extLst>
              </p:cNvPr>
              <p:cNvSpPr/>
              <p:nvPr/>
            </p:nvSpPr>
            <p:spPr>
              <a:xfrm>
                <a:off x="5205048" y="5237660"/>
                <a:ext cx="21115" cy="21115"/>
              </a:xfrm>
              <a:custGeom>
                <a:avLst/>
                <a:gdLst>
                  <a:gd name="connsiteX0" fmla="*/ 13857 w 21114"/>
                  <a:gd name="connsiteY0" fmla="*/ 4967 h 21114"/>
                  <a:gd name="connsiteX1" fmla="*/ 13752 w 21114"/>
                  <a:gd name="connsiteY1" fmla="*/ 6815 h 21114"/>
                  <a:gd name="connsiteX2" fmla="*/ 13382 w 21114"/>
                  <a:gd name="connsiteY2" fmla="*/ 9190 h 21114"/>
                  <a:gd name="connsiteX3" fmla="*/ 14068 w 21114"/>
                  <a:gd name="connsiteY3" fmla="*/ 9982 h 21114"/>
                  <a:gd name="connsiteX4" fmla="*/ 17922 w 21114"/>
                  <a:gd name="connsiteY4" fmla="*/ 13149 h 21114"/>
                  <a:gd name="connsiteX5" fmla="*/ 17975 w 21114"/>
                  <a:gd name="connsiteY5" fmla="*/ 13624 h 21114"/>
                  <a:gd name="connsiteX6" fmla="*/ 16813 w 21114"/>
                  <a:gd name="connsiteY6" fmla="*/ 14099 h 21114"/>
                  <a:gd name="connsiteX7" fmla="*/ 14438 w 21114"/>
                  <a:gd name="connsiteY7" fmla="*/ 13202 h 21114"/>
                  <a:gd name="connsiteX8" fmla="*/ 12062 w 21114"/>
                  <a:gd name="connsiteY8" fmla="*/ 14733 h 21114"/>
                  <a:gd name="connsiteX9" fmla="*/ 10320 w 21114"/>
                  <a:gd name="connsiteY9" fmla="*/ 17108 h 21114"/>
                  <a:gd name="connsiteX10" fmla="*/ 8631 w 21114"/>
                  <a:gd name="connsiteY10" fmla="*/ 17531 h 21114"/>
                  <a:gd name="connsiteX11" fmla="*/ 7892 w 21114"/>
                  <a:gd name="connsiteY11" fmla="*/ 15525 h 21114"/>
                  <a:gd name="connsiteX12" fmla="*/ 8737 w 21114"/>
                  <a:gd name="connsiteY12" fmla="*/ 13360 h 21114"/>
                  <a:gd name="connsiteX13" fmla="*/ 8684 w 21114"/>
                  <a:gd name="connsiteY13" fmla="*/ 12357 h 21114"/>
                  <a:gd name="connsiteX14" fmla="*/ 7576 w 21114"/>
                  <a:gd name="connsiteY14" fmla="*/ 11777 h 21114"/>
                  <a:gd name="connsiteX15" fmla="*/ 5042 w 21114"/>
                  <a:gd name="connsiteY15" fmla="*/ 10668 h 21114"/>
                  <a:gd name="connsiteX16" fmla="*/ 4039 w 21114"/>
                  <a:gd name="connsiteY16" fmla="*/ 8768 h 21114"/>
                  <a:gd name="connsiteX17" fmla="*/ 5306 w 21114"/>
                  <a:gd name="connsiteY17" fmla="*/ 8134 h 21114"/>
                  <a:gd name="connsiteX18" fmla="*/ 10215 w 21114"/>
                  <a:gd name="connsiteY18" fmla="*/ 7607 h 21114"/>
                  <a:gd name="connsiteX19" fmla="*/ 13857 w 21114"/>
                  <a:gd name="connsiteY19" fmla="*/ 4967 h 21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1114" h="21114">
                    <a:moveTo>
                      <a:pt x="13857" y="4967"/>
                    </a:moveTo>
                    <a:cubicBezTo>
                      <a:pt x="14068" y="5548"/>
                      <a:pt x="13963" y="6234"/>
                      <a:pt x="13752" y="6815"/>
                    </a:cubicBezTo>
                    <a:cubicBezTo>
                      <a:pt x="13488" y="7607"/>
                      <a:pt x="13065" y="8451"/>
                      <a:pt x="13382" y="9190"/>
                    </a:cubicBezTo>
                    <a:cubicBezTo>
                      <a:pt x="13540" y="9507"/>
                      <a:pt x="13804" y="9771"/>
                      <a:pt x="14068" y="9982"/>
                    </a:cubicBezTo>
                    <a:cubicBezTo>
                      <a:pt x="15441" y="10985"/>
                      <a:pt x="17288" y="11566"/>
                      <a:pt x="17922" y="13149"/>
                    </a:cubicBezTo>
                    <a:cubicBezTo>
                      <a:pt x="17975" y="13308"/>
                      <a:pt x="18027" y="13466"/>
                      <a:pt x="17975" y="13624"/>
                    </a:cubicBezTo>
                    <a:cubicBezTo>
                      <a:pt x="17922" y="14099"/>
                      <a:pt x="17288" y="14205"/>
                      <a:pt x="16813" y="14099"/>
                    </a:cubicBezTo>
                    <a:cubicBezTo>
                      <a:pt x="15969" y="13888"/>
                      <a:pt x="15282" y="13255"/>
                      <a:pt x="14438" y="13202"/>
                    </a:cubicBezTo>
                    <a:cubicBezTo>
                      <a:pt x="13435" y="13149"/>
                      <a:pt x="12590" y="13888"/>
                      <a:pt x="12062" y="14733"/>
                    </a:cubicBezTo>
                    <a:cubicBezTo>
                      <a:pt x="11482" y="15525"/>
                      <a:pt x="11059" y="16475"/>
                      <a:pt x="10320" y="17108"/>
                    </a:cubicBezTo>
                    <a:cubicBezTo>
                      <a:pt x="9845" y="17478"/>
                      <a:pt x="9212" y="17742"/>
                      <a:pt x="8631" y="17531"/>
                    </a:cubicBezTo>
                    <a:cubicBezTo>
                      <a:pt x="7892" y="17214"/>
                      <a:pt x="7681" y="16264"/>
                      <a:pt x="7892" y="15525"/>
                    </a:cubicBezTo>
                    <a:cubicBezTo>
                      <a:pt x="8051" y="14786"/>
                      <a:pt x="8526" y="14099"/>
                      <a:pt x="8737" y="13360"/>
                    </a:cubicBezTo>
                    <a:cubicBezTo>
                      <a:pt x="8842" y="13044"/>
                      <a:pt x="8895" y="12621"/>
                      <a:pt x="8684" y="12357"/>
                    </a:cubicBezTo>
                    <a:cubicBezTo>
                      <a:pt x="8473" y="11988"/>
                      <a:pt x="7998" y="11882"/>
                      <a:pt x="7576" y="11777"/>
                    </a:cubicBezTo>
                    <a:cubicBezTo>
                      <a:pt x="6678" y="11513"/>
                      <a:pt x="5834" y="11143"/>
                      <a:pt x="5042" y="10668"/>
                    </a:cubicBezTo>
                    <a:cubicBezTo>
                      <a:pt x="4408" y="10246"/>
                      <a:pt x="3722" y="9507"/>
                      <a:pt x="4039" y="8768"/>
                    </a:cubicBezTo>
                    <a:cubicBezTo>
                      <a:pt x="4250" y="8293"/>
                      <a:pt x="4831" y="8082"/>
                      <a:pt x="5306" y="8134"/>
                    </a:cubicBezTo>
                    <a:cubicBezTo>
                      <a:pt x="6995" y="8240"/>
                      <a:pt x="9001" y="9560"/>
                      <a:pt x="10215" y="7607"/>
                    </a:cubicBezTo>
                    <a:cubicBezTo>
                      <a:pt x="10690" y="6709"/>
                      <a:pt x="12643" y="1906"/>
                      <a:pt x="13857" y="4967"/>
                    </a:cubicBezTo>
                    <a:close/>
                  </a:path>
                </a:pathLst>
              </a:custGeom>
              <a:solidFill>
                <a:srgbClr val="2525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7" name="Freeform: Shape 916">
                <a:extLst>
                  <a:ext uri="{FF2B5EF4-FFF2-40B4-BE49-F238E27FC236}">
                    <a16:creationId xmlns:a16="http://schemas.microsoft.com/office/drawing/2014/main" id="{7974EE6C-C094-40AD-9C43-81B509A02C9D}"/>
                  </a:ext>
                </a:extLst>
              </p:cNvPr>
              <p:cNvSpPr/>
              <p:nvPr/>
            </p:nvSpPr>
            <p:spPr>
              <a:xfrm>
                <a:off x="5205048" y="5237660"/>
                <a:ext cx="21115" cy="21115"/>
              </a:xfrm>
              <a:custGeom>
                <a:avLst/>
                <a:gdLst>
                  <a:gd name="connsiteX0" fmla="*/ 13857 w 21114"/>
                  <a:gd name="connsiteY0" fmla="*/ 4967 h 21114"/>
                  <a:gd name="connsiteX1" fmla="*/ 13752 w 21114"/>
                  <a:gd name="connsiteY1" fmla="*/ 6815 h 21114"/>
                  <a:gd name="connsiteX2" fmla="*/ 13382 w 21114"/>
                  <a:gd name="connsiteY2" fmla="*/ 9190 h 21114"/>
                  <a:gd name="connsiteX3" fmla="*/ 14068 w 21114"/>
                  <a:gd name="connsiteY3" fmla="*/ 9982 h 21114"/>
                  <a:gd name="connsiteX4" fmla="*/ 17922 w 21114"/>
                  <a:gd name="connsiteY4" fmla="*/ 13149 h 21114"/>
                  <a:gd name="connsiteX5" fmla="*/ 17975 w 21114"/>
                  <a:gd name="connsiteY5" fmla="*/ 13624 h 21114"/>
                  <a:gd name="connsiteX6" fmla="*/ 16813 w 21114"/>
                  <a:gd name="connsiteY6" fmla="*/ 14099 h 21114"/>
                  <a:gd name="connsiteX7" fmla="*/ 14438 w 21114"/>
                  <a:gd name="connsiteY7" fmla="*/ 13202 h 21114"/>
                  <a:gd name="connsiteX8" fmla="*/ 12062 w 21114"/>
                  <a:gd name="connsiteY8" fmla="*/ 14733 h 21114"/>
                  <a:gd name="connsiteX9" fmla="*/ 10320 w 21114"/>
                  <a:gd name="connsiteY9" fmla="*/ 17108 h 21114"/>
                  <a:gd name="connsiteX10" fmla="*/ 8631 w 21114"/>
                  <a:gd name="connsiteY10" fmla="*/ 17531 h 21114"/>
                  <a:gd name="connsiteX11" fmla="*/ 7892 w 21114"/>
                  <a:gd name="connsiteY11" fmla="*/ 15525 h 21114"/>
                  <a:gd name="connsiteX12" fmla="*/ 8737 w 21114"/>
                  <a:gd name="connsiteY12" fmla="*/ 13360 h 21114"/>
                  <a:gd name="connsiteX13" fmla="*/ 8684 w 21114"/>
                  <a:gd name="connsiteY13" fmla="*/ 12357 h 21114"/>
                  <a:gd name="connsiteX14" fmla="*/ 7576 w 21114"/>
                  <a:gd name="connsiteY14" fmla="*/ 11777 h 21114"/>
                  <a:gd name="connsiteX15" fmla="*/ 5042 w 21114"/>
                  <a:gd name="connsiteY15" fmla="*/ 10668 h 21114"/>
                  <a:gd name="connsiteX16" fmla="*/ 4039 w 21114"/>
                  <a:gd name="connsiteY16" fmla="*/ 8768 h 21114"/>
                  <a:gd name="connsiteX17" fmla="*/ 5306 w 21114"/>
                  <a:gd name="connsiteY17" fmla="*/ 8134 h 21114"/>
                  <a:gd name="connsiteX18" fmla="*/ 10215 w 21114"/>
                  <a:gd name="connsiteY18" fmla="*/ 7607 h 21114"/>
                  <a:gd name="connsiteX19" fmla="*/ 13857 w 21114"/>
                  <a:gd name="connsiteY19" fmla="*/ 4967 h 21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1114" h="21114">
                    <a:moveTo>
                      <a:pt x="13857" y="4967"/>
                    </a:moveTo>
                    <a:cubicBezTo>
                      <a:pt x="14068" y="5548"/>
                      <a:pt x="13963" y="6234"/>
                      <a:pt x="13752" y="6815"/>
                    </a:cubicBezTo>
                    <a:cubicBezTo>
                      <a:pt x="13488" y="7607"/>
                      <a:pt x="13065" y="8451"/>
                      <a:pt x="13382" y="9190"/>
                    </a:cubicBezTo>
                    <a:cubicBezTo>
                      <a:pt x="13540" y="9507"/>
                      <a:pt x="13804" y="9771"/>
                      <a:pt x="14068" y="9982"/>
                    </a:cubicBezTo>
                    <a:cubicBezTo>
                      <a:pt x="15441" y="10985"/>
                      <a:pt x="17288" y="11566"/>
                      <a:pt x="17922" y="13149"/>
                    </a:cubicBezTo>
                    <a:cubicBezTo>
                      <a:pt x="17975" y="13308"/>
                      <a:pt x="18027" y="13466"/>
                      <a:pt x="17975" y="13624"/>
                    </a:cubicBezTo>
                    <a:cubicBezTo>
                      <a:pt x="17922" y="14099"/>
                      <a:pt x="17288" y="14205"/>
                      <a:pt x="16813" y="14099"/>
                    </a:cubicBezTo>
                    <a:cubicBezTo>
                      <a:pt x="15969" y="13888"/>
                      <a:pt x="15282" y="13255"/>
                      <a:pt x="14438" y="13202"/>
                    </a:cubicBezTo>
                    <a:cubicBezTo>
                      <a:pt x="13435" y="13149"/>
                      <a:pt x="12590" y="13888"/>
                      <a:pt x="12062" y="14733"/>
                    </a:cubicBezTo>
                    <a:cubicBezTo>
                      <a:pt x="11482" y="15525"/>
                      <a:pt x="11059" y="16475"/>
                      <a:pt x="10320" y="17108"/>
                    </a:cubicBezTo>
                    <a:cubicBezTo>
                      <a:pt x="9845" y="17478"/>
                      <a:pt x="9212" y="17742"/>
                      <a:pt x="8631" y="17531"/>
                    </a:cubicBezTo>
                    <a:cubicBezTo>
                      <a:pt x="7892" y="17214"/>
                      <a:pt x="7681" y="16264"/>
                      <a:pt x="7892" y="15525"/>
                    </a:cubicBezTo>
                    <a:cubicBezTo>
                      <a:pt x="8051" y="14786"/>
                      <a:pt x="8526" y="14099"/>
                      <a:pt x="8737" y="13360"/>
                    </a:cubicBezTo>
                    <a:cubicBezTo>
                      <a:pt x="8842" y="13044"/>
                      <a:pt x="8895" y="12621"/>
                      <a:pt x="8684" y="12357"/>
                    </a:cubicBezTo>
                    <a:cubicBezTo>
                      <a:pt x="8473" y="11988"/>
                      <a:pt x="7998" y="11882"/>
                      <a:pt x="7576" y="11777"/>
                    </a:cubicBezTo>
                    <a:cubicBezTo>
                      <a:pt x="6678" y="11513"/>
                      <a:pt x="5834" y="11143"/>
                      <a:pt x="5042" y="10668"/>
                    </a:cubicBezTo>
                    <a:cubicBezTo>
                      <a:pt x="4408" y="10246"/>
                      <a:pt x="3722" y="9507"/>
                      <a:pt x="4039" y="8768"/>
                    </a:cubicBezTo>
                    <a:cubicBezTo>
                      <a:pt x="4250" y="8293"/>
                      <a:pt x="4831" y="8082"/>
                      <a:pt x="5306" y="8134"/>
                    </a:cubicBezTo>
                    <a:cubicBezTo>
                      <a:pt x="6995" y="8240"/>
                      <a:pt x="9001" y="9560"/>
                      <a:pt x="10215" y="7607"/>
                    </a:cubicBezTo>
                    <a:cubicBezTo>
                      <a:pt x="10690" y="6709"/>
                      <a:pt x="12643" y="1906"/>
                      <a:pt x="13857" y="4967"/>
                    </a:cubicBezTo>
                    <a:close/>
                  </a:path>
                </a:pathLst>
              </a:custGeom>
              <a:solidFill>
                <a:srgbClr val="2525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8" name="Freeform: Shape 917">
                <a:extLst>
                  <a:ext uri="{FF2B5EF4-FFF2-40B4-BE49-F238E27FC236}">
                    <a16:creationId xmlns:a16="http://schemas.microsoft.com/office/drawing/2014/main" id="{BA558236-1E94-4DF5-96B2-5DFE2DD1F7CB}"/>
                  </a:ext>
                </a:extLst>
              </p:cNvPr>
              <p:cNvSpPr/>
              <p:nvPr/>
            </p:nvSpPr>
            <p:spPr>
              <a:xfrm>
                <a:off x="5263687" y="5237438"/>
                <a:ext cx="21115" cy="21115"/>
              </a:xfrm>
              <a:custGeom>
                <a:avLst/>
                <a:gdLst>
                  <a:gd name="connsiteX0" fmla="*/ 12915 w 21114"/>
                  <a:gd name="connsiteY0" fmla="*/ 4766 h 21114"/>
                  <a:gd name="connsiteX1" fmla="*/ 13179 w 21114"/>
                  <a:gd name="connsiteY1" fmla="*/ 6614 h 21114"/>
                  <a:gd name="connsiteX2" fmla="*/ 13231 w 21114"/>
                  <a:gd name="connsiteY2" fmla="*/ 8989 h 21114"/>
                  <a:gd name="connsiteX3" fmla="*/ 14076 w 21114"/>
                  <a:gd name="connsiteY3" fmla="*/ 9623 h 21114"/>
                  <a:gd name="connsiteX4" fmla="*/ 18457 w 21114"/>
                  <a:gd name="connsiteY4" fmla="*/ 12051 h 21114"/>
                  <a:gd name="connsiteX5" fmla="*/ 18616 w 21114"/>
                  <a:gd name="connsiteY5" fmla="*/ 12473 h 21114"/>
                  <a:gd name="connsiteX6" fmla="*/ 17560 w 21114"/>
                  <a:gd name="connsiteY6" fmla="*/ 13159 h 21114"/>
                  <a:gd name="connsiteX7" fmla="*/ 15026 w 21114"/>
                  <a:gd name="connsiteY7" fmla="*/ 12737 h 21114"/>
                  <a:gd name="connsiteX8" fmla="*/ 12967 w 21114"/>
                  <a:gd name="connsiteY8" fmla="*/ 14690 h 21114"/>
                  <a:gd name="connsiteX9" fmla="*/ 11701 w 21114"/>
                  <a:gd name="connsiteY9" fmla="*/ 17330 h 21114"/>
                  <a:gd name="connsiteX10" fmla="*/ 10117 w 21114"/>
                  <a:gd name="connsiteY10" fmla="*/ 18016 h 21114"/>
                  <a:gd name="connsiteX11" fmla="*/ 9008 w 21114"/>
                  <a:gd name="connsiteY11" fmla="*/ 16168 h 21114"/>
                  <a:gd name="connsiteX12" fmla="*/ 9431 w 21114"/>
                  <a:gd name="connsiteY12" fmla="*/ 13898 h 21114"/>
                  <a:gd name="connsiteX13" fmla="*/ 9220 w 21114"/>
                  <a:gd name="connsiteY13" fmla="*/ 12895 h 21114"/>
                  <a:gd name="connsiteX14" fmla="*/ 8006 w 21114"/>
                  <a:gd name="connsiteY14" fmla="*/ 12526 h 21114"/>
                  <a:gd name="connsiteX15" fmla="*/ 5313 w 21114"/>
                  <a:gd name="connsiteY15" fmla="*/ 11892 h 21114"/>
                  <a:gd name="connsiteX16" fmla="*/ 3994 w 21114"/>
                  <a:gd name="connsiteY16" fmla="*/ 10203 h 21114"/>
                  <a:gd name="connsiteX17" fmla="*/ 5155 w 21114"/>
                  <a:gd name="connsiteY17" fmla="*/ 9359 h 21114"/>
                  <a:gd name="connsiteX18" fmla="*/ 9853 w 21114"/>
                  <a:gd name="connsiteY18" fmla="*/ 7933 h 21114"/>
                  <a:gd name="connsiteX19" fmla="*/ 12915 w 21114"/>
                  <a:gd name="connsiteY19" fmla="*/ 4766 h 21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1114" h="21114">
                    <a:moveTo>
                      <a:pt x="12915" y="4766"/>
                    </a:moveTo>
                    <a:cubicBezTo>
                      <a:pt x="13231" y="5294"/>
                      <a:pt x="13284" y="5980"/>
                      <a:pt x="13179" y="6614"/>
                    </a:cubicBezTo>
                    <a:cubicBezTo>
                      <a:pt x="13073" y="7406"/>
                      <a:pt x="12756" y="8303"/>
                      <a:pt x="13231" y="8989"/>
                    </a:cubicBezTo>
                    <a:cubicBezTo>
                      <a:pt x="13443" y="9253"/>
                      <a:pt x="13759" y="9464"/>
                      <a:pt x="14076" y="9623"/>
                    </a:cubicBezTo>
                    <a:cubicBezTo>
                      <a:pt x="15607" y="10362"/>
                      <a:pt x="17560" y="10573"/>
                      <a:pt x="18457" y="12051"/>
                    </a:cubicBezTo>
                    <a:cubicBezTo>
                      <a:pt x="18563" y="12209"/>
                      <a:pt x="18616" y="12315"/>
                      <a:pt x="18616" y="12473"/>
                    </a:cubicBezTo>
                    <a:cubicBezTo>
                      <a:pt x="18616" y="12948"/>
                      <a:pt x="18035" y="13159"/>
                      <a:pt x="17560" y="13159"/>
                    </a:cubicBezTo>
                    <a:cubicBezTo>
                      <a:pt x="16715" y="13107"/>
                      <a:pt x="15871" y="12631"/>
                      <a:pt x="15026" y="12737"/>
                    </a:cubicBezTo>
                    <a:cubicBezTo>
                      <a:pt x="14023" y="12843"/>
                      <a:pt x="13337" y="13740"/>
                      <a:pt x="12967" y="14690"/>
                    </a:cubicBezTo>
                    <a:cubicBezTo>
                      <a:pt x="12545" y="15588"/>
                      <a:pt x="12334" y="16590"/>
                      <a:pt x="11701" y="17330"/>
                    </a:cubicBezTo>
                    <a:cubicBezTo>
                      <a:pt x="11331" y="17805"/>
                      <a:pt x="10698" y="18174"/>
                      <a:pt x="10117" y="18016"/>
                    </a:cubicBezTo>
                    <a:cubicBezTo>
                      <a:pt x="9378" y="17857"/>
                      <a:pt x="8956" y="16960"/>
                      <a:pt x="9008" y="16168"/>
                    </a:cubicBezTo>
                    <a:cubicBezTo>
                      <a:pt x="9061" y="15376"/>
                      <a:pt x="9325" y="14637"/>
                      <a:pt x="9431" y="13898"/>
                    </a:cubicBezTo>
                    <a:cubicBezTo>
                      <a:pt x="9484" y="13529"/>
                      <a:pt x="9431" y="13159"/>
                      <a:pt x="9220" y="12895"/>
                    </a:cubicBezTo>
                    <a:cubicBezTo>
                      <a:pt x="8956" y="12579"/>
                      <a:pt x="8428" y="12526"/>
                      <a:pt x="8006" y="12526"/>
                    </a:cubicBezTo>
                    <a:cubicBezTo>
                      <a:pt x="7055" y="12473"/>
                      <a:pt x="6158" y="12262"/>
                      <a:pt x="5313" y="11892"/>
                    </a:cubicBezTo>
                    <a:cubicBezTo>
                      <a:pt x="4574" y="11576"/>
                      <a:pt x="3783" y="10995"/>
                      <a:pt x="3994" y="10203"/>
                    </a:cubicBezTo>
                    <a:cubicBezTo>
                      <a:pt x="4099" y="9728"/>
                      <a:pt x="4627" y="9411"/>
                      <a:pt x="5155" y="9359"/>
                    </a:cubicBezTo>
                    <a:cubicBezTo>
                      <a:pt x="6844" y="9148"/>
                      <a:pt x="9061" y="10098"/>
                      <a:pt x="9853" y="7933"/>
                    </a:cubicBezTo>
                    <a:cubicBezTo>
                      <a:pt x="10117" y="7089"/>
                      <a:pt x="11173" y="2021"/>
                      <a:pt x="12915" y="4766"/>
                    </a:cubicBezTo>
                    <a:close/>
                  </a:path>
                </a:pathLst>
              </a:custGeom>
              <a:solidFill>
                <a:srgbClr val="2525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9" name="Freeform: Shape 918">
                <a:extLst>
                  <a:ext uri="{FF2B5EF4-FFF2-40B4-BE49-F238E27FC236}">
                    <a16:creationId xmlns:a16="http://schemas.microsoft.com/office/drawing/2014/main" id="{9BACA8EC-E56A-49C8-99D9-0252D9F86E20}"/>
                  </a:ext>
                </a:extLst>
              </p:cNvPr>
              <p:cNvSpPr/>
              <p:nvPr/>
            </p:nvSpPr>
            <p:spPr>
              <a:xfrm>
                <a:off x="5189383" y="5232069"/>
                <a:ext cx="21115" cy="42230"/>
              </a:xfrm>
              <a:custGeom>
                <a:avLst/>
                <a:gdLst>
                  <a:gd name="connsiteX0" fmla="*/ 22290 w 21114"/>
                  <a:gd name="connsiteY0" fmla="*/ 3959 h 42229"/>
                  <a:gd name="connsiteX1" fmla="*/ 20812 w 21114"/>
                  <a:gd name="connsiteY1" fmla="*/ 5173 h 42229"/>
                  <a:gd name="connsiteX2" fmla="*/ 19123 w 21114"/>
                  <a:gd name="connsiteY2" fmla="*/ 6598 h 42229"/>
                  <a:gd name="connsiteX3" fmla="*/ 17117 w 21114"/>
                  <a:gd name="connsiteY3" fmla="*/ 8551 h 42229"/>
                  <a:gd name="connsiteX4" fmla="*/ 14953 w 21114"/>
                  <a:gd name="connsiteY4" fmla="*/ 11032 h 42229"/>
                  <a:gd name="connsiteX5" fmla="*/ 12789 w 21114"/>
                  <a:gd name="connsiteY5" fmla="*/ 13936 h 42229"/>
                  <a:gd name="connsiteX6" fmla="*/ 10730 w 21114"/>
                  <a:gd name="connsiteY6" fmla="*/ 17261 h 42229"/>
                  <a:gd name="connsiteX7" fmla="*/ 8988 w 21114"/>
                  <a:gd name="connsiteY7" fmla="*/ 20904 h 42229"/>
                  <a:gd name="connsiteX8" fmla="*/ 7563 w 21114"/>
                  <a:gd name="connsiteY8" fmla="*/ 24652 h 42229"/>
                  <a:gd name="connsiteX9" fmla="*/ 6560 w 21114"/>
                  <a:gd name="connsiteY9" fmla="*/ 28399 h 42229"/>
                  <a:gd name="connsiteX10" fmla="*/ 5609 w 21114"/>
                  <a:gd name="connsiteY10" fmla="*/ 35262 h 42229"/>
                  <a:gd name="connsiteX11" fmla="*/ 5609 w 21114"/>
                  <a:gd name="connsiteY11" fmla="*/ 38059 h 42229"/>
                  <a:gd name="connsiteX12" fmla="*/ 5768 w 21114"/>
                  <a:gd name="connsiteY12" fmla="*/ 40224 h 42229"/>
                  <a:gd name="connsiteX13" fmla="*/ 6032 w 21114"/>
                  <a:gd name="connsiteY13" fmla="*/ 42124 h 42229"/>
                  <a:gd name="connsiteX14" fmla="*/ 5293 w 21114"/>
                  <a:gd name="connsiteY14" fmla="*/ 40329 h 42229"/>
                  <a:gd name="connsiteX15" fmla="*/ 4659 w 21114"/>
                  <a:gd name="connsiteY15" fmla="*/ 38165 h 42229"/>
                  <a:gd name="connsiteX16" fmla="*/ 4131 w 21114"/>
                  <a:gd name="connsiteY16" fmla="*/ 35262 h 42229"/>
                  <a:gd name="connsiteX17" fmla="*/ 3973 w 21114"/>
                  <a:gd name="connsiteY17" fmla="*/ 31778 h 42229"/>
                  <a:gd name="connsiteX18" fmla="*/ 4290 w 21114"/>
                  <a:gd name="connsiteY18" fmla="*/ 27872 h 42229"/>
                  <a:gd name="connsiteX19" fmla="*/ 5134 w 21114"/>
                  <a:gd name="connsiteY19" fmla="*/ 23807 h 42229"/>
                  <a:gd name="connsiteX20" fmla="*/ 6612 w 21114"/>
                  <a:gd name="connsiteY20" fmla="*/ 19742 h 42229"/>
                  <a:gd name="connsiteX21" fmla="*/ 8566 w 21114"/>
                  <a:gd name="connsiteY21" fmla="*/ 15889 h 42229"/>
                  <a:gd name="connsiteX22" fmla="*/ 10994 w 21114"/>
                  <a:gd name="connsiteY22" fmla="*/ 12458 h 42229"/>
                  <a:gd name="connsiteX23" fmla="*/ 13633 w 21114"/>
                  <a:gd name="connsiteY23" fmla="*/ 9554 h 42229"/>
                  <a:gd name="connsiteX24" fmla="*/ 16272 w 21114"/>
                  <a:gd name="connsiteY24" fmla="*/ 7285 h 42229"/>
                  <a:gd name="connsiteX25" fmla="*/ 18753 w 21114"/>
                  <a:gd name="connsiteY25" fmla="*/ 5648 h 42229"/>
                  <a:gd name="connsiteX26" fmla="*/ 20707 w 21114"/>
                  <a:gd name="connsiteY26" fmla="*/ 4592 h 42229"/>
                  <a:gd name="connsiteX27" fmla="*/ 22290 w 21114"/>
                  <a:gd name="connsiteY27" fmla="*/ 3959 h 42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1114" h="42229">
                    <a:moveTo>
                      <a:pt x="22290" y="3959"/>
                    </a:moveTo>
                    <a:cubicBezTo>
                      <a:pt x="22290" y="3959"/>
                      <a:pt x="21762" y="4434"/>
                      <a:pt x="20812" y="5173"/>
                    </a:cubicBezTo>
                    <a:cubicBezTo>
                      <a:pt x="20337" y="5543"/>
                      <a:pt x="19704" y="6018"/>
                      <a:pt x="19123" y="6598"/>
                    </a:cubicBezTo>
                    <a:cubicBezTo>
                      <a:pt x="18542" y="7232"/>
                      <a:pt x="17803" y="7760"/>
                      <a:pt x="17117" y="8551"/>
                    </a:cubicBezTo>
                    <a:cubicBezTo>
                      <a:pt x="16431" y="9343"/>
                      <a:pt x="15639" y="10082"/>
                      <a:pt x="14953" y="11032"/>
                    </a:cubicBezTo>
                    <a:cubicBezTo>
                      <a:pt x="14214" y="11930"/>
                      <a:pt x="13475" y="12933"/>
                      <a:pt x="12789" y="13936"/>
                    </a:cubicBezTo>
                    <a:cubicBezTo>
                      <a:pt x="11997" y="14939"/>
                      <a:pt x="11469" y="16153"/>
                      <a:pt x="10730" y="17261"/>
                    </a:cubicBezTo>
                    <a:cubicBezTo>
                      <a:pt x="10149" y="18475"/>
                      <a:pt x="9463" y="19637"/>
                      <a:pt x="8988" y="20904"/>
                    </a:cubicBezTo>
                    <a:cubicBezTo>
                      <a:pt x="8407" y="22118"/>
                      <a:pt x="7985" y="23385"/>
                      <a:pt x="7563" y="24652"/>
                    </a:cubicBezTo>
                    <a:cubicBezTo>
                      <a:pt x="7246" y="25918"/>
                      <a:pt x="6771" y="27185"/>
                      <a:pt x="6560" y="28399"/>
                    </a:cubicBezTo>
                    <a:cubicBezTo>
                      <a:pt x="5979" y="30880"/>
                      <a:pt x="5768" y="33203"/>
                      <a:pt x="5609" y="35262"/>
                    </a:cubicBezTo>
                    <a:cubicBezTo>
                      <a:pt x="5662" y="36265"/>
                      <a:pt x="5504" y="37215"/>
                      <a:pt x="5609" y="38059"/>
                    </a:cubicBezTo>
                    <a:cubicBezTo>
                      <a:pt x="5662" y="38904"/>
                      <a:pt x="5662" y="39643"/>
                      <a:pt x="5768" y="40224"/>
                    </a:cubicBezTo>
                    <a:cubicBezTo>
                      <a:pt x="5926" y="41438"/>
                      <a:pt x="6032" y="42124"/>
                      <a:pt x="6032" y="42124"/>
                    </a:cubicBezTo>
                    <a:cubicBezTo>
                      <a:pt x="6032" y="42124"/>
                      <a:pt x="5715" y="41491"/>
                      <a:pt x="5293" y="40329"/>
                    </a:cubicBezTo>
                    <a:cubicBezTo>
                      <a:pt x="5029" y="39749"/>
                      <a:pt x="4923" y="39010"/>
                      <a:pt x="4659" y="38165"/>
                    </a:cubicBezTo>
                    <a:cubicBezTo>
                      <a:pt x="4395" y="37320"/>
                      <a:pt x="4290" y="36370"/>
                      <a:pt x="4131" y="35262"/>
                    </a:cubicBezTo>
                    <a:cubicBezTo>
                      <a:pt x="4026" y="34206"/>
                      <a:pt x="3920" y="33045"/>
                      <a:pt x="3973" y="31778"/>
                    </a:cubicBezTo>
                    <a:cubicBezTo>
                      <a:pt x="4026" y="30564"/>
                      <a:pt x="4026" y="29244"/>
                      <a:pt x="4290" y="27872"/>
                    </a:cubicBezTo>
                    <a:cubicBezTo>
                      <a:pt x="4448" y="26499"/>
                      <a:pt x="4765" y="25179"/>
                      <a:pt x="5134" y="23807"/>
                    </a:cubicBezTo>
                    <a:cubicBezTo>
                      <a:pt x="5557" y="22434"/>
                      <a:pt x="5979" y="21062"/>
                      <a:pt x="6612" y="19742"/>
                    </a:cubicBezTo>
                    <a:cubicBezTo>
                      <a:pt x="7140" y="18423"/>
                      <a:pt x="7879" y="17156"/>
                      <a:pt x="8566" y="15889"/>
                    </a:cubicBezTo>
                    <a:cubicBezTo>
                      <a:pt x="9357" y="14675"/>
                      <a:pt x="10096" y="13513"/>
                      <a:pt x="10994" y="12458"/>
                    </a:cubicBezTo>
                    <a:cubicBezTo>
                      <a:pt x="11786" y="11349"/>
                      <a:pt x="12736" y="10399"/>
                      <a:pt x="13633" y="9554"/>
                    </a:cubicBezTo>
                    <a:cubicBezTo>
                      <a:pt x="14478" y="8657"/>
                      <a:pt x="15428" y="7971"/>
                      <a:pt x="16272" y="7285"/>
                    </a:cubicBezTo>
                    <a:cubicBezTo>
                      <a:pt x="17064" y="6598"/>
                      <a:pt x="18014" y="6123"/>
                      <a:pt x="18753" y="5648"/>
                    </a:cubicBezTo>
                    <a:cubicBezTo>
                      <a:pt x="19492" y="5173"/>
                      <a:pt x="20179" y="4856"/>
                      <a:pt x="20707" y="4592"/>
                    </a:cubicBezTo>
                    <a:cubicBezTo>
                      <a:pt x="21657" y="4223"/>
                      <a:pt x="22290" y="3959"/>
                      <a:pt x="22290" y="3959"/>
                    </a:cubicBezTo>
                    <a:close/>
                  </a:path>
                </a:pathLst>
              </a:custGeom>
              <a:solidFill>
                <a:srgbClr val="EB56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0" name="Freeform: Shape 919">
                <a:extLst>
                  <a:ext uri="{FF2B5EF4-FFF2-40B4-BE49-F238E27FC236}">
                    <a16:creationId xmlns:a16="http://schemas.microsoft.com/office/drawing/2014/main" id="{FC548CBD-F9AF-4835-ACC1-49457F846E85}"/>
                  </a:ext>
                </a:extLst>
              </p:cNvPr>
              <p:cNvSpPr/>
              <p:nvPr/>
            </p:nvSpPr>
            <p:spPr>
              <a:xfrm>
                <a:off x="5212888" y="5276358"/>
                <a:ext cx="79181" cy="79181"/>
              </a:xfrm>
              <a:custGeom>
                <a:avLst/>
                <a:gdLst>
                  <a:gd name="connsiteX0" fmla="*/ 75433 w 79180"/>
                  <a:gd name="connsiteY0" fmla="*/ 39696 h 79180"/>
                  <a:gd name="connsiteX1" fmla="*/ 39696 w 79180"/>
                  <a:gd name="connsiteY1" fmla="*/ 75433 h 79180"/>
                  <a:gd name="connsiteX2" fmla="*/ 6810 w 79180"/>
                  <a:gd name="connsiteY2" fmla="*/ 53684 h 79180"/>
                  <a:gd name="connsiteX3" fmla="*/ 6757 w 79180"/>
                  <a:gd name="connsiteY3" fmla="*/ 53579 h 79180"/>
                  <a:gd name="connsiteX4" fmla="*/ 3959 w 79180"/>
                  <a:gd name="connsiteY4" fmla="*/ 39696 h 79180"/>
                  <a:gd name="connsiteX5" fmla="*/ 39696 w 79180"/>
                  <a:gd name="connsiteY5" fmla="*/ 3959 h 79180"/>
                  <a:gd name="connsiteX6" fmla="*/ 70101 w 79180"/>
                  <a:gd name="connsiteY6" fmla="*/ 20851 h 79180"/>
                  <a:gd name="connsiteX7" fmla="*/ 75433 w 79180"/>
                  <a:gd name="connsiteY7" fmla="*/ 39696 h 7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180" h="79180">
                    <a:moveTo>
                      <a:pt x="75433" y="39696"/>
                    </a:moveTo>
                    <a:cubicBezTo>
                      <a:pt x="75433" y="59438"/>
                      <a:pt x="59438" y="75433"/>
                      <a:pt x="39696" y="75433"/>
                    </a:cubicBezTo>
                    <a:cubicBezTo>
                      <a:pt x="24915" y="75433"/>
                      <a:pt x="12247" y="66459"/>
                      <a:pt x="6810" y="53684"/>
                    </a:cubicBezTo>
                    <a:cubicBezTo>
                      <a:pt x="6810" y="53632"/>
                      <a:pt x="6757" y="53632"/>
                      <a:pt x="6757" y="53579"/>
                    </a:cubicBezTo>
                    <a:cubicBezTo>
                      <a:pt x="4962" y="49303"/>
                      <a:pt x="3959" y="44605"/>
                      <a:pt x="3959" y="39696"/>
                    </a:cubicBezTo>
                    <a:cubicBezTo>
                      <a:pt x="3959" y="19953"/>
                      <a:pt x="19954" y="3959"/>
                      <a:pt x="39696" y="3959"/>
                    </a:cubicBezTo>
                    <a:cubicBezTo>
                      <a:pt x="52523" y="3959"/>
                      <a:pt x="63767" y="10716"/>
                      <a:pt x="70101" y="20851"/>
                    </a:cubicBezTo>
                    <a:cubicBezTo>
                      <a:pt x="73427" y="26341"/>
                      <a:pt x="75433" y="32781"/>
                      <a:pt x="75433" y="39696"/>
                    </a:cubicBezTo>
                    <a:close/>
                  </a:path>
                </a:pathLst>
              </a:custGeom>
              <a:solidFill>
                <a:srgbClr val="E73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1" name="Freeform: Shape 920">
                <a:extLst>
                  <a:ext uri="{FF2B5EF4-FFF2-40B4-BE49-F238E27FC236}">
                    <a16:creationId xmlns:a16="http://schemas.microsoft.com/office/drawing/2014/main" id="{F1BC3705-1C07-465C-8D55-A1CF80712633}"/>
                  </a:ext>
                </a:extLst>
              </p:cNvPr>
              <p:cNvSpPr/>
              <p:nvPr/>
            </p:nvSpPr>
            <p:spPr>
              <a:xfrm>
                <a:off x="5213257" y="5276358"/>
                <a:ext cx="73902" cy="63344"/>
              </a:xfrm>
              <a:custGeom>
                <a:avLst/>
                <a:gdLst>
                  <a:gd name="connsiteX0" fmla="*/ 72054 w 73901"/>
                  <a:gd name="connsiteY0" fmla="*/ 29350 h 63344"/>
                  <a:gd name="connsiteX1" fmla="*/ 72054 w 73901"/>
                  <a:gd name="connsiteY1" fmla="*/ 29455 h 63344"/>
                  <a:gd name="connsiteX2" fmla="*/ 36740 w 73901"/>
                  <a:gd name="connsiteY2" fmla="*/ 59702 h 63344"/>
                  <a:gd name="connsiteX3" fmla="*/ 6387 w 73901"/>
                  <a:gd name="connsiteY3" fmla="*/ 42863 h 63344"/>
                  <a:gd name="connsiteX4" fmla="*/ 6334 w 73901"/>
                  <a:gd name="connsiteY4" fmla="*/ 42810 h 63344"/>
                  <a:gd name="connsiteX5" fmla="*/ 3959 w 73901"/>
                  <a:gd name="connsiteY5" fmla="*/ 34364 h 63344"/>
                  <a:gd name="connsiteX6" fmla="*/ 3959 w 73901"/>
                  <a:gd name="connsiteY6" fmla="*/ 34259 h 63344"/>
                  <a:gd name="connsiteX7" fmla="*/ 39274 w 73901"/>
                  <a:gd name="connsiteY7" fmla="*/ 3959 h 63344"/>
                  <a:gd name="connsiteX8" fmla="*/ 69679 w 73901"/>
                  <a:gd name="connsiteY8" fmla="*/ 20851 h 63344"/>
                  <a:gd name="connsiteX9" fmla="*/ 72054 w 73901"/>
                  <a:gd name="connsiteY9" fmla="*/ 29350 h 6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901" h="63344">
                    <a:moveTo>
                      <a:pt x="72054" y="29350"/>
                    </a:moveTo>
                    <a:lnTo>
                      <a:pt x="72054" y="29455"/>
                    </a:lnTo>
                    <a:cubicBezTo>
                      <a:pt x="69468" y="46611"/>
                      <a:pt x="54635" y="59702"/>
                      <a:pt x="36740" y="59702"/>
                    </a:cubicBezTo>
                    <a:cubicBezTo>
                      <a:pt x="23913" y="59702"/>
                      <a:pt x="12722" y="52998"/>
                      <a:pt x="6387" y="42863"/>
                    </a:cubicBezTo>
                    <a:cubicBezTo>
                      <a:pt x="6387" y="42863"/>
                      <a:pt x="6334" y="42810"/>
                      <a:pt x="6334" y="42810"/>
                    </a:cubicBezTo>
                    <a:cubicBezTo>
                      <a:pt x="5226" y="40171"/>
                      <a:pt x="4381" y="37268"/>
                      <a:pt x="3959" y="34364"/>
                    </a:cubicBezTo>
                    <a:lnTo>
                      <a:pt x="3959" y="34259"/>
                    </a:lnTo>
                    <a:cubicBezTo>
                      <a:pt x="6546" y="17103"/>
                      <a:pt x="21379" y="3959"/>
                      <a:pt x="39274" y="3959"/>
                    </a:cubicBezTo>
                    <a:cubicBezTo>
                      <a:pt x="52101" y="3959"/>
                      <a:pt x="63344" y="10716"/>
                      <a:pt x="69679" y="20851"/>
                    </a:cubicBezTo>
                    <a:cubicBezTo>
                      <a:pt x="70787" y="23543"/>
                      <a:pt x="71632" y="26394"/>
                      <a:pt x="72054" y="29350"/>
                    </a:cubicBezTo>
                    <a:close/>
                  </a:path>
                </a:pathLst>
              </a:custGeom>
              <a:solidFill>
                <a:srgbClr val="EC65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2" name="Freeform: Shape 921">
                <a:extLst>
                  <a:ext uri="{FF2B5EF4-FFF2-40B4-BE49-F238E27FC236}">
                    <a16:creationId xmlns:a16="http://schemas.microsoft.com/office/drawing/2014/main" id="{8247BA90-043A-40E8-ADA9-34FE05810A65}"/>
                  </a:ext>
                </a:extLst>
              </p:cNvPr>
              <p:cNvSpPr/>
              <p:nvPr/>
            </p:nvSpPr>
            <p:spPr>
              <a:xfrm>
                <a:off x="5229991" y="5283378"/>
                <a:ext cx="31672" cy="26394"/>
              </a:xfrm>
              <a:custGeom>
                <a:avLst/>
                <a:gdLst>
                  <a:gd name="connsiteX0" fmla="*/ 29666 w 31672"/>
                  <a:gd name="connsiteY0" fmla="*/ 11719 h 26393"/>
                  <a:gd name="connsiteX1" fmla="*/ 28769 w 31672"/>
                  <a:gd name="connsiteY1" fmla="*/ 16786 h 26393"/>
                  <a:gd name="connsiteX2" fmla="*/ 24915 w 31672"/>
                  <a:gd name="connsiteY2" fmla="*/ 22487 h 26393"/>
                  <a:gd name="connsiteX3" fmla="*/ 15150 w 31672"/>
                  <a:gd name="connsiteY3" fmla="*/ 26235 h 26393"/>
                  <a:gd name="connsiteX4" fmla="*/ 12722 w 31672"/>
                  <a:gd name="connsiteY4" fmla="*/ 26024 h 26393"/>
                  <a:gd name="connsiteX5" fmla="*/ 4751 w 31672"/>
                  <a:gd name="connsiteY5" fmla="*/ 21801 h 26393"/>
                  <a:gd name="connsiteX6" fmla="*/ 4170 w 31672"/>
                  <a:gd name="connsiteY6" fmla="*/ 20798 h 26393"/>
                  <a:gd name="connsiteX7" fmla="*/ 3959 w 31672"/>
                  <a:gd name="connsiteY7" fmla="*/ 18475 h 26393"/>
                  <a:gd name="connsiteX8" fmla="*/ 18475 w 31672"/>
                  <a:gd name="connsiteY8" fmla="*/ 3959 h 26393"/>
                  <a:gd name="connsiteX9" fmla="*/ 28875 w 31672"/>
                  <a:gd name="connsiteY9" fmla="*/ 8393 h 26393"/>
                  <a:gd name="connsiteX10" fmla="*/ 29455 w 31672"/>
                  <a:gd name="connsiteY10" fmla="*/ 9396 h 26393"/>
                  <a:gd name="connsiteX11" fmla="*/ 29666 w 31672"/>
                  <a:gd name="connsiteY11" fmla="*/ 11719 h 2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72" h="26393">
                    <a:moveTo>
                      <a:pt x="29666" y="11719"/>
                    </a:moveTo>
                    <a:cubicBezTo>
                      <a:pt x="29666" y="13514"/>
                      <a:pt x="29350" y="15203"/>
                      <a:pt x="28769" y="16786"/>
                    </a:cubicBezTo>
                    <a:cubicBezTo>
                      <a:pt x="27977" y="19003"/>
                      <a:pt x="26605" y="20956"/>
                      <a:pt x="24915" y="22487"/>
                    </a:cubicBezTo>
                    <a:cubicBezTo>
                      <a:pt x="22329" y="24810"/>
                      <a:pt x="18898" y="26235"/>
                      <a:pt x="15150" y="26235"/>
                    </a:cubicBezTo>
                    <a:cubicBezTo>
                      <a:pt x="14305" y="26235"/>
                      <a:pt x="13513" y="26182"/>
                      <a:pt x="12722" y="26024"/>
                    </a:cubicBezTo>
                    <a:cubicBezTo>
                      <a:pt x="9607" y="25496"/>
                      <a:pt x="6862" y="23965"/>
                      <a:pt x="4751" y="21801"/>
                    </a:cubicBezTo>
                    <a:cubicBezTo>
                      <a:pt x="4540" y="21484"/>
                      <a:pt x="4329" y="21115"/>
                      <a:pt x="4170" y="20798"/>
                    </a:cubicBezTo>
                    <a:cubicBezTo>
                      <a:pt x="4065" y="20059"/>
                      <a:pt x="3959" y="19267"/>
                      <a:pt x="3959" y="18475"/>
                    </a:cubicBezTo>
                    <a:cubicBezTo>
                      <a:pt x="3959" y="10452"/>
                      <a:pt x="10452" y="3959"/>
                      <a:pt x="18475" y="3959"/>
                    </a:cubicBezTo>
                    <a:cubicBezTo>
                      <a:pt x="22540" y="3959"/>
                      <a:pt x="26288" y="5648"/>
                      <a:pt x="28875" y="8393"/>
                    </a:cubicBezTo>
                    <a:cubicBezTo>
                      <a:pt x="29086" y="8710"/>
                      <a:pt x="29297" y="9079"/>
                      <a:pt x="29455" y="9396"/>
                    </a:cubicBezTo>
                    <a:cubicBezTo>
                      <a:pt x="29614" y="10188"/>
                      <a:pt x="29666" y="10980"/>
                      <a:pt x="29666" y="11719"/>
                    </a:cubicBezTo>
                    <a:close/>
                  </a:path>
                </a:pathLst>
              </a:custGeom>
              <a:solidFill>
                <a:srgbClr val="E739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3" name="Freeform: Shape 922">
                <a:extLst>
                  <a:ext uri="{FF2B5EF4-FFF2-40B4-BE49-F238E27FC236}">
                    <a16:creationId xmlns:a16="http://schemas.microsoft.com/office/drawing/2014/main" id="{4EADB967-02AB-4023-B254-4E032E7A104D}"/>
                  </a:ext>
                </a:extLst>
              </p:cNvPr>
              <p:cNvSpPr/>
              <p:nvPr/>
            </p:nvSpPr>
            <p:spPr>
              <a:xfrm>
                <a:off x="5236504" y="5288526"/>
                <a:ext cx="15836" cy="15836"/>
              </a:xfrm>
              <a:custGeom>
                <a:avLst/>
                <a:gdLst>
                  <a:gd name="connsiteX0" fmla="*/ 7370 w 15836"/>
                  <a:gd name="connsiteY0" fmla="*/ 4090 h 15836"/>
                  <a:gd name="connsiteX1" fmla="*/ 8742 w 15836"/>
                  <a:gd name="connsiteY1" fmla="*/ 5304 h 15836"/>
                  <a:gd name="connsiteX2" fmla="*/ 10326 w 15836"/>
                  <a:gd name="connsiteY2" fmla="*/ 7099 h 15836"/>
                  <a:gd name="connsiteX3" fmla="*/ 11381 w 15836"/>
                  <a:gd name="connsiteY3" fmla="*/ 7046 h 15836"/>
                  <a:gd name="connsiteX4" fmla="*/ 16291 w 15836"/>
                  <a:gd name="connsiteY4" fmla="*/ 6043 h 15836"/>
                  <a:gd name="connsiteX5" fmla="*/ 16713 w 15836"/>
                  <a:gd name="connsiteY5" fmla="*/ 6255 h 15836"/>
                  <a:gd name="connsiteX6" fmla="*/ 16343 w 15836"/>
                  <a:gd name="connsiteY6" fmla="*/ 7469 h 15836"/>
                  <a:gd name="connsiteX7" fmla="*/ 14126 w 15836"/>
                  <a:gd name="connsiteY7" fmla="*/ 8788 h 15836"/>
                  <a:gd name="connsiteX8" fmla="*/ 13810 w 15836"/>
                  <a:gd name="connsiteY8" fmla="*/ 11586 h 15836"/>
                  <a:gd name="connsiteX9" fmla="*/ 14549 w 15836"/>
                  <a:gd name="connsiteY9" fmla="*/ 14437 h 15836"/>
                  <a:gd name="connsiteX10" fmla="*/ 13810 w 15836"/>
                  <a:gd name="connsiteY10" fmla="*/ 16020 h 15836"/>
                  <a:gd name="connsiteX11" fmla="*/ 11751 w 15836"/>
                  <a:gd name="connsiteY11" fmla="*/ 15334 h 15836"/>
                  <a:gd name="connsiteX12" fmla="*/ 10590 w 15836"/>
                  <a:gd name="connsiteY12" fmla="*/ 13328 h 15836"/>
                  <a:gd name="connsiteX13" fmla="*/ 9798 w 15836"/>
                  <a:gd name="connsiteY13" fmla="*/ 12695 h 15836"/>
                  <a:gd name="connsiteX14" fmla="*/ 8637 w 15836"/>
                  <a:gd name="connsiteY14" fmla="*/ 13170 h 15836"/>
                  <a:gd name="connsiteX15" fmla="*/ 6156 w 15836"/>
                  <a:gd name="connsiteY15" fmla="*/ 14437 h 15836"/>
                  <a:gd name="connsiteX16" fmla="*/ 4044 w 15836"/>
                  <a:gd name="connsiteY16" fmla="*/ 14014 h 15836"/>
                  <a:gd name="connsiteX17" fmla="*/ 4361 w 15836"/>
                  <a:gd name="connsiteY17" fmla="*/ 12642 h 15836"/>
                  <a:gd name="connsiteX18" fmla="*/ 7053 w 15836"/>
                  <a:gd name="connsiteY18" fmla="*/ 8524 h 15836"/>
                  <a:gd name="connsiteX19" fmla="*/ 7370 w 15836"/>
                  <a:gd name="connsiteY19" fmla="*/ 4090 h 1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36" h="15836">
                    <a:moveTo>
                      <a:pt x="7370" y="4090"/>
                    </a:moveTo>
                    <a:cubicBezTo>
                      <a:pt x="7950" y="4302"/>
                      <a:pt x="8425" y="4777"/>
                      <a:pt x="8742" y="5304"/>
                    </a:cubicBezTo>
                    <a:cubicBezTo>
                      <a:pt x="9164" y="5991"/>
                      <a:pt x="9534" y="6888"/>
                      <a:pt x="10326" y="7099"/>
                    </a:cubicBezTo>
                    <a:cubicBezTo>
                      <a:pt x="10642" y="7205"/>
                      <a:pt x="11012" y="7152"/>
                      <a:pt x="11381" y="7046"/>
                    </a:cubicBezTo>
                    <a:cubicBezTo>
                      <a:pt x="13018" y="6624"/>
                      <a:pt x="14654" y="5516"/>
                      <a:pt x="16291" y="6043"/>
                    </a:cubicBezTo>
                    <a:cubicBezTo>
                      <a:pt x="16449" y="6096"/>
                      <a:pt x="16607" y="6149"/>
                      <a:pt x="16713" y="6255"/>
                    </a:cubicBezTo>
                    <a:cubicBezTo>
                      <a:pt x="17030" y="6624"/>
                      <a:pt x="16713" y="7152"/>
                      <a:pt x="16343" y="7469"/>
                    </a:cubicBezTo>
                    <a:cubicBezTo>
                      <a:pt x="15657" y="7997"/>
                      <a:pt x="14707" y="8155"/>
                      <a:pt x="14126" y="8788"/>
                    </a:cubicBezTo>
                    <a:cubicBezTo>
                      <a:pt x="13440" y="9527"/>
                      <a:pt x="13493" y="10636"/>
                      <a:pt x="13810" y="11586"/>
                    </a:cubicBezTo>
                    <a:cubicBezTo>
                      <a:pt x="14074" y="12536"/>
                      <a:pt x="14549" y="13434"/>
                      <a:pt x="14549" y="14437"/>
                    </a:cubicBezTo>
                    <a:cubicBezTo>
                      <a:pt x="14549" y="15070"/>
                      <a:pt x="14337" y="15704"/>
                      <a:pt x="13810" y="16020"/>
                    </a:cubicBezTo>
                    <a:cubicBezTo>
                      <a:pt x="13123" y="16390"/>
                      <a:pt x="12279" y="15967"/>
                      <a:pt x="11751" y="15334"/>
                    </a:cubicBezTo>
                    <a:cubicBezTo>
                      <a:pt x="11276" y="14701"/>
                      <a:pt x="11012" y="13962"/>
                      <a:pt x="10590" y="13328"/>
                    </a:cubicBezTo>
                    <a:cubicBezTo>
                      <a:pt x="10378" y="13064"/>
                      <a:pt x="10115" y="12747"/>
                      <a:pt x="9798" y="12695"/>
                    </a:cubicBezTo>
                    <a:cubicBezTo>
                      <a:pt x="9376" y="12642"/>
                      <a:pt x="9006" y="12906"/>
                      <a:pt x="8637" y="13170"/>
                    </a:cubicBezTo>
                    <a:cubicBezTo>
                      <a:pt x="7897" y="13698"/>
                      <a:pt x="7053" y="14173"/>
                      <a:pt x="6156" y="14437"/>
                    </a:cubicBezTo>
                    <a:cubicBezTo>
                      <a:pt x="5416" y="14701"/>
                      <a:pt x="4414" y="14701"/>
                      <a:pt x="4044" y="14014"/>
                    </a:cubicBezTo>
                    <a:cubicBezTo>
                      <a:pt x="3833" y="13539"/>
                      <a:pt x="4044" y="13011"/>
                      <a:pt x="4361" y="12642"/>
                    </a:cubicBezTo>
                    <a:cubicBezTo>
                      <a:pt x="5522" y="11375"/>
                      <a:pt x="7792" y="10636"/>
                      <a:pt x="7053" y="8524"/>
                    </a:cubicBezTo>
                    <a:cubicBezTo>
                      <a:pt x="6683" y="7627"/>
                      <a:pt x="4202" y="3140"/>
                      <a:pt x="7370" y="4090"/>
                    </a:cubicBezTo>
                    <a:close/>
                  </a:path>
                </a:pathLst>
              </a:custGeom>
              <a:solidFill>
                <a:srgbClr val="2525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4" name="Freeform: Shape 923">
                <a:extLst>
                  <a:ext uri="{FF2B5EF4-FFF2-40B4-BE49-F238E27FC236}">
                    <a16:creationId xmlns:a16="http://schemas.microsoft.com/office/drawing/2014/main" id="{7D95D2F7-3A9B-4563-A3BC-DC4F28FCB136}"/>
                  </a:ext>
                </a:extLst>
              </p:cNvPr>
              <p:cNvSpPr/>
              <p:nvPr/>
            </p:nvSpPr>
            <p:spPr>
              <a:xfrm>
                <a:off x="5217646" y="5279050"/>
                <a:ext cx="31672" cy="36951"/>
              </a:xfrm>
              <a:custGeom>
                <a:avLst/>
                <a:gdLst>
                  <a:gd name="connsiteX0" fmla="*/ 28128 w 31672"/>
                  <a:gd name="connsiteY0" fmla="*/ 3959 h 36950"/>
                  <a:gd name="connsiteX1" fmla="*/ 26439 w 31672"/>
                  <a:gd name="connsiteY1" fmla="*/ 4856 h 36950"/>
                  <a:gd name="connsiteX2" fmla="*/ 24538 w 31672"/>
                  <a:gd name="connsiteY2" fmla="*/ 5912 h 36950"/>
                  <a:gd name="connsiteX3" fmla="*/ 22216 w 31672"/>
                  <a:gd name="connsiteY3" fmla="*/ 7443 h 36950"/>
                  <a:gd name="connsiteX4" fmla="*/ 19576 w 31672"/>
                  <a:gd name="connsiteY4" fmla="*/ 9449 h 36950"/>
                  <a:gd name="connsiteX5" fmla="*/ 16831 w 31672"/>
                  <a:gd name="connsiteY5" fmla="*/ 11877 h 36950"/>
                  <a:gd name="connsiteX6" fmla="*/ 14192 w 31672"/>
                  <a:gd name="connsiteY6" fmla="*/ 14728 h 36950"/>
                  <a:gd name="connsiteX7" fmla="*/ 11764 w 31672"/>
                  <a:gd name="connsiteY7" fmla="*/ 17948 h 36950"/>
                  <a:gd name="connsiteX8" fmla="*/ 9600 w 31672"/>
                  <a:gd name="connsiteY8" fmla="*/ 21326 h 36950"/>
                  <a:gd name="connsiteX9" fmla="*/ 7858 w 31672"/>
                  <a:gd name="connsiteY9" fmla="*/ 24810 h 36950"/>
                  <a:gd name="connsiteX10" fmla="*/ 5588 w 31672"/>
                  <a:gd name="connsiteY10" fmla="*/ 31356 h 36950"/>
                  <a:gd name="connsiteX11" fmla="*/ 5007 w 31672"/>
                  <a:gd name="connsiteY11" fmla="*/ 34100 h 36950"/>
                  <a:gd name="connsiteX12" fmla="*/ 4743 w 31672"/>
                  <a:gd name="connsiteY12" fmla="*/ 36265 h 36950"/>
                  <a:gd name="connsiteX13" fmla="*/ 4585 w 31672"/>
                  <a:gd name="connsiteY13" fmla="*/ 38165 h 36950"/>
                  <a:gd name="connsiteX14" fmla="*/ 4215 w 31672"/>
                  <a:gd name="connsiteY14" fmla="*/ 36265 h 36950"/>
                  <a:gd name="connsiteX15" fmla="*/ 4004 w 31672"/>
                  <a:gd name="connsiteY15" fmla="*/ 34048 h 36950"/>
                  <a:gd name="connsiteX16" fmla="*/ 4057 w 31672"/>
                  <a:gd name="connsiteY16" fmla="*/ 31092 h 36950"/>
                  <a:gd name="connsiteX17" fmla="*/ 4585 w 31672"/>
                  <a:gd name="connsiteY17" fmla="*/ 27660 h 36950"/>
                  <a:gd name="connsiteX18" fmla="*/ 5641 w 31672"/>
                  <a:gd name="connsiteY18" fmla="*/ 23913 h 36950"/>
                  <a:gd name="connsiteX19" fmla="*/ 7277 w 31672"/>
                  <a:gd name="connsiteY19" fmla="*/ 20059 h 36950"/>
                  <a:gd name="connsiteX20" fmla="*/ 9494 w 31672"/>
                  <a:gd name="connsiteY20" fmla="*/ 16364 h 36950"/>
                  <a:gd name="connsiteX21" fmla="*/ 12186 w 31672"/>
                  <a:gd name="connsiteY21" fmla="*/ 12986 h 36950"/>
                  <a:gd name="connsiteX22" fmla="*/ 15195 w 31672"/>
                  <a:gd name="connsiteY22" fmla="*/ 10135 h 36950"/>
                  <a:gd name="connsiteX23" fmla="*/ 18309 w 31672"/>
                  <a:gd name="connsiteY23" fmla="*/ 7813 h 36950"/>
                  <a:gd name="connsiteX24" fmla="*/ 21371 w 31672"/>
                  <a:gd name="connsiteY24" fmla="*/ 6123 h 36950"/>
                  <a:gd name="connsiteX25" fmla="*/ 24116 w 31672"/>
                  <a:gd name="connsiteY25" fmla="*/ 5015 h 36950"/>
                  <a:gd name="connsiteX26" fmla="*/ 26228 w 31672"/>
                  <a:gd name="connsiteY26" fmla="*/ 4381 h 36950"/>
                  <a:gd name="connsiteX27" fmla="*/ 28128 w 31672"/>
                  <a:gd name="connsiteY27" fmla="*/ 3959 h 36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1672" h="36950">
                    <a:moveTo>
                      <a:pt x="28128" y="3959"/>
                    </a:moveTo>
                    <a:cubicBezTo>
                      <a:pt x="28128" y="3959"/>
                      <a:pt x="27494" y="4329"/>
                      <a:pt x="26439" y="4856"/>
                    </a:cubicBezTo>
                    <a:cubicBezTo>
                      <a:pt x="25911" y="5120"/>
                      <a:pt x="25225" y="5437"/>
                      <a:pt x="24538" y="5912"/>
                    </a:cubicBezTo>
                    <a:cubicBezTo>
                      <a:pt x="23852" y="6387"/>
                      <a:pt x="23008" y="6810"/>
                      <a:pt x="22216" y="7443"/>
                    </a:cubicBezTo>
                    <a:cubicBezTo>
                      <a:pt x="21371" y="8076"/>
                      <a:pt x="20474" y="8657"/>
                      <a:pt x="19576" y="9449"/>
                    </a:cubicBezTo>
                    <a:cubicBezTo>
                      <a:pt x="18679" y="10188"/>
                      <a:pt x="17782" y="10980"/>
                      <a:pt x="16831" y="11877"/>
                    </a:cubicBezTo>
                    <a:cubicBezTo>
                      <a:pt x="15881" y="12722"/>
                      <a:pt x="15089" y="13777"/>
                      <a:pt x="14192" y="14728"/>
                    </a:cubicBezTo>
                    <a:cubicBezTo>
                      <a:pt x="13400" y="15783"/>
                      <a:pt x="12503" y="16786"/>
                      <a:pt x="11764" y="17948"/>
                    </a:cubicBezTo>
                    <a:cubicBezTo>
                      <a:pt x="10972" y="19003"/>
                      <a:pt x="10286" y="20217"/>
                      <a:pt x="9600" y="21326"/>
                    </a:cubicBezTo>
                    <a:cubicBezTo>
                      <a:pt x="9019" y="22540"/>
                      <a:pt x="8333" y="23649"/>
                      <a:pt x="7858" y="24810"/>
                    </a:cubicBezTo>
                    <a:cubicBezTo>
                      <a:pt x="6802" y="27133"/>
                      <a:pt x="6116" y="29402"/>
                      <a:pt x="5588" y="31356"/>
                    </a:cubicBezTo>
                    <a:cubicBezTo>
                      <a:pt x="5429" y="32358"/>
                      <a:pt x="5113" y="33256"/>
                      <a:pt x="5007" y="34100"/>
                    </a:cubicBezTo>
                    <a:cubicBezTo>
                      <a:pt x="4902" y="34945"/>
                      <a:pt x="4743" y="35684"/>
                      <a:pt x="4743" y="36265"/>
                    </a:cubicBezTo>
                    <a:cubicBezTo>
                      <a:pt x="4690" y="37479"/>
                      <a:pt x="4585" y="38165"/>
                      <a:pt x="4585" y="38165"/>
                    </a:cubicBezTo>
                    <a:cubicBezTo>
                      <a:pt x="4585" y="38165"/>
                      <a:pt x="4426" y="37479"/>
                      <a:pt x="4215" y="36265"/>
                    </a:cubicBezTo>
                    <a:cubicBezTo>
                      <a:pt x="4110" y="35631"/>
                      <a:pt x="4110" y="34892"/>
                      <a:pt x="4004" y="34048"/>
                    </a:cubicBezTo>
                    <a:cubicBezTo>
                      <a:pt x="3899" y="33150"/>
                      <a:pt x="4004" y="32200"/>
                      <a:pt x="4057" y="31092"/>
                    </a:cubicBezTo>
                    <a:cubicBezTo>
                      <a:pt x="4163" y="30036"/>
                      <a:pt x="4321" y="28875"/>
                      <a:pt x="4585" y="27660"/>
                    </a:cubicBezTo>
                    <a:cubicBezTo>
                      <a:pt x="4849" y="26446"/>
                      <a:pt x="5166" y="25179"/>
                      <a:pt x="5641" y="23913"/>
                    </a:cubicBezTo>
                    <a:cubicBezTo>
                      <a:pt x="6063" y="22646"/>
                      <a:pt x="6644" y="21379"/>
                      <a:pt x="7277" y="20059"/>
                    </a:cubicBezTo>
                    <a:cubicBezTo>
                      <a:pt x="7963" y="18845"/>
                      <a:pt x="8649" y="17525"/>
                      <a:pt x="9494" y="16364"/>
                    </a:cubicBezTo>
                    <a:cubicBezTo>
                      <a:pt x="10286" y="15150"/>
                      <a:pt x="11289" y="14094"/>
                      <a:pt x="12186" y="12986"/>
                    </a:cubicBezTo>
                    <a:cubicBezTo>
                      <a:pt x="13189" y="11983"/>
                      <a:pt x="14139" y="10927"/>
                      <a:pt x="15195" y="10135"/>
                    </a:cubicBezTo>
                    <a:cubicBezTo>
                      <a:pt x="16198" y="9238"/>
                      <a:pt x="17254" y="8499"/>
                      <a:pt x="18309" y="7813"/>
                    </a:cubicBezTo>
                    <a:cubicBezTo>
                      <a:pt x="19312" y="7073"/>
                      <a:pt x="20421" y="6598"/>
                      <a:pt x="21371" y="6123"/>
                    </a:cubicBezTo>
                    <a:cubicBezTo>
                      <a:pt x="22321" y="5595"/>
                      <a:pt x="23324" y="5332"/>
                      <a:pt x="24116" y="5015"/>
                    </a:cubicBezTo>
                    <a:cubicBezTo>
                      <a:pt x="24908" y="4698"/>
                      <a:pt x="25647" y="4540"/>
                      <a:pt x="26228" y="4381"/>
                    </a:cubicBezTo>
                    <a:cubicBezTo>
                      <a:pt x="27442" y="4117"/>
                      <a:pt x="28128" y="3959"/>
                      <a:pt x="28128" y="3959"/>
                    </a:cubicBezTo>
                    <a:close/>
                  </a:path>
                </a:pathLst>
              </a:custGeom>
              <a:solidFill>
                <a:srgbClr val="EB56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1206" name="Picture 1205">
            <a:extLst>
              <a:ext uri="{FF2B5EF4-FFF2-40B4-BE49-F238E27FC236}">
                <a16:creationId xmlns:a16="http://schemas.microsoft.com/office/drawing/2014/main" id="{9AD3BC28-DC99-4EF7-BEA5-2A7191623C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20636839">
            <a:off x="8038410" y="5869279"/>
            <a:ext cx="920576" cy="219475"/>
          </a:xfrm>
          <a:custGeom>
            <a:avLst/>
            <a:gdLst>
              <a:gd name="connsiteX0" fmla="*/ 571174 w 920576"/>
              <a:gd name="connsiteY0" fmla="*/ 0 h 219475"/>
              <a:gd name="connsiteX1" fmla="*/ 920576 w 920576"/>
              <a:gd name="connsiteY1" fmla="*/ 0 h 219475"/>
              <a:gd name="connsiteX2" fmla="*/ 920576 w 920576"/>
              <a:gd name="connsiteY2" fmla="*/ 219475 h 219475"/>
              <a:gd name="connsiteX3" fmla="*/ 558030 w 920576"/>
              <a:gd name="connsiteY3" fmla="*/ 219475 h 219475"/>
              <a:gd name="connsiteX4" fmla="*/ 555924 w 920576"/>
              <a:gd name="connsiteY4" fmla="*/ 215147 h 219475"/>
              <a:gd name="connsiteX5" fmla="*/ 588944 w 920576"/>
              <a:gd name="connsiteY5" fmla="*/ 171967 h 219475"/>
              <a:gd name="connsiteX6" fmla="*/ 543224 w 920576"/>
              <a:gd name="connsiteY6" fmla="*/ 98307 h 219475"/>
              <a:gd name="connsiteX7" fmla="*/ 591484 w 920576"/>
              <a:gd name="connsiteY7" fmla="*/ 55127 h 219475"/>
              <a:gd name="connsiteX8" fmla="*/ 0 w 920576"/>
              <a:gd name="connsiteY8" fmla="*/ 0 h 219475"/>
              <a:gd name="connsiteX9" fmla="*/ 361818 w 920576"/>
              <a:gd name="connsiteY9" fmla="*/ 0 h 219475"/>
              <a:gd name="connsiteX10" fmla="*/ 307004 w 920576"/>
              <a:gd name="connsiteY10" fmla="*/ 50047 h 219475"/>
              <a:gd name="connsiteX11" fmla="*/ 367964 w 920576"/>
              <a:gd name="connsiteY11" fmla="*/ 111007 h 219475"/>
              <a:gd name="connsiteX12" fmla="*/ 319704 w 920576"/>
              <a:gd name="connsiteY12" fmla="*/ 192287 h 219475"/>
              <a:gd name="connsiteX13" fmla="*/ 351075 w 920576"/>
              <a:gd name="connsiteY13" fmla="*/ 219475 h 219475"/>
              <a:gd name="connsiteX14" fmla="*/ 0 w 920576"/>
              <a:gd name="connsiteY14" fmla="*/ 219475 h 219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0576" h="219475">
                <a:moveTo>
                  <a:pt x="571174" y="0"/>
                </a:moveTo>
                <a:lnTo>
                  <a:pt x="920576" y="0"/>
                </a:lnTo>
                <a:lnTo>
                  <a:pt x="920576" y="219475"/>
                </a:lnTo>
                <a:lnTo>
                  <a:pt x="558030" y="219475"/>
                </a:lnTo>
                <a:lnTo>
                  <a:pt x="555924" y="215147"/>
                </a:lnTo>
                <a:lnTo>
                  <a:pt x="588944" y="171967"/>
                </a:lnTo>
                <a:lnTo>
                  <a:pt x="543224" y="98307"/>
                </a:lnTo>
                <a:lnTo>
                  <a:pt x="591484" y="55127"/>
                </a:lnTo>
                <a:close/>
                <a:moveTo>
                  <a:pt x="0" y="0"/>
                </a:moveTo>
                <a:lnTo>
                  <a:pt x="361818" y="0"/>
                </a:lnTo>
                <a:lnTo>
                  <a:pt x="307004" y="50047"/>
                </a:lnTo>
                <a:lnTo>
                  <a:pt x="367964" y="111007"/>
                </a:lnTo>
                <a:lnTo>
                  <a:pt x="319704" y="192287"/>
                </a:lnTo>
                <a:lnTo>
                  <a:pt x="351075" y="219475"/>
                </a:lnTo>
                <a:lnTo>
                  <a:pt x="0" y="219475"/>
                </a:lnTo>
                <a:close/>
              </a:path>
            </a:pathLst>
          </a:custGeom>
        </p:spPr>
      </p:pic>
      <p:pic>
        <p:nvPicPr>
          <p:cNvPr id="1207" name="Picture 1206">
            <a:extLst>
              <a:ext uri="{FF2B5EF4-FFF2-40B4-BE49-F238E27FC236}">
                <a16:creationId xmlns:a16="http://schemas.microsoft.com/office/drawing/2014/main" id="{A61BE705-22A6-4F4C-9D62-86247A7EF1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220703">
            <a:off x="2922457" y="5660560"/>
            <a:ext cx="920576" cy="219475"/>
          </a:xfrm>
          <a:custGeom>
            <a:avLst/>
            <a:gdLst>
              <a:gd name="connsiteX0" fmla="*/ 571174 w 920576"/>
              <a:gd name="connsiteY0" fmla="*/ 0 h 219475"/>
              <a:gd name="connsiteX1" fmla="*/ 920576 w 920576"/>
              <a:gd name="connsiteY1" fmla="*/ 0 h 219475"/>
              <a:gd name="connsiteX2" fmla="*/ 920576 w 920576"/>
              <a:gd name="connsiteY2" fmla="*/ 219475 h 219475"/>
              <a:gd name="connsiteX3" fmla="*/ 558030 w 920576"/>
              <a:gd name="connsiteY3" fmla="*/ 219475 h 219475"/>
              <a:gd name="connsiteX4" fmla="*/ 555924 w 920576"/>
              <a:gd name="connsiteY4" fmla="*/ 215147 h 219475"/>
              <a:gd name="connsiteX5" fmla="*/ 588944 w 920576"/>
              <a:gd name="connsiteY5" fmla="*/ 171967 h 219475"/>
              <a:gd name="connsiteX6" fmla="*/ 543224 w 920576"/>
              <a:gd name="connsiteY6" fmla="*/ 98307 h 219475"/>
              <a:gd name="connsiteX7" fmla="*/ 591484 w 920576"/>
              <a:gd name="connsiteY7" fmla="*/ 55127 h 219475"/>
              <a:gd name="connsiteX8" fmla="*/ 0 w 920576"/>
              <a:gd name="connsiteY8" fmla="*/ 0 h 219475"/>
              <a:gd name="connsiteX9" fmla="*/ 361818 w 920576"/>
              <a:gd name="connsiteY9" fmla="*/ 0 h 219475"/>
              <a:gd name="connsiteX10" fmla="*/ 307004 w 920576"/>
              <a:gd name="connsiteY10" fmla="*/ 50047 h 219475"/>
              <a:gd name="connsiteX11" fmla="*/ 367964 w 920576"/>
              <a:gd name="connsiteY11" fmla="*/ 111007 h 219475"/>
              <a:gd name="connsiteX12" fmla="*/ 319704 w 920576"/>
              <a:gd name="connsiteY12" fmla="*/ 192287 h 219475"/>
              <a:gd name="connsiteX13" fmla="*/ 351075 w 920576"/>
              <a:gd name="connsiteY13" fmla="*/ 219475 h 219475"/>
              <a:gd name="connsiteX14" fmla="*/ 0 w 920576"/>
              <a:gd name="connsiteY14" fmla="*/ 219475 h 219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0576" h="219475">
                <a:moveTo>
                  <a:pt x="571174" y="0"/>
                </a:moveTo>
                <a:lnTo>
                  <a:pt x="920576" y="0"/>
                </a:lnTo>
                <a:lnTo>
                  <a:pt x="920576" y="219475"/>
                </a:lnTo>
                <a:lnTo>
                  <a:pt x="558030" y="219475"/>
                </a:lnTo>
                <a:lnTo>
                  <a:pt x="555924" y="215147"/>
                </a:lnTo>
                <a:lnTo>
                  <a:pt x="588944" y="171967"/>
                </a:lnTo>
                <a:lnTo>
                  <a:pt x="543224" y="98307"/>
                </a:lnTo>
                <a:lnTo>
                  <a:pt x="591484" y="55127"/>
                </a:lnTo>
                <a:close/>
                <a:moveTo>
                  <a:pt x="0" y="0"/>
                </a:moveTo>
                <a:lnTo>
                  <a:pt x="361818" y="0"/>
                </a:lnTo>
                <a:lnTo>
                  <a:pt x="307004" y="50047"/>
                </a:lnTo>
                <a:lnTo>
                  <a:pt x="367964" y="111007"/>
                </a:lnTo>
                <a:lnTo>
                  <a:pt x="319704" y="192287"/>
                </a:lnTo>
                <a:lnTo>
                  <a:pt x="351075" y="219475"/>
                </a:lnTo>
                <a:lnTo>
                  <a:pt x="0" y="219475"/>
                </a:lnTo>
                <a:close/>
              </a:path>
            </a:pathLst>
          </a:custGeom>
        </p:spPr>
      </p:pic>
      <p:sp>
        <p:nvSpPr>
          <p:cNvPr id="1208" name="Freeform: Shape 1207">
            <a:extLst>
              <a:ext uri="{FF2B5EF4-FFF2-40B4-BE49-F238E27FC236}">
                <a16:creationId xmlns:a16="http://schemas.microsoft.com/office/drawing/2014/main" id="{C5149CB0-D320-47F2-88EB-5EFAD515B919}"/>
              </a:ext>
            </a:extLst>
          </p:cNvPr>
          <p:cNvSpPr/>
          <p:nvPr/>
        </p:nvSpPr>
        <p:spPr>
          <a:xfrm>
            <a:off x="7995903" y="2997047"/>
            <a:ext cx="761932" cy="335490"/>
          </a:xfrm>
          <a:custGeom>
            <a:avLst/>
            <a:gdLst>
              <a:gd name="connsiteX0" fmla="*/ 0 w 880110"/>
              <a:gd name="connsiteY0" fmla="*/ 133350 h 344170"/>
              <a:gd name="connsiteX1" fmla="*/ 52070 w 880110"/>
              <a:gd name="connsiteY1" fmla="*/ 344170 h 344170"/>
              <a:gd name="connsiteX2" fmla="*/ 880110 w 880110"/>
              <a:gd name="connsiteY2" fmla="*/ 203200 h 344170"/>
              <a:gd name="connsiteX3" fmla="*/ 835660 w 880110"/>
              <a:gd name="connsiteY3" fmla="*/ 0 h 344170"/>
              <a:gd name="connsiteX4" fmla="*/ 782320 w 880110"/>
              <a:gd name="connsiteY4" fmla="*/ 60960 h 344170"/>
              <a:gd name="connsiteX5" fmla="*/ 698500 w 880110"/>
              <a:gd name="connsiteY5" fmla="*/ 13970 h 344170"/>
              <a:gd name="connsiteX6" fmla="*/ 669290 w 880110"/>
              <a:gd name="connsiteY6" fmla="*/ 55880 h 344170"/>
              <a:gd name="connsiteX7" fmla="*/ 565150 w 880110"/>
              <a:gd name="connsiteY7" fmla="*/ 10160 h 344170"/>
              <a:gd name="connsiteX8" fmla="*/ 538480 w 880110"/>
              <a:gd name="connsiteY8" fmla="*/ 53340 h 344170"/>
              <a:gd name="connsiteX9" fmla="*/ 492760 w 880110"/>
              <a:gd name="connsiteY9" fmla="*/ 16510 h 344170"/>
              <a:gd name="connsiteX10" fmla="*/ 444500 w 880110"/>
              <a:gd name="connsiteY10" fmla="*/ 68580 h 344170"/>
              <a:gd name="connsiteX11" fmla="*/ 396240 w 880110"/>
              <a:gd name="connsiteY11" fmla="*/ 27940 h 344170"/>
              <a:gd name="connsiteX12" fmla="*/ 349250 w 880110"/>
              <a:gd name="connsiteY12" fmla="*/ 87630 h 344170"/>
              <a:gd name="connsiteX13" fmla="*/ 293370 w 880110"/>
              <a:gd name="connsiteY13" fmla="*/ 49530 h 344170"/>
              <a:gd name="connsiteX14" fmla="*/ 241300 w 880110"/>
              <a:gd name="connsiteY14" fmla="*/ 115570 h 344170"/>
              <a:gd name="connsiteX15" fmla="*/ 165100 w 880110"/>
              <a:gd name="connsiteY15" fmla="*/ 69850 h 344170"/>
              <a:gd name="connsiteX16" fmla="*/ 138430 w 880110"/>
              <a:gd name="connsiteY16" fmla="*/ 121920 h 344170"/>
              <a:gd name="connsiteX17" fmla="*/ 90170 w 880110"/>
              <a:gd name="connsiteY17" fmla="*/ 87630 h 344170"/>
              <a:gd name="connsiteX18" fmla="*/ 48260 w 880110"/>
              <a:gd name="connsiteY18" fmla="*/ 156210 h 344170"/>
              <a:gd name="connsiteX19" fmla="*/ 0 w 880110"/>
              <a:gd name="connsiteY19" fmla="*/ 133350 h 344170"/>
              <a:gd name="connsiteX0" fmla="*/ 0 w 880110"/>
              <a:gd name="connsiteY0" fmla="*/ 148356 h 359176"/>
              <a:gd name="connsiteX1" fmla="*/ 52070 w 880110"/>
              <a:gd name="connsiteY1" fmla="*/ 359176 h 359176"/>
              <a:gd name="connsiteX2" fmla="*/ 880110 w 880110"/>
              <a:gd name="connsiteY2" fmla="*/ 218206 h 359176"/>
              <a:gd name="connsiteX3" fmla="*/ 835660 w 880110"/>
              <a:gd name="connsiteY3" fmla="*/ 15006 h 359176"/>
              <a:gd name="connsiteX4" fmla="*/ 782320 w 880110"/>
              <a:gd name="connsiteY4" fmla="*/ 75966 h 359176"/>
              <a:gd name="connsiteX5" fmla="*/ 698500 w 880110"/>
              <a:gd name="connsiteY5" fmla="*/ 28976 h 359176"/>
              <a:gd name="connsiteX6" fmla="*/ 669290 w 880110"/>
              <a:gd name="connsiteY6" fmla="*/ 70886 h 359176"/>
              <a:gd name="connsiteX7" fmla="*/ 591556 w 880110"/>
              <a:gd name="connsiteY7" fmla="*/ 0 h 359176"/>
              <a:gd name="connsiteX8" fmla="*/ 538480 w 880110"/>
              <a:gd name="connsiteY8" fmla="*/ 68346 h 359176"/>
              <a:gd name="connsiteX9" fmla="*/ 492760 w 880110"/>
              <a:gd name="connsiteY9" fmla="*/ 31516 h 359176"/>
              <a:gd name="connsiteX10" fmla="*/ 444500 w 880110"/>
              <a:gd name="connsiteY10" fmla="*/ 83586 h 359176"/>
              <a:gd name="connsiteX11" fmla="*/ 396240 w 880110"/>
              <a:gd name="connsiteY11" fmla="*/ 42946 h 359176"/>
              <a:gd name="connsiteX12" fmla="*/ 349250 w 880110"/>
              <a:gd name="connsiteY12" fmla="*/ 102636 h 359176"/>
              <a:gd name="connsiteX13" fmla="*/ 293370 w 880110"/>
              <a:gd name="connsiteY13" fmla="*/ 64536 h 359176"/>
              <a:gd name="connsiteX14" fmla="*/ 241300 w 880110"/>
              <a:gd name="connsiteY14" fmla="*/ 130576 h 359176"/>
              <a:gd name="connsiteX15" fmla="*/ 165100 w 880110"/>
              <a:gd name="connsiteY15" fmla="*/ 84856 h 359176"/>
              <a:gd name="connsiteX16" fmla="*/ 138430 w 880110"/>
              <a:gd name="connsiteY16" fmla="*/ 136926 h 359176"/>
              <a:gd name="connsiteX17" fmla="*/ 90170 w 880110"/>
              <a:gd name="connsiteY17" fmla="*/ 102636 h 359176"/>
              <a:gd name="connsiteX18" fmla="*/ 48260 w 880110"/>
              <a:gd name="connsiteY18" fmla="*/ 171216 h 359176"/>
              <a:gd name="connsiteX19" fmla="*/ 0 w 880110"/>
              <a:gd name="connsiteY19" fmla="*/ 148356 h 359176"/>
              <a:gd name="connsiteX0" fmla="*/ 0 w 880110"/>
              <a:gd name="connsiteY0" fmla="*/ 148356 h 359176"/>
              <a:gd name="connsiteX1" fmla="*/ 52070 w 880110"/>
              <a:gd name="connsiteY1" fmla="*/ 359176 h 359176"/>
              <a:gd name="connsiteX2" fmla="*/ 880110 w 880110"/>
              <a:gd name="connsiteY2" fmla="*/ 218206 h 359176"/>
              <a:gd name="connsiteX3" fmla="*/ 835660 w 880110"/>
              <a:gd name="connsiteY3" fmla="*/ 15006 h 359176"/>
              <a:gd name="connsiteX4" fmla="*/ 782320 w 880110"/>
              <a:gd name="connsiteY4" fmla="*/ 75966 h 359176"/>
              <a:gd name="connsiteX5" fmla="*/ 716104 w 880110"/>
              <a:gd name="connsiteY5" fmla="*/ 12199 h 359176"/>
              <a:gd name="connsiteX6" fmla="*/ 669290 w 880110"/>
              <a:gd name="connsiteY6" fmla="*/ 70886 h 359176"/>
              <a:gd name="connsiteX7" fmla="*/ 591556 w 880110"/>
              <a:gd name="connsiteY7" fmla="*/ 0 h 359176"/>
              <a:gd name="connsiteX8" fmla="*/ 538480 w 880110"/>
              <a:gd name="connsiteY8" fmla="*/ 68346 h 359176"/>
              <a:gd name="connsiteX9" fmla="*/ 492760 w 880110"/>
              <a:gd name="connsiteY9" fmla="*/ 31516 h 359176"/>
              <a:gd name="connsiteX10" fmla="*/ 444500 w 880110"/>
              <a:gd name="connsiteY10" fmla="*/ 83586 h 359176"/>
              <a:gd name="connsiteX11" fmla="*/ 396240 w 880110"/>
              <a:gd name="connsiteY11" fmla="*/ 42946 h 359176"/>
              <a:gd name="connsiteX12" fmla="*/ 349250 w 880110"/>
              <a:gd name="connsiteY12" fmla="*/ 102636 h 359176"/>
              <a:gd name="connsiteX13" fmla="*/ 293370 w 880110"/>
              <a:gd name="connsiteY13" fmla="*/ 64536 h 359176"/>
              <a:gd name="connsiteX14" fmla="*/ 241300 w 880110"/>
              <a:gd name="connsiteY14" fmla="*/ 130576 h 359176"/>
              <a:gd name="connsiteX15" fmla="*/ 165100 w 880110"/>
              <a:gd name="connsiteY15" fmla="*/ 84856 h 359176"/>
              <a:gd name="connsiteX16" fmla="*/ 138430 w 880110"/>
              <a:gd name="connsiteY16" fmla="*/ 136926 h 359176"/>
              <a:gd name="connsiteX17" fmla="*/ 90170 w 880110"/>
              <a:gd name="connsiteY17" fmla="*/ 102636 h 359176"/>
              <a:gd name="connsiteX18" fmla="*/ 48260 w 880110"/>
              <a:gd name="connsiteY18" fmla="*/ 171216 h 359176"/>
              <a:gd name="connsiteX19" fmla="*/ 0 w 880110"/>
              <a:gd name="connsiteY19" fmla="*/ 148356 h 359176"/>
              <a:gd name="connsiteX0" fmla="*/ 0 w 880110"/>
              <a:gd name="connsiteY0" fmla="*/ 158516 h 369336"/>
              <a:gd name="connsiteX1" fmla="*/ 52070 w 880110"/>
              <a:gd name="connsiteY1" fmla="*/ 369336 h 369336"/>
              <a:gd name="connsiteX2" fmla="*/ 880110 w 880110"/>
              <a:gd name="connsiteY2" fmla="*/ 228366 h 369336"/>
              <a:gd name="connsiteX3" fmla="*/ 831260 w 880110"/>
              <a:gd name="connsiteY3" fmla="*/ 0 h 369336"/>
              <a:gd name="connsiteX4" fmla="*/ 782320 w 880110"/>
              <a:gd name="connsiteY4" fmla="*/ 86126 h 369336"/>
              <a:gd name="connsiteX5" fmla="*/ 716104 w 880110"/>
              <a:gd name="connsiteY5" fmla="*/ 22359 h 369336"/>
              <a:gd name="connsiteX6" fmla="*/ 669290 w 880110"/>
              <a:gd name="connsiteY6" fmla="*/ 81046 h 369336"/>
              <a:gd name="connsiteX7" fmla="*/ 591556 w 880110"/>
              <a:gd name="connsiteY7" fmla="*/ 10160 h 369336"/>
              <a:gd name="connsiteX8" fmla="*/ 538480 w 880110"/>
              <a:gd name="connsiteY8" fmla="*/ 78506 h 369336"/>
              <a:gd name="connsiteX9" fmla="*/ 492760 w 880110"/>
              <a:gd name="connsiteY9" fmla="*/ 41676 h 369336"/>
              <a:gd name="connsiteX10" fmla="*/ 444500 w 880110"/>
              <a:gd name="connsiteY10" fmla="*/ 93746 h 369336"/>
              <a:gd name="connsiteX11" fmla="*/ 396240 w 880110"/>
              <a:gd name="connsiteY11" fmla="*/ 53106 h 369336"/>
              <a:gd name="connsiteX12" fmla="*/ 349250 w 880110"/>
              <a:gd name="connsiteY12" fmla="*/ 112796 h 369336"/>
              <a:gd name="connsiteX13" fmla="*/ 293370 w 880110"/>
              <a:gd name="connsiteY13" fmla="*/ 74696 h 369336"/>
              <a:gd name="connsiteX14" fmla="*/ 241300 w 880110"/>
              <a:gd name="connsiteY14" fmla="*/ 140736 h 369336"/>
              <a:gd name="connsiteX15" fmla="*/ 165100 w 880110"/>
              <a:gd name="connsiteY15" fmla="*/ 95016 h 369336"/>
              <a:gd name="connsiteX16" fmla="*/ 138430 w 880110"/>
              <a:gd name="connsiteY16" fmla="*/ 147086 h 369336"/>
              <a:gd name="connsiteX17" fmla="*/ 90170 w 880110"/>
              <a:gd name="connsiteY17" fmla="*/ 112796 h 369336"/>
              <a:gd name="connsiteX18" fmla="*/ 48260 w 880110"/>
              <a:gd name="connsiteY18" fmla="*/ 181376 h 369336"/>
              <a:gd name="connsiteX19" fmla="*/ 0 w 880110"/>
              <a:gd name="connsiteY19" fmla="*/ 158516 h 369336"/>
              <a:gd name="connsiteX0" fmla="*/ 0 w 880110"/>
              <a:gd name="connsiteY0" fmla="*/ 158516 h 369336"/>
              <a:gd name="connsiteX1" fmla="*/ 52070 w 880110"/>
              <a:gd name="connsiteY1" fmla="*/ 369336 h 369336"/>
              <a:gd name="connsiteX2" fmla="*/ 880110 w 880110"/>
              <a:gd name="connsiteY2" fmla="*/ 228366 h 369336"/>
              <a:gd name="connsiteX3" fmla="*/ 831260 w 880110"/>
              <a:gd name="connsiteY3" fmla="*/ 0 h 369336"/>
              <a:gd name="connsiteX4" fmla="*/ 783420 w 880110"/>
              <a:gd name="connsiteY4" fmla="*/ 55716 h 369336"/>
              <a:gd name="connsiteX5" fmla="*/ 716104 w 880110"/>
              <a:gd name="connsiteY5" fmla="*/ 22359 h 369336"/>
              <a:gd name="connsiteX6" fmla="*/ 669290 w 880110"/>
              <a:gd name="connsiteY6" fmla="*/ 81046 h 369336"/>
              <a:gd name="connsiteX7" fmla="*/ 591556 w 880110"/>
              <a:gd name="connsiteY7" fmla="*/ 10160 h 369336"/>
              <a:gd name="connsiteX8" fmla="*/ 538480 w 880110"/>
              <a:gd name="connsiteY8" fmla="*/ 78506 h 369336"/>
              <a:gd name="connsiteX9" fmla="*/ 492760 w 880110"/>
              <a:gd name="connsiteY9" fmla="*/ 41676 h 369336"/>
              <a:gd name="connsiteX10" fmla="*/ 444500 w 880110"/>
              <a:gd name="connsiteY10" fmla="*/ 93746 h 369336"/>
              <a:gd name="connsiteX11" fmla="*/ 396240 w 880110"/>
              <a:gd name="connsiteY11" fmla="*/ 53106 h 369336"/>
              <a:gd name="connsiteX12" fmla="*/ 349250 w 880110"/>
              <a:gd name="connsiteY12" fmla="*/ 112796 h 369336"/>
              <a:gd name="connsiteX13" fmla="*/ 293370 w 880110"/>
              <a:gd name="connsiteY13" fmla="*/ 74696 h 369336"/>
              <a:gd name="connsiteX14" fmla="*/ 241300 w 880110"/>
              <a:gd name="connsiteY14" fmla="*/ 140736 h 369336"/>
              <a:gd name="connsiteX15" fmla="*/ 165100 w 880110"/>
              <a:gd name="connsiteY15" fmla="*/ 95016 h 369336"/>
              <a:gd name="connsiteX16" fmla="*/ 138430 w 880110"/>
              <a:gd name="connsiteY16" fmla="*/ 147086 h 369336"/>
              <a:gd name="connsiteX17" fmla="*/ 90170 w 880110"/>
              <a:gd name="connsiteY17" fmla="*/ 112796 h 369336"/>
              <a:gd name="connsiteX18" fmla="*/ 48260 w 880110"/>
              <a:gd name="connsiteY18" fmla="*/ 181376 h 369336"/>
              <a:gd name="connsiteX19" fmla="*/ 0 w 880110"/>
              <a:gd name="connsiteY19" fmla="*/ 158516 h 369336"/>
              <a:gd name="connsiteX0" fmla="*/ 0 w 880110"/>
              <a:gd name="connsiteY0" fmla="*/ 158516 h 369336"/>
              <a:gd name="connsiteX1" fmla="*/ 52070 w 880110"/>
              <a:gd name="connsiteY1" fmla="*/ 369336 h 369336"/>
              <a:gd name="connsiteX2" fmla="*/ 880110 w 880110"/>
              <a:gd name="connsiteY2" fmla="*/ 228366 h 369336"/>
              <a:gd name="connsiteX3" fmla="*/ 831260 w 880110"/>
              <a:gd name="connsiteY3" fmla="*/ 0 h 369336"/>
              <a:gd name="connsiteX4" fmla="*/ 783420 w 880110"/>
              <a:gd name="connsiteY4" fmla="*/ 55716 h 369336"/>
              <a:gd name="connsiteX5" fmla="*/ 716104 w 880110"/>
              <a:gd name="connsiteY5" fmla="*/ 22359 h 369336"/>
              <a:gd name="connsiteX6" fmla="*/ 670389 w 880110"/>
              <a:gd name="connsiteY6" fmla="*/ 60074 h 369336"/>
              <a:gd name="connsiteX7" fmla="*/ 591556 w 880110"/>
              <a:gd name="connsiteY7" fmla="*/ 10160 h 369336"/>
              <a:gd name="connsiteX8" fmla="*/ 538480 w 880110"/>
              <a:gd name="connsiteY8" fmla="*/ 78506 h 369336"/>
              <a:gd name="connsiteX9" fmla="*/ 492760 w 880110"/>
              <a:gd name="connsiteY9" fmla="*/ 41676 h 369336"/>
              <a:gd name="connsiteX10" fmla="*/ 444500 w 880110"/>
              <a:gd name="connsiteY10" fmla="*/ 93746 h 369336"/>
              <a:gd name="connsiteX11" fmla="*/ 396240 w 880110"/>
              <a:gd name="connsiteY11" fmla="*/ 53106 h 369336"/>
              <a:gd name="connsiteX12" fmla="*/ 349250 w 880110"/>
              <a:gd name="connsiteY12" fmla="*/ 112796 h 369336"/>
              <a:gd name="connsiteX13" fmla="*/ 293370 w 880110"/>
              <a:gd name="connsiteY13" fmla="*/ 74696 h 369336"/>
              <a:gd name="connsiteX14" fmla="*/ 241300 w 880110"/>
              <a:gd name="connsiteY14" fmla="*/ 140736 h 369336"/>
              <a:gd name="connsiteX15" fmla="*/ 165100 w 880110"/>
              <a:gd name="connsiteY15" fmla="*/ 95016 h 369336"/>
              <a:gd name="connsiteX16" fmla="*/ 138430 w 880110"/>
              <a:gd name="connsiteY16" fmla="*/ 147086 h 369336"/>
              <a:gd name="connsiteX17" fmla="*/ 90170 w 880110"/>
              <a:gd name="connsiteY17" fmla="*/ 112796 h 369336"/>
              <a:gd name="connsiteX18" fmla="*/ 48260 w 880110"/>
              <a:gd name="connsiteY18" fmla="*/ 181376 h 369336"/>
              <a:gd name="connsiteX19" fmla="*/ 0 w 880110"/>
              <a:gd name="connsiteY19" fmla="*/ 158516 h 36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80110" h="369336">
                <a:moveTo>
                  <a:pt x="0" y="158516"/>
                </a:moveTo>
                <a:lnTo>
                  <a:pt x="52070" y="369336"/>
                </a:lnTo>
                <a:lnTo>
                  <a:pt x="880110" y="228366"/>
                </a:lnTo>
                <a:lnTo>
                  <a:pt x="831260" y="0"/>
                </a:lnTo>
                <a:lnTo>
                  <a:pt x="783420" y="55716"/>
                </a:lnTo>
                <a:lnTo>
                  <a:pt x="716104" y="22359"/>
                </a:lnTo>
                <a:lnTo>
                  <a:pt x="670389" y="60074"/>
                </a:lnTo>
                <a:lnTo>
                  <a:pt x="591556" y="10160"/>
                </a:lnTo>
                <a:lnTo>
                  <a:pt x="538480" y="78506"/>
                </a:lnTo>
                <a:lnTo>
                  <a:pt x="492760" y="41676"/>
                </a:lnTo>
                <a:lnTo>
                  <a:pt x="444500" y="93746"/>
                </a:lnTo>
                <a:lnTo>
                  <a:pt x="396240" y="53106"/>
                </a:lnTo>
                <a:lnTo>
                  <a:pt x="349250" y="112796"/>
                </a:lnTo>
                <a:lnTo>
                  <a:pt x="293370" y="74696"/>
                </a:lnTo>
                <a:lnTo>
                  <a:pt x="241300" y="140736"/>
                </a:lnTo>
                <a:lnTo>
                  <a:pt x="165100" y="95016"/>
                </a:lnTo>
                <a:lnTo>
                  <a:pt x="138430" y="147086"/>
                </a:lnTo>
                <a:lnTo>
                  <a:pt x="90170" y="112796"/>
                </a:lnTo>
                <a:lnTo>
                  <a:pt x="48260" y="181376"/>
                </a:lnTo>
                <a:lnTo>
                  <a:pt x="0" y="158516"/>
                </a:lnTo>
                <a:close/>
              </a:path>
            </a:pathLst>
          </a:custGeom>
          <a:solidFill>
            <a:srgbClr val="436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9" name="Freeform: Shape 1208">
            <a:extLst>
              <a:ext uri="{FF2B5EF4-FFF2-40B4-BE49-F238E27FC236}">
                <a16:creationId xmlns:a16="http://schemas.microsoft.com/office/drawing/2014/main" id="{B08A9CC5-7AE6-4660-B587-E7E90361B19B}"/>
              </a:ext>
            </a:extLst>
          </p:cNvPr>
          <p:cNvSpPr/>
          <p:nvPr/>
        </p:nvSpPr>
        <p:spPr>
          <a:xfrm rot="21093442">
            <a:off x="3055730" y="2723183"/>
            <a:ext cx="628783" cy="357013"/>
          </a:xfrm>
          <a:custGeom>
            <a:avLst/>
            <a:gdLst>
              <a:gd name="connsiteX0" fmla="*/ 0 w 880110"/>
              <a:gd name="connsiteY0" fmla="*/ 133350 h 344170"/>
              <a:gd name="connsiteX1" fmla="*/ 52070 w 880110"/>
              <a:gd name="connsiteY1" fmla="*/ 344170 h 344170"/>
              <a:gd name="connsiteX2" fmla="*/ 880110 w 880110"/>
              <a:gd name="connsiteY2" fmla="*/ 203200 h 344170"/>
              <a:gd name="connsiteX3" fmla="*/ 835660 w 880110"/>
              <a:gd name="connsiteY3" fmla="*/ 0 h 344170"/>
              <a:gd name="connsiteX4" fmla="*/ 782320 w 880110"/>
              <a:gd name="connsiteY4" fmla="*/ 60960 h 344170"/>
              <a:gd name="connsiteX5" fmla="*/ 698500 w 880110"/>
              <a:gd name="connsiteY5" fmla="*/ 13970 h 344170"/>
              <a:gd name="connsiteX6" fmla="*/ 669290 w 880110"/>
              <a:gd name="connsiteY6" fmla="*/ 55880 h 344170"/>
              <a:gd name="connsiteX7" fmla="*/ 565150 w 880110"/>
              <a:gd name="connsiteY7" fmla="*/ 10160 h 344170"/>
              <a:gd name="connsiteX8" fmla="*/ 538480 w 880110"/>
              <a:gd name="connsiteY8" fmla="*/ 53340 h 344170"/>
              <a:gd name="connsiteX9" fmla="*/ 492760 w 880110"/>
              <a:gd name="connsiteY9" fmla="*/ 16510 h 344170"/>
              <a:gd name="connsiteX10" fmla="*/ 444500 w 880110"/>
              <a:gd name="connsiteY10" fmla="*/ 68580 h 344170"/>
              <a:gd name="connsiteX11" fmla="*/ 396240 w 880110"/>
              <a:gd name="connsiteY11" fmla="*/ 27940 h 344170"/>
              <a:gd name="connsiteX12" fmla="*/ 349250 w 880110"/>
              <a:gd name="connsiteY12" fmla="*/ 87630 h 344170"/>
              <a:gd name="connsiteX13" fmla="*/ 293370 w 880110"/>
              <a:gd name="connsiteY13" fmla="*/ 49530 h 344170"/>
              <a:gd name="connsiteX14" fmla="*/ 241300 w 880110"/>
              <a:gd name="connsiteY14" fmla="*/ 115570 h 344170"/>
              <a:gd name="connsiteX15" fmla="*/ 165100 w 880110"/>
              <a:gd name="connsiteY15" fmla="*/ 69850 h 344170"/>
              <a:gd name="connsiteX16" fmla="*/ 138430 w 880110"/>
              <a:gd name="connsiteY16" fmla="*/ 121920 h 344170"/>
              <a:gd name="connsiteX17" fmla="*/ 90170 w 880110"/>
              <a:gd name="connsiteY17" fmla="*/ 87630 h 344170"/>
              <a:gd name="connsiteX18" fmla="*/ 48260 w 880110"/>
              <a:gd name="connsiteY18" fmla="*/ 156210 h 344170"/>
              <a:gd name="connsiteX19" fmla="*/ 0 w 880110"/>
              <a:gd name="connsiteY19" fmla="*/ 133350 h 344170"/>
              <a:gd name="connsiteX0" fmla="*/ 0 w 880110"/>
              <a:gd name="connsiteY0" fmla="*/ 148356 h 359176"/>
              <a:gd name="connsiteX1" fmla="*/ 52070 w 880110"/>
              <a:gd name="connsiteY1" fmla="*/ 359176 h 359176"/>
              <a:gd name="connsiteX2" fmla="*/ 880110 w 880110"/>
              <a:gd name="connsiteY2" fmla="*/ 218206 h 359176"/>
              <a:gd name="connsiteX3" fmla="*/ 835660 w 880110"/>
              <a:gd name="connsiteY3" fmla="*/ 15006 h 359176"/>
              <a:gd name="connsiteX4" fmla="*/ 782320 w 880110"/>
              <a:gd name="connsiteY4" fmla="*/ 75966 h 359176"/>
              <a:gd name="connsiteX5" fmla="*/ 698500 w 880110"/>
              <a:gd name="connsiteY5" fmla="*/ 28976 h 359176"/>
              <a:gd name="connsiteX6" fmla="*/ 669290 w 880110"/>
              <a:gd name="connsiteY6" fmla="*/ 70886 h 359176"/>
              <a:gd name="connsiteX7" fmla="*/ 591556 w 880110"/>
              <a:gd name="connsiteY7" fmla="*/ 0 h 359176"/>
              <a:gd name="connsiteX8" fmla="*/ 538480 w 880110"/>
              <a:gd name="connsiteY8" fmla="*/ 68346 h 359176"/>
              <a:gd name="connsiteX9" fmla="*/ 492760 w 880110"/>
              <a:gd name="connsiteY9" fmla="*/ 31516 h 359176"/>
              <a:gd name="connsiteX10" fmla="*/ 444500 w 880110"/>
              <a:gd name="connsiteY10" fmla="*/ 83586 h 359176"/>
              <a:gd name="connsiteX11" fmla="*/ 396240 w 880110"/>
              <a:gd name="connsiteY11" fmla="*/ 42946 h 359176"/>
              <a:gd name="connsiteX12" fmla="*/ 349250 w 880110"/>
              <a:gd name="connsiteY12" fmla="*/ 102636 h 359176"/>
              <a:gd name="connsiteX13" fmla="*/ 293370 w 880110"/>
              <a:gd name="connsiteY13" fmla="*/ 64536 h 359176"/>
              <a:gd name="connsiteX14" fmla="*/ 241300 w 880110"/>
              <a:gd name="connsiteY14" fmla="*/ 130576 h 359176"/>
              <a:gd name="connsiteX15" fmla="*/ 165100 w 880110"/>
              <a:gd name="connsiteY15" fmla="*/ 84856 h 359176"/>
              <a:gd name="connsiteX16" fmla="*/ 138430 w 880110"/>
              <a:gd name="connsiteY16" fmla="*/ 136926 h 359176"/>
              <a:gd name="connsiteX17" fmla="*/ 90170 w 880110"/>
              <a:gd name="connsiteY17" fmla="*/ 102636 h 359176"/>
              <a:gd name="connsiteX18" fmla="*/ 48260 w 880110"/>
              <a:gd name="connsiteY18" fmla="*/ 171216 h 359176"/>
              <a:gd name="connsiteX19" fmla="*/ 0 w 880110"/>
              <a:gd name="connsiteY19" fmla="*/ 148356 h 359176"/>
              <a:gd name="connsiteX0" fmla="*/ 0 w 880110"/>
              <a:gd name="connsiteY0" fmla="*/ 148356 h 359176"/>
              <a:gd name="connsiteX1" fmla="*/ 52070 w 880110"/>
              <a:gd name="connsiteY1" fmla="*/ 359176 h 359176"/>
              <a:gd name="connsiteX2" fmla="*/ 880110 w 880110"/>
              <a:gd name="connsiteY2" fmla="*/ 218206 h 359176"/>
              <a:gd name="connsiteX3" fmla="*/ 835660 w 880110"/>
              <a:gd name="connsiteY3" fmla="*/ 15006 h 359176"/>
              <a:gd name="connsiteX4" fmla="*/ 782320 w 880110"/>
              <a:gd name="connsiteY4" fmla="*/ 75966 h 359176"/>
              <a:gd name="connsiteX5" fmla="*/ 716104 w 880110"/>
              <a:gd name="connsiteY5" fmla="*/ 12199 h 359176"/>
              <a:gd name="connsiteX6" fmla="*/ 669290 w 880110"/>
              <a:gd name="connsiteY6" fmla="*/ 70886 h 359176"/>
              <a:gd name="connsiteX7" fmla="*/ 591556 w 880110"/>
              <a:gd name="connsiteY7" fmla="*/ 0 h 359176"/>
              <a:gd name="connsiteX8" fmla="*/ 538480 w 880110"/>
              <a:gd name="connsiteY8" fmla="*/ 68346 h 359176"/>
              <a:gd name="connsiteX9" fmla="*/ 492760 w 880110"/>
              <a:gd name="connsiteY9" fmla="*/ 31516 h 359176"/>
              <a:gd name="connsiteX10" fmla="*/ 444500 w 880110"/>
              <a:gd name="connsiteY10" fmla="*/ 83586 h 359176"/>
              <a:gd name="connsiteX11" fmla="*/ 396240 w 880110"/>
              <a:gd name="connsiteY11" fmla="*/ 42946 h 359176"/>
              <a:gd name="connsiteX12" fmla="*/ 349250 w 880110"/>
              <a:gd name="connsiteY12" fmla="*/ 102636 h 359176"/>
              <a:gd name="connsiteX13" fmla="*/ 293370 w 880110"/>
              <a:gd name="connsiteY13" fmla="*/ 64536 h 359176"/>
              <a:gd name="connsiteX14" fmla="*/ 241300 w 880110"/>
              <a:gd name="connsiteY14" fmla="*/ 130576 h 359176"/>
              <a:gd name="connsiteX15" fmla="*/ 165100 w 880110"/>
              <a:gd name="connsiteY15" fmla="*/ 84856 h 359176"/>
              <a:gd name="connsiteX16" fmla="*/ 138430 w 880110"/>
              <a:gd name="connsiteY16" fmla="*/ 136926 h 359176"/>
              <a:gd name="connsiteX17" fmla="*/ 90170 w 880110"/>
              <a:gd name="connsiteY17" fmla="*/ 102636 h 359176"/>
              <a:gd name="connsiteX18" fmla="*/ 48260 w 880110"/>
              <a:gd name="connsiteY18" fmla="*/ 171216 h 359176"/>
              <a:gd name="connsiteX19" fmla="*/ 0 w 880110"/>
              <a:gd name="connsiteY19" fmla="*/ 148356 h 359176"/>
              <a:gd name="connsiteX0" fmla="*/ 0 w 880110"/>
              <a:gd name="connsiteY0" fmla="*/ 158516 h 369336"/>
              <a:gd name="connsiteX1" fmla="*/ 52070 w 880110"/>
              <a:gd name="connsiteY1" fmla="*/ 369336 h 369336"/>
              <a:gd name="connsiteX2" fmla="*/ 880110 w 880110"/>
              <a:gd name="connsiteY2" fmla="*/ 228366 h 369336"/>
              <a:gd name="connsiteX3" fmla="*/ 831260 w 880110"/>
              <a:gd name="connsiteY3" fmla="*/ 0 h 369336"/>
              <a:gd name="connsiteX4" fmla="*/ 782320 w 880110"/>
              <a:gd name="connsiteY4" fmla="*/ 86126 h 369336"/>
              <a:gd name="connsiteX5" fmla="*/ 716104 w 880110"/>
              <a:gd name="connsiteY5" fmla="*/ 22359 h 369336"/>
              <a:gd name="connsiteX6" fmla="*/ 669290 w 880110"/>
              <a:gd name="connsiteY6" fmla="*/ 81046 h 369336"/>
              <a:gd name="connsiteX7" fmla="*/ 591556 w 880110"/>
              <a:gd name="connsiteY7" fmla="*/ 10160 h 369336"/>
              <a:gd name="connsiteX8" fmla="*/ 538480 w 880110"/>
              <a:gd name="connsiteY8" fmla="*/ 78506 h 369336"/>
              <a:gd name="connsiteX9" fmla="*/ 492760 w 880110"/>
              <a:gd name="connsiteY9" fmla="*/ 41676 h 369336"/>
              <a:gd name="connsiteX10" fmla="*/ 444500 w 880110"/>
              <a:gd name="connsiteY10" fmla="*/ 93746 h 369336"/>
              <a:gd name="connsiteX11" fmla="*/ 396240 w 880110"/>
              <a:gd name="connsiteY11" fmla="*/ 53106 h 369336"/>
              <a:gd name="connsiteX12" fmla="*/ 349250 w 880110"/>
              <a:gd name="connsiteY12" fmla="*/ 112796 h 369336"/>
              <a:gd name="connsiteX13" fmla="*/ 293370 w 880110"/>
              <a:gd name="connsiteY13" fmla="*/ 74696 h 369336"/>
              <a:gd name="connsiteX14" fmla="*/ 241300 w 880110"/>
              <a:gd name="connsiteY14" fmla="*/ 140736 h 369336"/>
              <a:gd name="connsiteX15" fmla="*/ 165100 w 880110"/>
              <a:gd name="connsiteY15" fmla="*/ 95016 h 369336"/>
              <a:gd name="connsiteX16" fmla="*/ 138430 w 880110"/>
              <a:gd name="connsiteY16" fmla="*/ 147086 h 369336"/>
              <a:gd name="connsiteX17" fmla="*/ 90170 w 880110"/>
              <a:gd name="connsiteY17" fmla="*/ 112796 h 369336"/>
              <a:gd name="connsiteX18" fmla="*/ 48260 w 880110"/>
              <a:gd name="connsiteY18" fmla="*/ 181376 h 369336"/>
              <a:gd name="connsiteX19" fmla="*/ 0 w 880110"/>
              <a:gd name="connsiteY19" fmla="*/ 158516 h 369336"/>
              <a:gd name="connsiteX0" fmla="*/ 0 w 880110"/>
              <a:gd name="connsiteY0" fmla="*/ 158516 h 369336"/>
              <a:gd name="connsiteX1" fmla="*/ 52070 w 880110"/>
              <a:gd name="connsiteY1" fmla="*/ 369336 h 369336"/>
              <a:gd name="connsiteX2" fmla="*/ 880110 w 880110"/>
              <a:gd name="connsiteY2" fmla="*/ 228366 h 369336"/>
              <a:gd name="connsiteX3" fmla="*/ 831260 w 880110"/>
              <a:gd name="connsiteY3" fmla="*/ 0 h 369336"/>
              <a:gd name="connsiteX4" fmla="*/ 783420 w 880110"/>
              <a:gd name="connsiteY4" fmla="*/ 55716 h 369336"/>
              <a:gd name="connsiteX5" fmla="*/ 716104 w 880110"/>
              <a:gd name="connsiteY5" fmla="*/ 22359 h 369336"/>
              <a:gd name="connsiteX6" fmla="*/ 669290 w 880110"/>
              <a:gd name="connsiteY6" fmla="*/ 81046 h 369336"/>
              <a:gd name="connsiteX7" fmla="*/ 591556 w 880110"/>
              <a:gd name="connsiteY7" fmla="*/ 10160 h 369336"/>
              <a:gd name="connsiteX8" fmla="*/ 538480 w 880110"/>
              <a:gd name="connsiteY8" fmla="*/ 78506 h 369336"/>
              <a:gd name="connsiteX9" fmla="*/ 492760 w 880110"/>
              <a:gd name="connsiteY9" fmla="*/ 41676 h 369336"/>
              <a:gd name="connsiteX10" fmla="*/ 444500 w 880110"/>
              <a:gd name="connsiteY10" fmla="*/ 93746 h 369336"/>
              <a:gd name="connsiteX11" fmla="*/ 396240 w 880110"/>
              <a:gd name="connsiteY11" fmla="*/ 53106 h 369336"/>
              <a:gd name="connsiteX12" fmla="*/ 349250 w 880110"/>
              <a:gd name="connsiteY12" fmla="*/ 112796 h 369336"/>
              <a:gd name="connsiteX13" fmla="*/ 293370 w 880110"/>
              <a:gd name="connsiteY13" fmla="*/ 74696 h 369336"/>
              <a:gd name="connsiteX14" fmla="*/ 241300 w 880110"/>
              <a:gd name="connsiteY14" fmla="*/ 140736 h 369336"/>
              <a:gd name="connsiteX15" fmla="*/ 165100 w 880110"/>
              <a:gd name="connsiteY15" fmla="*/ 95016 h 369336"/>
              <a:gd name="connsiteX16" fmla="*/ 138430 w 880110"/>
              <a:gd name="connsiteY16" fmla="*/ 147086 h 369336"/>
              <a:gd name="connsiteX17" fmla="*/ 90170 w 880110"/>
              <a:gd name="connsiteY17" fmla="*/ 112796 h 369336"/>
              <a:gd name="connsiteX18" fmla="*/ 48260 w 880110"/>
              <a:gd name="connsiteY18" fmla="*/ 181376 h 369336"/>
              <a:gd name="connsiteX19" fmla="*/ 0 w 880110"/>
              <a:gd name="connsiteY19" fmla="*/ 158516 h 369336"/>
              <a:gd name="connsiteX0" fmla="*/ 0 w 880110"/>
              <a:gd name="connsiteY0" fmla="*/ 158516 h 369336"/>
              <a:gd name="connsiteX1" fmla="*/ 52070 w 880110"/>
              <a:gd name="connsiteY1" fmla="*/ 369336 h 369336"/>
              <a:gd name="connsiteX2" fmla="*/ 880110 w 880110"/>
              <a:gd name="connsiteY2" fmla="*/ 228366 h 369336"/>
              <a:gd name="connsiteX3" fmla="*/ 831260 w 880110"/>
              <a:gd name="connsiteY3" fmla="*/ 0 h 369336"/>
              <a:gd name="connsiteX4" fmla="*/ 783420 w 880110"/>
              <a:gd name="connsiteY4" fmla="*/ 55716 h 369336"/>
              <a:gd name="connsiteX5" fmla="*/ 716104 w 880110"/>
              <a:gd name="connsiteY5" fmla="*/ 22359 h 369336"/>
              <a:gd name="connsiteX6" fmla="*/ 670389 w 880110"/>
              <a:gd name="connsiteY6" fmla="*/ 60074 h 369336"/>
              <a:gd name="connsiteX7" fmla="*/ 591556 w 880110"/>
              <a:gd name="connsiteY7" fmla="*/ 10160 h 369336"/>
              <a:gd name="connsiteX8" fmla="*/ 538480 w 880110"/>
              <a:gd name="connsiteY8" fmla="*/ 78506 h 369336"/>
              <a:gd name="connsiteX9" fmla="*/ 492760 w 880110"/>
              <a:gd name="connsiteY9" fmla="*/ 41676 h 369336"/>
              <a:gd name="connsiteX10" fmla="*/ 444500 w 880110"/>
              <a:gd name="connsiteY10" fmla="*/ 93746 h 369336"/>
              <a:gd name="connsiteX11" fmla="*/ 396240 w 880110"/>
              <a:gd name="connsiteY11" fmla="*/ 53106 h 369336"/>
              <a:gd name="connsiteX12" fmla="*/ 349250 w 880110"/>
              <a:gd name="connsiteY12" fmla="*/ 112796 h 369336"/>
              <a:gd name="connsiteX13" fmla="*/ 293370 w 880110"/>
              <a:gd name="connsiteY13" fmla="*/ 74696 h 369336"/>
              <a:gd name="connsiteX14" fmla="*/ 241300 w 880110"/>
              <a:gd name="connsiteY14" fmla="*/ 140736 h 369336"/>
              <a:gd name="connsiteX15" fmla="*/ 165100 w 880110"/>
              <a:gd name="connsiteY15" fmla="*/ 95016 h 369336"/>
              <a:gd name="connsiteX16" fmla="*/ 138430 w 880110"/>
              <a:gd name="connsiteY16" fmla="*/ 147086 h 369336"/>
              <a:gd name="connsiteX17" fmla="*/ 90170 w 880110"/>
              <a:gd name="connsiteY17" fmla="*/ 112796 h 369336"/>
              <a:gd name="connsiteX18" fmla="*/ 48260 w 880110"/>
              <a:gd name="connsiteY18" fmla="*/ 181376 h 369336"/>
              <a:gd name="connsiteX19" fmla="*/ 0 w 880110"/>
              <a:gd name="connsiteY19" fmla="*/ 158516 h 36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80110" h="369336">
                <a:moveTo>
                  <a:pt x="0" y="158516"/>
                </a:moveTo>
                <a:lnTo>
                  <a:pt x="52070" y="369336"/>
                </a:lnTo>
                <a:lnTo>
                  <a:pt x="880110" y="228366"/>
                </a:lnTo>
                <a:lnTo>
                  <a:pt x="831260" y="0"/>
                </a:lnTo>
                <a:lnTo>
                  <a:pt x="783420" y="55716"/>
                </a:lnTo>
                <a:lnTo>
                  <a:pt x="716104" y="22359"/>
                </a:lnTo>
                <a:lnTo>
                  <a:pt x="670389" y="60074"/>
                </a:lnTo>
                <a:lnTo>
                  <a:pt x="591556" y="10160"/>
                </a:lnTo>
                <a:lnTo>
                  <a:pt x="538480" y="78506"/>
                </a:lnTo>
                <a:lnTo>
                  <a:pt x="492760" y="41676"/>
                </a:lnTo>
                <a:lnTo>
                  <a:pt x="444500" y="93746"/>
                </a:lnTo>
                <a:lnTo>
                  <a:pt x="396240" y="53106"/>
                </a:lnTo>
                <a:lnTo>
                  <a:pt x="349250" y="112796"/>
                </a:lnTo>
                <a:lnTo>
                  <a:pt x="293370" y="74696"/>
                </a:lnTo>
                <a:lnTo>
                  <a:pt x="241300" y="140736"/>
                </a:lnTo>
                <a:lnTo>
                  <a:pt x="165100" y="95016"/>
                </a:lnTo>
                <a:lnTo>
                  <a:pt x="138430" y="147086"/>
                </a:lnTo>
                <a:lnTo>
                  <a:pt x="90170" y="112796"/>
                </a:lnTo>
                <a:lnTo>
                  <a:pt x="48260" y="181376"/>
                </a:lnTo>
                <a:lnTo>
                  <a:pt x="0" y="158516"/>
                </a:lnTo>
                <a:close/>
              </a:path>
            </a:pathLst>
          </a:custGeom>
          <a:solidFill>
            <a:srgbClr val="436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0" name="Freeform: Shape 1209">
            <a:extLst>
              <a:ext uri="{FF2B5EF4-FFF2-40B4-BE49-F238E27FC236}">
                <a16:creationId xmlns:a16="http://schemas.microsoft.com/office/drawing/2014/main" id="{5B8FF9D2-C7D1-4B8F-BC76-A0453EC6A68F}"/>
              </a:ext>
            </a:extLst>
          </p:cNvPr>
          <p:cNvSpPr/>
          <p:nvPr/>
        </p:nvSpPr>
        <p:spPr>
          <a:xfrm rot="1802218">
            <a:off x="5922784" y="3513329"/>
            <a:ext cx="461519" cy="262043"/>
          </a:xfrm>
          <a:custGeom>
            <a:avLst/>
            <a:gdLst>
              <a:gd name="connsiteX0" fmla="*/ 0 w 880110"/>
              <a:gd name="connsiteY0" fmla="*/ 133350 h 344170"/>
              <a:gd name="connsiteX1" fmla="*/ 52070 w 880110"/>
              <a:gd name="connsiteY1" fmla="*/ 344170 h 344170"/>
              <a:gd name="connsiteX2" fmla="*/ 880110 w 880110"/>
              <a:gd name="connsiteY2" fmla="*/ 203200 h 344170"/>
              <a:gd name="connsiteX3" fmla="*/ 835660 w 880110"/>
              <a:gd name="connsiteY3" fmla="*/ 0 h 344170"/>
              <a:gd name="connsiteX4" fmla="*/ 782320 w 880110"/>
              <a:gd name="connsiteY4" fmla="*/ 60960 h 344170"/>
              <a:gd name="connsiteX5" fmla="*/ 698500 w 880110"/>
              <a:gd name="connsiteY5" fmla="*/ 13970 h 344170"/>
              <a:gd name="connsiteX6" fmla="*/ 669290 w 880110"/>
              <a:gd name="connsiteY6" fmla="*/ 55880 h 344170"/>
              <a:gd name="connsiteX7" fmla="*/ 565150 w 880110"/>
              <a:gd name="connsiteY7" fmla="*/ 10160 h 344170"/>
              <a:gd name="connsiteX8" fmla="*/ 538480 w 880110"/>
              <a:gd name="connsiteY8" fmla="*/ 53340 h 344170"/>
              <a:gd name="connsiteX9" fmla="*/ 492760 w 880110"/>
              <a:gd name="connsiteY9" fmla="*/ 16510 h 344170"/>
              <a:gd name="connsiteX10" fmla="*/ 444500 w 880110"/>
              <a:gd name="connsiteY10" fmla="*/ 68580 h 344170"/>
              <a:gd name="connsiteX11" fmla="*/ 396240 w 880110"/>
              <a:gd name="connsiteY11" fmla="*/ 27940 h 344170"/>
              <a:gd name="connsiteX12" fmla="*/ 349250 w 880110"/>
              <a:gd name="connsiteY12" fmla="*/ 87630 h 344170"/>
              <a:gd name="connsiteX13" fmla="*/ 293370 w 880110"/>
              <a:gd name="connsiteY13" fmla="*/ 49530 h 344170"/>
              <a:gd name="connsiteX14" fmla="*/ 241300 w 880110"/>
              <a:gd name="connsiteY14" fmla="*/ 115570 h 344170"/>
              <a:gd name="connsiteX15" fmla="*/ 165100 w 880110"/>
              <a:gd name="connsiteY15" fmla="*/ 69850 h 344170"/>
              <a:gd name="connsiteX16" fmla="*/ 138430 w 880110"/>
              <a:gd name="connsiteY16" fmla="*/ 121920 h 344170"/>
              <a:gd name="connsiteX17" fmla="*/ 90170 w 880110"/>
              <a:gd name="connsiteY17" fmla="*/ 87630 h 344170"/>
              <a:gd name="connsiteX18" fmla="*/ 48260 w 880110"/>
              <a:gd name="connsiteY18" fmla="*/ 156210 h 344170"/>
              <a:gd name="connsiteX19" fmla="*/ 0 w 880110"/>
              <a:gd name="connsiteY19" fmla="*/ 133350 h 344170"/>
              <a:gd name="connsiteX0" fmla="*/ 0 w 880110"/>
              <a:gd name="connsiteY0" fmla="*/ 148356 h 359176"/>
              <a:gd name="connsiteX1" fmla="*/ 52070 w 880110"/>
              <a:gd name="connsiteY1" fmla="*/ 359176 h 359176"/>
              <a:gd name="connsiteX2" fmla="*/ 880110 w 880110"/>
              <a:gd name="connsiteY2" fmla="*/ 218206 h 359176"/>
              <a:gd name="connsiteX3" fmla="*/ 835660 w 880110"/>
              <a:gd name="connsiteY3" fmla="*/ 15006 h 359176"/>
              <a:gd name="connsiteX4" fmla="*/ 782320 w 880110"/>
              <a:gd name="connsiteY4" fmla="*/ 75966 h 359176"/>
              <a:gd name="connsiteX5" fmla="*/ 698500 w 880110"/>
              <a:gd name="connsiteY5" fmla="*/ 28976 h 359176"/>
              <a:gd name="connsiteX6" fmla="*/ 669290 w 880110"/>
              <a:gd name="connsiteY6" fmla="*/ 70886 h 359176"/>
              <a:gd name="connsiteX7" fmla="*/ 591556 w 880110"/>
              <a:gd name="connsiteY7" fmla="*/ 0 h 359176"/>
              <a:gd name="connsiteX8" fmla="*/ 538480 w 880110"/>
              <a:gd name="connsiteY8" fmla="*/ 68346 h 359176"/>
              <a:gd name="connsiteX9" fmla="*/ 492760 w 880110"/>
              <a:gd name="connsiteY9" fmla="*/ 31516 h 359176"/>
              <a:gd name="connsiteX10" fmla="*/ 444500 w 880110"/>
              <a:gd name="connsiteY10" fmla="*/ 83586 h 359176"/>
              <a:gd name="connsiteX11" fmla="*/ 396240 w 880110"/>
              <a:gd name="connsiteY11" fmla="*/ 42946 h 359176"/>
              <a:gd name="connsiteX12" fmla="*/ 349250 w 880110"/>
              <a:gd name="connsiteY12" fmla="*/ 102636 h 359176"/>
              <a:gd name="connsiteX13" fmla="*/ 293370 w 880110"/>
              <a:gd name="connsiteY13" fmla="*/ 64536 h 359176"/>
              <a:gd name="connsiteX14" fmla="*/ 241300 w 880110"/>
              <a:gd name="connsiteY14" fmla="*/ 130576 h 359176"/>
              <a:gd name="connsiteX15" fmla="*/ 165100 w 880110"/>
              <a:gd name="connsiteY15" fmla="*/ 84856 h 359176"/>
              <a:gd name="connsiteX16" fmla="*/ 138430 w 880110"/>
              <a:gd name="connsiteY16" fmla="*/ 136926 h 359176"/>
              <a:gd name="connsiteX17" fmla="*/ 90170 w 880110"/>
              <a:gd name="connsiteY17" fmla="*/ 102636 h 359176"/>
              <a:gd name="connsiteX18" fmla="*/ 48260 w 880110"/>
              <a:gd name="connsiteY18" fmla="*/ 171216 h 359176"/>
              <a:gd name="connsiteX19" fmla="*/ 0 w 880110"/>
              <a:gd name="connsiteY19" fmla="*/ 148356 h 359176"/>
              <a:gd name="connsiteX0" fmla="*/ 0 w 880110"/>
              <a:gd name="connsiteY0" fmla="*/ 148356 h 359176"/>
              <a:gd name="connsiteX1" fmla="*/ 52070 w 880110"/>
              <a:gd name="connsiteY1" fmla="*/ 359176 h 359176"/>
              <a:gd name="connsiteX2" fmla="*/ 880110 w 880110"/>
              <a:gd name="connsiteY2" fmla="*/ 218206 h 359176"/>
              <a:gd name="connsiteX3" fmla="*/ 835660 w 880110"/>
              <a:gd name="connsiteY3" fmla="*/ 15006 h 359176"/>
              <a:gd name="connsiteX4" fmla="*/ 782320 w 880110"/>
              <a:gd name="connsiteY4" fmla="*/ 75966 h 359176"/>
              <a:gd name="connsiteX5" fmla="*/ 716104 w 880110"/>
              <a:gd name="connsiteY5" fmla="*/ 12199 h 359176"/>
              <a:gd name="connsiteX6" fmla="*/ 669290 w 880110"/>
              <a:gd name="connsiteY6" fmla="*/ 70886 h 359176"/>
              <a:gd name="connsiteX7" fmla="*/ 591556 w 880110"/>
              <a:gd name="connsiteY7" fmla="*/ 0 h 359176"/>
              <a:gd name="connsiteX8" fmla="*/ 538480 w 880110"/>
              <a:gd name="connsiteY8" fmla="*/ 68346 h 359176"/>
              <a:gd name="connsiteX9" fmla="*/ 492760 w 880110"/>
              <a:gd name="connsiteY9" fmla="*/ 31516 h 359176"/>
              <a:gd name="connsiteX10" fmla="*/ 444500 w 880110"/>
              <a:gd name="connsiteY10" fmla="*/ 83586 h 359176"/>
              <a:gd name="connsiteX11" fmla="*/ 396240 w 880110"/>
              <a:gd name="connsiteY11" fmla="*/ 42946 h 359176"/>
              <a:gd name="connsiteX12" fmla="*/ 349250 w 880110"/>
              <a:gd name="connsiteY12" fmla="*/ 102636 h 359176"/>
              <a:gd name="connsiteX13" fmla="*/ 293370 w 880110"/>
              <a:gd name="connsiteY13" fmla="*/ 64536 h 359176"/>
              <a:gd name="connsiteX14" fmla="*/ 241300 w 880110"/>
              <a:gd name="connsiteY14" fmla="*/ 130576 h 359176"/>
              <a:gd name="connsiteX15" fmla="*/ 165100 w 880110"/>
              <a:gd name="connsiteY15" fmla="*/ 84856 h 359176"/>
              <a:gd name="connsiteX16" fmla="*/ 138430 w 880110"/>
              <a:gd name="connsiteY16" fmla="*/ 136926 h 359176"/>
              <a:gd name="connsiteX17" fmla="*/ 90170 w 880110"/>
              <a:gd name="connsiteY17" fmla="*/ 102636 h 359176"/>
              <a:gd name="connsiteX18" fmla="*/ 48260 w 880110"/>
              <a:gd name="connsiteY18" fmla="*/ 171216 h 359176"/>
              <a:gd name="connsiteX19" fmla="*/ 0 w 880110"/>
              <a:gd name="connsiteY19" fmla="*/ 148356 h 359176"/>
              <a:gd name="connsiteX0" fmla="*/ 0 w 880110"/>
              <a:gd name="connsiteY0" fmla="*/ 158516 h 369336"/>
              <a:gd name="connsiteX1" fmla="*/ 52070 w 880110"/>
              <a:gd name="connsiteY1" fmla="*/ 369336 h 369336"/>
              <a:gd name="connsiteX2" fmla="*/ 880110 w 880110"/>
              <a:gd name="connsiteY2" fmla="*/ 228366 h 369336"/>
              <a:gd name="connsiteX3" fmla="*/ 831260 w 880110"/>
              <a:gd name="connsiteY3" fmla="*/ 0 h 369336"/>
              <a:gd name="connsiteX4" fmla="*/ 782320 w 880110"/>
              <a:gd name="connsiteY4" fmla="*/ 86126 h 369336"/>
              <a:gd name="connsiteX5" fmla="*/ 716104 w 880110"/>
              <a:gd name="connsiteY5" fmla="*/ 22359 h 369336"/>
              <a:gd name="connsiteX6" fmla="*/ 669290 w 880110"/>
              <a:gd name="connsiteY6" fmla="*/ 81046 h 369336"/>
              <a:gd name="connsiteX7" fmla="*/ 591556 w 880110"/>
              <a:gd name="connsiteY7" fmla="*/ 10160 h 369336"/>
              <a:gd name="connsiteX8" fmla="*/ 538480 w 880110"/>
              <a:gd name="connsiteY8" fmla="*/ 78506 h 369336"/>
              <a:gd name="connsiteX9" fmla="*/ 492760 w 880110"/>
              <a:gd name="connsiteY9" fmla="*/ 41676 h 369336"/>
              <a:gd name="connsiteX10" fmla="*/ 444500 w 880110"/>
              <a:gd name="connsiteY10" fmla="*/ 93746 h 369336"/>
              <a:gd name="connsiteX11" fmla="*/ 396240 w 880110"/>
              <a:gd name="connsiteY11" fmla="*/ 53106 h 369336"/>
              <a:gd name="connsiteX12" fmla="*/ 349250 w 880110"/>
              <a:gd name="connsiteY12" fmla="*/ 112796 h 369336"/>
              <a:gd name="connsiteX13" fmla="*/ 293370 w 880110"/>
              <a:gd name="connsiteY13" fmla="*/ 74696 h 369336"/>
              <a:gd name="connsiteX14" fmla="*/ 241300 w 880110"/>
              <a:gd name="connsiteY14" fmla="*/ 140736 h 369336"/>
              <a:gd name="connsiteX15" fmla="*/ 165100 w 880110"/>
              <a:gd name="connsiteY15" fmla="*/ 95016 h 369336"/>
              <a:gd name="connsiteX16" fmla="*/ 138430 w 880110"/>
              <a:gd name="connsiteY16" fmla="*/ 147086 h 369336"/>
              <a:gd name="connsiteX17" fmla="*/ 90170 w 880110"/>
              <a:gd name="connsiteY17" fmla="*/ 112796 h 369336"/>
              <a:gd name="connsiteX18" fmla="*/ 48260 w 880110"/>
              <a:gd name="connsiteY18" fmla="*/ 181376 h 369336"/>
              <a:gd name="connsiteX19" fmla="*/ 0 w 880110"/>
              <a:gd name="connsiteY19" fmla="*/ 158516 h 369336"/>
              <a:gd name="connsiteX0" fmla="*/ 0 w 880110"/>
              <a:gd name="connsiteY0" fmla="*/ 158516 h 369336"/>
              <a:gd name="connsiteX1" fmla="*/ 52070 w 880110"/>
              <a:gd name="connsiteY1" fmla="*/ 369336 h 369336"/>
              <a:gd name="connsiteX2" fmla="*/ 880110 w 880110"/>
              <a:gd name="connsiteY2" fmla="*/ 228366 h 369336"/>
              <a:gd name="connsiteX3" fmla="*/ 831260 w 880110"/>
              <a:gd name="connsiteY3" fmla="*/ 0 h 369336"/>
              <a:gd name="connsiteX4" fmla="*/ 783420 w 880110"/>
              <a:gd name="connsiteY4" fmla="*/ 55716 h 369336"/>
              <a:gd name="connsiteX5" fmla="*/ 716104 w 880110"/>
              <a:gd name="connsiteY5" fmla="*/ 22359 h 369336"/>
              <a:gd name="connsiteX6" fmla="*/ 669290 w 880110"/>
              <a:gd name="connsiteY6" fmla="*/ 81046 h 369336"/>
              <a:gd name="connsiteX7" fmla="*/ 591556 w 880110"/>
              <a:gd name="connsiteY7" fmla="*/ 10160 h 369336"/>
              <a:gd name="connsiteX8" fmla="*/ 538480 w 880110"/>
              <a:gd name="connsiteY8" fmla="*/ 78506 h 369336"/>
              <a:gd name="connsiteX9" fmla="*/ 492760 w 880110"/>
              <a:gd name="connsiteY9" fmla="*/ 41676 h 369336"/>
              <a:gd name="connsiteX10" fmla="*/ 444500 w 880110"/>
              <a:gd name="connsiteY10" fmla="*/ 93746 h 369336"/>
              <a:gd name="connsiteX11" fmla="*/ 396240 w 880110"/>
              <a:gd name="connsiteY11" fmla="*/ 53106 h 369336"/>
              <a:gd name="connsiteX12" fmla="*/ 349250 w 880110"/>
              <a:gd name="connsiteY12" fmla="*/ 112796 h 369336"/>
              <a:gd name="connsiteX13" fmla="*/ 293370 w 880110"/>
              <a:gd name="connsiteY13" fmla="*/ 74696 h 369336"/>
              <a:gd name="connsiteX14" fmla="*/ 241300 w 880110"/>
              <a:gd name="connsiteY14" fmla="*/ 140736 h 369336"/>
              <a:gd name="connsiteX15" fmla="*/ 165100 w 880110"/>
              <a:gd name="connsiteY15" fmla="*/ 95016 h 369336"/>
              <a:gd name="connsiteX16" fmla="*/ 138430 w 880110"/>
              <a:gd name="connsiteY16" fmla="*/ 147086 h 369336"/>
              <a:gd name="connsiteX17" fmla="*/ 90170 w 880110"/>
              <a:gd name="connsiteY17" fmla="*/ 112796 h 369336"/>
              <a:gd name="connsiteX18" fmla="*/ 48260 w 880110"/>
              <a:gd name="connsiteY18" fmla="*/ 181376 h 369336"/>
              <a:gd name="connsiteX19" fmla="*/ 0 w 880110"/>
              <a:gd name="connsiteY19" fmla="*/ 158516 h 369336"/>
              <a:gd name="connsiteX0" fmla="*/ 0 w 880110"/>
              <a:gd name="connsiteY0" fmla="*/ 158516 h 369336"/>
              <a:gd name="connsiteX1" fmla="*/ 52070 w 880110"/>
              <a:gd name="connsiteY1" fmla="*/ 369336 h 369336"/>
              <a:gd name="connsiteX2" fmla="*/ 880110 w 880110"/>
              <a:gd name="connsiteY2" fmla="*/ 228366 h 369336"/>
              <a:gd name="connsiteX3" fmla="*/ 831260 w 880110"/>
              <a:gd name="connsiteY3" fmla="*/ 0 h 369336"/>
              <a:gd name="connsiteX4" fmla="*/ 783420 w 880110"/>
              <a:gd name="connsiteY4" fmla="*/ 55716 h 369336"/>
              <a:gd name="connsiteX5" fmla="*/ 716104 w 880110"/>
              <a:gd name="connsiteY5" fmla="*/ 22359 h 369336"/>
              <a:gd name="connsiteX6" fmla="*/ 670389 w 880110"/>
              <a:gd name="connsiteY6" fmla="*/ 60074 h 369336"/>
              <a:gd name="connsiteX7" fmla="*/ 591556 w 880110"/>
              <a:gd name="connsiteY7" fmla="*/ 10160 h 369336"/>
              <a:gd name="connsiteX8" fmla="*/ 538480 w 880110"/>
              <a:gd name="connsiteY8" fmla="*/ 78506 h 369336"/>
              <a:gd name="connsiteX9" fmla="*/ 492760 w 880110"/>
              <a:gd name="connsiteY9" fmla="*/ 41676 h 369336"/>
              <a:gd name="connsiteX10" fmla="*/ 444500 w 880110"/>
              <a:gd name="connsiteY10" fmla="*/ 93746 h 369336"/>
              <a:gd name="connsiteX11" fmla="*/ 396240 w 880110"/>
              <a:gd name="connsiteY11" fmla="*/ 53106 h 369336"/>
              <a:gd name="connsiteX12" fmla="*/ 349250 w 880110"/>
              <a:gd name="connsiteY12" fmla="*/ 112796 h 369336"/>
              <a:gd name="connsiteX13" fmla="*/ 293370 w 880110"/>
              <a:gd name="connsiteY13" fmla="*/ 74696 h 369336"/>
              <a:gd name="connsiteX14" fmla="*/ 241300 w 880110"/>
              <a:gd name="connsiteY14" fmla="*/ 140736 h 369336"/>
              <a:gd name="connsiteX15" fmla="*/ 165100 w 880110"/>
              <a:gd name="connsiteY15" fmla="*/ 95016 h 369336"/>
              <a:gd name="connsiteX16" fmla="*/ 138430 w 880110"/>
              <a:gd name="connsiteY16" fmla="*/ 147086 h 369336"/>
              <a:gd name="connsiteX17" fmla="*/ 90170 w 880110"/>
              <a:gd name="connsiteY17" fmla="*/ 112796 h 369336"/>
              <a:gd name="connsiteX18" fmla="*/ 48260 w 880110"/>
              <a:gd name="connsiteY18" fmla="*/ 181376 h 369336"/>
              <a:gd name="connsiteX19" fmla="*/ 0 w 880110"/>
              <a:gd name="connsiteY19" fmla="*/ 158516 h 36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80110" h="369336">
                <a:moveTo>
                  <a:pt x="0" y="158516"/>
                </a:moveTo>
                <a:lnTo>
                  <a:pt x="52070" y="369336"/>
                </a:lnTo>
                <a:lnTo>
                  <a:pt x="880110" y="228366"/>
                </a:lnTo>
                <a:lnTo>
                  <a:pt x="831260" y="0"/>
                </a:lnTo>
                <a:lnTo>
                  <a:pt x="783420" y="55716"/>
                </a:lnTo>
                <a:lnTo>
                  <a:pt x="716104" y="22359"/>
                </a:lnTo>
                <a:lnTo>
                  <a:pt x="670389" y="60074"/>
                </a:lnTo>
                <a:lnTo>
                  <a:pt x="591556" y="10160"/>
                </a:lnTo>
                <a:lnTo>
                  <a:pt x="538480" y="78506"/>
                </a:lnTo>
                <a:lnTo>
                  <a:pt x="492760" y="41676"/>
                </a:lnTo>
                <a:lnTo>
                  <a:pt x="444500" y="93746"/>
                </a:lnTo>
                <a:lnTo>
                  <a:pt x="396240" y="53106"/>
                </a:lnTo>
                <a:lnTo>
                  <a:pt x="349250" y="112796"/>
                </a:lnTo>
                <a:lnTo>
                  <a:pt x="293370" y="74696"/>
                </a:lnTo>
                <a:lnTo>
                  <a:pt x="241300" y="140736"/>
                </a:lnTo>
                <a:lnTo>
                  <a:pt x="165100" y="95016"/>
                </a:lnTo>
                <a:lnTo>
                  <a:pt x="138430" y="147086"/>
                </a:lnTo>
                <a:lnTo>
                  <a:pt x="90170" y="112796"/>
                </a:lnTo>
                <a:lnTo>
                  <a:pt x="48260" y="181376"/>
                </a:lnTo>
                <a:lnTo>
                  <a:pt x="0" y="158516"/>
                </a:lnTo>
                <a:close/>
              </a:path>
            </a:pathLst>
          </a:custGeom>
          <a:solidFill>
            <a:srgbClr val="436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53" name="Group 1252">
            <a:extLst>
              <a:ext uri="{FF2B5EF4-FFF2-40B4-BE49-F238E27FC236}">
                <a16:creationId xmlns:a16="http://schemas.microsoft.com/office/drawing/2014/main" id="{43590219-84F0-4341-8278-FAA1E4BD9E93}"/>
              </a:ext>
            </a:extLst>
          </p:cNvPr>
          <p:cNvGrpSpPr/>
          <p:nvPr/>
        </p:nvGrpSpPr>
        <p:grpSpPr>
          <a:xfrm rot="900000">
            <a:off x="2383118" y="3800857"/>
            <a:ext cx="2006177" cy="1725694"/>
            <a:chOff x="2438097" y="3620340"/>
            <a:chExt cx="2006177" cy="1725694"/>
          </a:xfrm>
        </p:grpSpPr>
        <p:grpSp>
          <p:nvGrpSpPr>
            <p:cNvPr id="1252" name="Group 1251">
              <a:extLst>
                <a:ext uri="{FF2B5EF4-FFF2-40B4-BE49-F238E27FC236}">
                  <a16:creationId xmlns:a16="http://schemas.microsoft.com/office/drawing/2014/main" id="{8FB6F9EA-CF99-4A04-8D52-71A354B326A8}"/>
                </a:ext>
              </a:extLst>
            </p:cNvPr>
            <p:cNvGrpSpPr/>
            <p:nvPr/>
          </p:nvGrpSpPr>
          <p:grpSpPr>
            <a:xfrm>
              <a:off x="2438097" y="3620340"/>
              <a:ext cx="2006177" cy="1684040"/>
              <a:chOff x="2438097" y="3620340"/>
              <a:chExt cx="2006177" cy="1684040"/>
            </a:xfrm>
          </p:grpSpPr>
          <p:grpSp>
            <p:nvGrpSpPr>
              <p:cNvPr id="1251" name="Group 1250">
                <a:extLst>
                  <a:ext uri="{FF2B5EF4-FFF2-40B4-BE49-F238E27FC236}">
                    <a16:creationId xmlns:a16="http://schemas.microsoft.com/office/drawing/2014/main" id="{0B626753-9E75-4444-928D-C01505CC384D}"/>
                  </a:ext>
                </a:extLst>
              </p:cNvPr>
              <p:cNvGrpSpPr/>
              <p:nvPr/>
            </p:nvGrpSpPr>
            <p:grpSpPr>
              <a:xfrm>
                <a:off x="2438097" y="3620340"/>
                <a:ext cx="2006177" cy="1684040"/>
                <a:chOff x="2438097" y="3620340"/>
                <a:chExt cx="2006177" cy="1684040"/>
              </a:xfrm>
            </p:grpSpPr>
            <p:grpSp>
              <p:nvGrpSpPr>
                <p:cNvPr id="1213" name="Group 1212">
                  <a:extLst>
                    <a:ext uri="{FF2B5EF4-FFF2-40B4-BE49-F238E27FC236}">
                      <a16:creationId xmlns:a16="http://schemas.microsoft.com/office/drawing/2014/main" id="{372E688A-2710-4FCF-8B7A-68D76943713F}"/>
                    </a:ext>
                  </a:extLst>
                </p:cNvPr>
                <p:cNvGrpSpPr/>
                <p:nvPr/>
              </p:nvGrpSpPr>
              <p:grpSpPr>
                <a:xfrm>
                  <a:off x="2438097" y="3620340"/>
                  <a:ext cx="2006177" cy="1684040"/>
                  <a:chOff x="2438097" y="3620340"/>
                  <a:chExt cx="2006177" cy="1684040"/>
                </a:xfrm>
              </p:grpSpPr>
              <p:grpSp>
                <p:nvGrpSpPr>
                  <p:cNvPr id="931" name="Graphic 929">
                    <a:extLst>
                      <a:ext uri="{FF2B5EF4-FFF2-40B4-BE49-F238E27FC236}">
                        <a16:creationId xmlns:a16="http://schemas.microsoft.com/office/drawing/2014/main" id="{5CA856CE-E60C-4C32-88CA-1293D5395031}"/>
                      </a:ext>
                    </a:extLst>
                  </p:cNvPr>
                  <p:cNvGrpSpPr/>
                  <p:nvPr/>
                </p:nvGrpSpPr>
                <p:grpSpPr>
                  <a:xfrm rot="18501221">
                    <a:off x="3901131" y="3397200"/>
                    <a:ext cx="266674" cy="819612"/>
                    <a:chOff x="4086649" y="1704497"/>
                    <a:chExt cx="523875" cy="1610106"/>
                  </a:xfrm>
                </p:grpSpPr>
                <p:sp>
                  <p:nvSpPr>
                    <p:cNvPr id="932" name="Freeform: Shape 931">
                      <a:extLst>
                        <a:ext uri="{FF2B5EF4-FFF2-40B4-BE49-F238E27FC236}">
                          <a16:creationId xmlns:a16="http://schemas.microsoft.com/office/drawing/2014/main" id="{8B36BE85-D0F2-499B-802E-48F915FEBE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95342" y="2671189"/>
                      <a:ext cx="114300" cy="571500"/>
                    </a:xfrm>
                    <a:custGeom>
                      <a:avLst/>
                      <a:gdLst>
                        <a:gd name="connsiteX0" fmla="*/ 22765 w 114300"/>
                        <a:gd name="connsiteY0" fmla="*/ 7144 h 571500"/>
                        <a:gd name="connsiteX1" fmla="*/ 22670 w 114300"/>
                        <a:gd name="connsiteY1" fmla="*/ 7144 h 571500"/>
                        <a:gd name="connsiteX2" fmla="*/ 7144 w 114300"/>
                        <a:gd name="connsiteY2" fmla="*/ 572643 h 571500"/>
                        <a:gd name="connsiteX3" fmla="*/ 107156 w 114300"/>
                        <a:gd name="connsiteY3" fmla="*/ 572643 h 571500"/>
                        <a:gd name="connsiteX4" fmla="*/ 91631 w 114300"/>
                        <a:gd name="connsiteY4" fmla="*/ 7144 h 571500"/>
                        <a:gd name="connsiteX5" fmla="*/ 91535 w 114300"/>
                        <a:gd name="connsiteY5" fmla="*/ 7144 h 571500"/>
                        <a:gd name="connsiteX6" fmla="*/ 57150 w 114300"/>
                        <a:gd name="connsiteY6" fmla="*/ 18002 h 571500"/>
                        <a:gd name="connsiteX7" fmla="*/ 22765 w 114300"/>
                        <a:gd name="connsiteY7" fmla="*/ 7144 h 5715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4300" h="571500">
                          <a:moveTo>
                            <a:pt x="22765" y="7144"/>
                          </a:moveTo>
                          <a:lnTo>
                            <a:pt x="22670" y="7144"/>
                          </a:lnTo>
                          <a:cubicBezTo>
                            <a:pt x="55531" y="202692"/>
                            <a:pt x="42101" y="391668"/>
                            <a:pt x="7144" y="572643"/>
                          </a:cubicBezTo>
                          <a:lnTo>
                            <a:pt x="107156" y="572643"/>
                          </a:lnTo>
                          <a:cubicBezTo>
                            <a:pt x="77819" y="404146"/>
                            <a:pt x="63151" y="202025"/>
                            <a:pt x="91631" y="7144"/>
                          </a:cubicBezTo>
                          <a:lnTo>
                            <a:pt x="91535" y="7144"/>
                          </a:lnTo>
                          <a:cubicBezTo>
                            <a:pt x="80582" y="14192"/>
                            <a:pt x="69056" y="18002"/>
                            <a:pt x="57150" y="18002"/>
                          </a:cubicBezTo>
                          <a:cubicBezTo>
                            <a:pt x="45148" y="18002"/>
                            <a:pt x="33719" y="14192"/>
                            <a:pt x="22765" y="7144"/>
                          </a:cubicBezTo>
                          <a:close/>
                        </a:path>
                      </a:pathLst>
                    </a:custGeom>
                    <a:solidFill>
                      <a:srgbClr val="C3CF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3" name="Freeform: Shape 932">
                      <a:extLst>
                        <a:ext uri="{FF2B5EF4-FFF2-40B4-BE49-F238E27FC236}">
                          <a16:creationId xmlns:a16="http://schemas.microsoft.com/office/drawing/2014/main" id="{123C5EBC-2217-475C-A31A-31809A59F0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6649" y="3190778"/>
                      <a:ext cx="523875" cy="123825"/>
                    </a:xfrm>
                    <a:custGeom>
                      <a:avLst/>
                      <a:gdLst>
                        <a:gd name="connsiteX0" fmla="*/ 524351 w 523875"/>
                        <a:gd name="connsiteY0" fmla="*/ 64389 h 123825"/>
                        <a:gd name="connsiteX1" fmla="*/ 265748 w 523875"/>
                        <a:gd name="connsiteY1" fmla="*/ 121634 h 123825"/>
                        <a:gd name="connsiteX2" fmla="*/ 7144 w 523875"/>
                        <a:gd name="connsiteY2" fmla="*/ 64389 h 123825"/>
                        <a:gd name="connsiteX3" fmla="*/ 265748 w 523875"/>
                        <a:gd name="connsiteY3" fmla="*/ 7144 h 123825"/>
                        <a:gd name="connsiteX4" fmla="*/ 524351 w 523875"/>
                        <a:gd name="connsiteY4" fmla="*/ 64389 h 123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23875" h="123825">
                          <a:moveTo>
                            <a:pt x="524351" y="64389"/>
                          </a:moveTo>
                          <a:cubicBezTo>
                            <a:pt x="524351" y="96005"/>
                            <a:pt x="408570" y="121634"/>
                            <a:pt x="265748" y="121634"/>
                          </a:cubicBezTo>
                          <a:cubicBezTo>
                            <a:pt x="122925" y="121634"/>
                            <a:pt x="7144" y="96005"/>
                            <a:pt x="7144" y="64389"/>
                          </a:cubicBezTo>
                          <a:cubicBezTo>
                            <a:pt x="7144" y="32773"/>
                            <a:pt x="122925" y="7144"/>
                            <a:pt x="265748" y="7144"/>
                          </a:cubicBezTo>
                          <a:cubicBezTo>
                            <a:pt x="408570" y="7144"/>
                            <a:pt x="524351" y="32773"/>
                            <a:pt x="524351" y="64389"/>
                          </a:cubicBezTo>
                          <a:close/>
                        </a:path>
                      </a:pathLst>
                    </a:custGeom>
                    <a:solidFill>
                      <a:srgbClr val="C3CF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4" name="Freeform: Shape 933">
                      <a:extLst>
                        <a:ext uri="{FF2B5EF4-FFF2-40B4-BE49-F238E27FC236}">
                          <a16:creationId xmlns:a16="http://schemas.microsoft.com/office/drawing/2014/main" id="{E519467B-8E0E-4442-8371-6197ADB97D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02929" y="3213162"/>
                      <a:ext cx="247650" cy="85725"/>
                    </a:xfrm>
                    <a:custGeom>
                      <a:avLst/>
                      <a:gdLst>
                        <a:gd name="connsiteX0" fmla="*/ 249468 w 247650"/>
                        <a:gd name="connsiteY0" fmla="*/ 81058 h 85725"/>
                        <a:gd name="connsiteX1" fmla="*/ 245372 w 247650"/>
                        <a:gd name="connsiteY1" fmla="*/ 81439 h 85725"/>
                        <a:gd name="connsiteX2" fmla="*/ 233847 w 247650"/>
                        <a:gd name="connsiteY2" fmla="*/ 82487 h 85725"/>
                        <a:gd name="connsiteX3" fmla="*/ 192508 w 247650"/>
                        <a:gd name="connsiteY3" fmla="*/ 84296 h 85725"/>
                        <a:gd name="connsiteX4" fmla="*/ 164791 w 247650"/>
                        <a:gd name="connsiteY4" fmla="*/ 84106 h 85725"/>
                        <a:gd name="connsiteX5" fmla="*/ 133930 w 247650"/>
                        <a:gd name="connsiteY5" fmla="*/ 82677 h 85725"/>
                        <a:gd name="connsiteX6" fmla="*/ 100878 w 247650"/>
                        <a:gd name="connsiteY6" fmla="*/ 79534 h 85725"/>
                        <a:gd name="connsiteX7" fmla="*/ 66874 w 247650"/>
                        <a:gd name="connsiteY7" fmla="*/ 74104 h 85725"/>
                        <a:gd name="connsiteX8" fmla="*/ 33060 w 247650"/>
                        <a:gd name="connsiteY8" fmla="*/ 64675 h 85725"/>
                        <a:gd name="connsiteX9" fmla="*/ 16582 w 247650"/>
                        <a:gd name="connsiteY9" fmla="*/ 56293 h 85725"/>
                        <a:gd name="connsiteX10" fmla="*/ 8866 w 247650"/>
                        <a:gd name="connsiteY10" fmla="*/ 47911 h 85725"/>
                        <a:gd name="connsiteX11" fmla="*/ 7152 w 247650"/>
                        <a:gd name="connsiteY11" fmla="*/ 40100 h 85725"/>
                        <a:gd name="connsiteX12" fmla="*/ 7247 w 247650"/>
                        <a:gd name="connsiteY12" fmla="*/ 39148 h 85725"/>
                        <a:gd name="connsiteX13" fmla="*/ 7723 w 247650"/>
                        <a:gd name="connsiteY13" fmla="*/ 37052 h 85725"/>
                        <a:gd name="connsiteX14" fmla="*/ 8485 w 247650"/>
                        <a:gd name="connsiteY14" fmla="*/ 35147 h 85725"/>
                        <a:gd name="connsiteX15" fmla="*/ 9247 w 247650"/>
                        <a:gd name="connsiteY15" fmla="*/ 33623 h 85725"/>
                        <a:gd name="connsiteX16" fmla="*/ 16963 w 247650"/>
                        <a:gd name="connsiteY16" fmla="*/ 26099 h 85725"/>
                        <a:gd name="connsiteX17" fmla="*/ 24773 w 247650"/>
                        <a:gd name="connsiteY17" fmla="*/ 21908 h 85725"/>
                        <a:gd name="connsiteX18" fmla="*/ 39823 w 247650"/>
                        <a:gd name="connsiteY18" fmla="*/ 16764 h 85725"/>
                        <a:gd name="connsiteX19" fmla="*/ 67350 w 247650"/>
                        <a:gd name="connsiteY19" fmla="*/ 11144 h 85725"/>
                        <a:gd name="connsiteX20" fmla="*/ 108688 w 247650"/>
                        <a:gd name="connsiteY20" fmla="*/ 7429 h 85725"/>
                        <a:gd name="connsiteX21" fmla="*/ 120309 w 247650"/>
                        <a:gd name="connsiteY21" fmla="*/ 7144 h 85725"/>
                        <a:gd name="connsiteX22" fmla="*/ 124405 w 247650"/>
                        <a:gd name="connsiteY22" fmla="*/ 7144 h 85725"/>
                        <a:gd name="connsiteX23" fmla="*/ 109069 w 247650"/>
                        <a:gd name="connsiteY23" fmla="*/ 10478 h 85725"/>
                        <a:gd name="connsiteX24" fmla="*/ 69064 w 247650"/>
                        <a:gd name="connsiteY24" fmla="*/ 19907 h 85725"/>
                        <a:gd name="connsiteX25" fmla="*/ 43252 w 247650"/>
                        <a:gd name="connsiteY25" fmla="*/ 27813 h 85725"/>
                        <a:gd name="connsiteX26" fmla="*/ 30202 w 247650"/>
                        <a:gd name="connsiteY26" fmla="*/ 33433 h 85725"/>
                        <a:gd name="connsiteX27" fmla="*/ 24487 w 247650"/>
                        <a:gd name="connsiteY27" fmla="*/ 36957 h 85725"/>
                        <a:gd name="connsiteX28" fmla="*/ 20963 w 247650"/>
                        <a:gd name="connsiteY28" fmla="*/ 40481 h 85725"/>
                        <a:gd name="connsiteX29" fmla="*/ 20868 w 247650"/>
                        <a:gd name="connsiteY29" fmla="*/ 40767 h 85725"/>
                        <a:gd name="connsiteX30" fmla="*/ 20868 w 247650"/>
                        <a:gd name="connsiteY30" fmla="*/ 40672 h 85725"/>
                        <a:gd name="connsiteX31" fmla="*/ 20868 w 247650"/>
                        <a:gd name="connsiteY31" fmla="*/ 40481 h 85725"/>
                        <a:gd name="connsiteX32" fmla="*/ 20773 w 247650"/>
                        <a:gd name="connsiteY32" fmla="*/ 41529 h 85725"/>
                        <a:gd name="connsiteX33" fmla="*/ 20773 w 247650"/>
                        <a:gd name="connsiteY33" fmla="*/ 41624 h 85725"/>
                        <a:gd name="connsiteX34" fmla="*/ 20773 w 247650"/>
                        <a:gd name="connsiteY34" fmla="*/ 41053 h 85725"/>
                        <a:gd name="connsiteX35" fmla="*/ 20773 w 247650"/>
                        <a:gd name="connsiteY35" fmla="*/ 41053 h 85725"/>
                        <a:gd name="connsiteX36" fmla="*/ 20868 w 247650"/>
                        <a:gd name="connsiteY36" fmla="*/ 41053 h 85725"/>
                        <a:gd name="connsiteX37" fmla="*/ 20868 w 247650"/>
                        <a:gd name="connsiteY37" fmla="*/ 41053 h 85725"/>
                        <a:gd name="connsiteX38" fmla="*/ 21058 w 247650"/>
                        <a:gd name="connsiteY38" fmla="*/ 41338 h 85725"/>
                        <a:gd name="connsiteX39" fmla="*/ 24678 w 247650"/>
                        <a:gd name="connsiteY39" fmla="*/ 44482 h 85725"/>
                        <a:gd name="connsiteX40" fmla="*/ 38013 w 247650"/>
                        <a:gd name="connsiteY40" fmla="*/ 50673 h 85725"/>
                        <a:gd name="connsiteX41" fmla="*/ 69731 w 247650"/>
                        <a:gd name="connsiteY41" fmla="*/ 58960 h 85725"/>
                        <a:gd name="connsiteX42" fmla="*/ 102688 w 247650"/>
                        <a:gd name="connsiteY42" fmla="*/ 64770 h 85725"/>
                        <a:gd name="connsiteX43" fmla="*/ 134977 w 247650"/>
                        <a:gd name="connsiteY43" fmla="*/ 69151 h 85725"/>
                        <a:gd name="connsiteX44" fmla="*/ 165362 w 247650"/>
                        <a:gd name="connsiteY44" fmla="*/ 72580 h 85725"/>
                        <a:gd name="connsiteX45" fmla="*/ 192699 w 247650"/>
                        <a:gd name="connsiteY45" fmla="*/ 75343 h 85725"/>
                        <a:gd name="connsiteX46" fmla="*/ 233752 w 247650"/>
                        <a:gd name="connsiteY46" fmla="*/ 79343 h 85725"/>
                        <a:gd name="connsiteX47" fmla="*/ 249468 w 247650"/>
                        <a:gd name="connsiteY47" fmla="*/ 81058 h 857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247650" h="85725">
                          <a:moveTo>
                            <a:pt x="249468" y="81058"/>
                          </a:moveTo>
                          <a:cubicBezTo>
                            <a:pt x="249468" y="81058"/>
                            <a:pt x="248039" y="81153"/>
                            <a:pt x="245372" y="81439"/>
                          </a:cubicBezTo>
                          <a:cubicBezTo>
                            <a:pt x="242705" y="81629"/>
                            <a:pt x="238800" y="82201"/>
                            <a:pt x="233847" y="82487"/>
                          </a:cubicBezTo>
                          <a:cubicBezTo>
                            <a:pt x="223846" y="83249"/>
                            <a:pt x="209653" y="84106"/>
                            <a:pt x="192508" y="84296"/>
                          </a:cubicBezTo>
                          <a:cubicBezTo>
                            <a:pt x="183936" y="84392"/>
                            <a:pt x="174601" y="84487"/>
                            <a:pt x="164791" y="84106"/>
                          </a:cubicBezTo>
                          <a:cubicBezTo>
                            <a:pt x="154980" y="83915"/>
                            <a:pt x="144598" y="83534"/>
                            <a:pt x="133930" y="82677"/>
                          </a:cubicBezTo>
                          <a:cubicBezTo>
                            <a:pt x="123262" y="81915"/>
                            <a:pt x="112117" y="81058"/>
                            <a:pt x="100878" y="79534"/>
                          </a:cubicBezTo>
                          <a:cubicBezTo>
                            <a:pt x="89638" y="78105"/>
                            <a:pt x="78304" y="76295"/>
                            <a:pt x="66874" y="74104"/>
                          </a:cubicBezTo>
                          <a:cubicBezTo>
                            <a:pt x="55539" y="71628"/>
                            <a:pt x="44204" y="68866"/>
                            <a:pt x="33060" y="64675"/>
                          </a:cubicBezTo>
                          <a:cubicBezTo>
                            <a:pt x="27535" y="62579"/>
                            <a:pt x="22011" y="60198"/>
                            <a:pt x="16582" y="56293"/>
                          </a:cubicBezTo>
                          <a:cubicBezTo>
                            <a:pt x="13915" y="54388"/>
                            <a:pt x="11057" y="51816"/>
                            <a:pt x="8866" y="47911"/>
                          </a:cubicBezTo>
                          <a:cubicBezTo>
                            <a:pt x="7819" y="45625"/>
                            <a:pt x="7057" y="43720"/>
                            <a:pt x="7152" y="40100"/>
                          </a:cubicBezTo>
                          <a:lnTo>
                            <a:pt x="7247" y="39148"/>
                          </a:lnTo>
                          <a:cubicBezTo>
                            <a:pt x="7342" y="38767"/>
                            <a:pt x="7533" y="37719"/>
                            <a:pt x="7723" y="37052"/>
                          </a:cubicBezTo>
                          <a:cubicBezTo>
                            <a:pt x="7914" y="36195"/>
                            <a:pt x="8200" y="35624"/>
                            <a:pt x="8485" y="35147"/>
                          </a:cubicBezTo>
                          <a:lnTo>
                            <a:pt x="9247" y="33623"/>
                          </a:lnTo>
                          <a:cubicBezTo>
                            <a:pt x="11629" y="29908"/>
                            <a:pt x="14391" y="27908"/>
                            <a:pt x="16963" y="26099"/>
                          </a:cubicBezTo>
                          <a:cubicBezTo>
                            <a:pt x="19534" y="24384"/>
                            <a:pt x="22201" y="23050"/>
                            <a:pt x="24773" y="21908"/>
                          </a:cubicBezTo>
                          <a:cubicBezTo>
                            <a:pt x="29917" y="19717"/>
                            <a:pt x="34870" y="18097"/>
                            <a:pt x="39823" y="16764"/>
                          </a:cubicBezTo>
                          <a:cubicBezTo>
                            <a:pt x="49538" y="14002"/>
                            <a:pt x="58777" y="12383"/>
                            <a:pt x="67350" y="11144"/>
                          </a:cubicBezTo>
                          <a:cubicBezTo>
                            <a:pt x="84400" y="8572"/>
                            <a:pt x="98687" y="7811"/>
                            <a:pt x="108688" y="7429"/>
                          </a:cubicBezTo>
                          <a:cubicBezTo>
                            <a:pt x="113641" y="7144"/>
                            <a:pt x="117642" y="7239"/>
                            <a:pt x="120309" y="7144"/>
                          </a:cubicBezTo>
                          <a:cubicBezTo>
                            <a:pt x="122976" y="7144"/>
                            <a:pt x="124405" y="7144"/>
                            <a:pt x="124405" y="7144"/>
                          </a:cubicBezTo>
                          <a:cubicBezTo>
                            <a:pt x="124405" y="7144"/>
                            <a:pt x="118785" y="8382"/>
                            <a:pt x="109069" y="10478"/>
                          </a:cubicBezTo>
                          <a:cubicBezTo>
                            <a:pt x="99354" y="12573"/>
                            <a:pt x="85447" y="15621"/>
                            <a:pt x="69064" y="19907"/>
                          </a:cubicBezTo>
                          <a:cubicBezTo>
                            <a:pt x="60968" y="22098"/>
                            <a:pt x="52110" y="24670"/>
                            <a:pt x="43252" y="27813"/>
                          </a:cubicBezTo>
                          <a:cubicBezTo>
                            <a:pt x="38870" y="29432"/>
                            <a:pt x="34393" y="31242"/>
                            <a:pt x="30202" y="33433"/>
                          </a:cubicBezTo>
                          <a:cubicBezTo>
                            <a:pt x="28107" y="34576"/>
                            <a:pt x="26202" y="35719"/>
                            <a:pt x="24487" y="36957"/>
                          </a:cubicBezTo>
                          <a:cubicBezTo>
                            <a:pt x="22773" y="38195"/>
                            <a:pt x="21439" y="39624"/>
                            <a:pt x="20963" y="40481"/>
                          </a:cubicBezTo>
                          <a:cubicBezTo>
                            <a:pt x="20963" y="40576"/>
                            <a:pt x="20963" y="40672"/>
                            <a:pt x="20868" y="40767"/>
                          </a:cubicBezTo>
                          <a:cubicBezTo>
                            <a:pt x="20773" y="40862"/>
                            <a:pt x="20773" y="40862"/>
                            <a:pt x="20868" y="40672"/>
                          </a:cubicBezTo>
                          <a:cubicBezTo>
                            <a:pt x="20868" y="40672"/>
                            <a:pt x="20868" y="40196"/>
                            <a:pt x="20868" y="40481"/>
                          </a:cubicBezTo>
                          <a:lnTo>
                            <a:pt x="20773" y="41529"/>
                          </a:lnTo>
                          <a:lnTo>
                            <a:pt x="20773" y="41624"/>
                          </a:lnTo>
                          <a:cubicBezTo>
                            <a:pt x="20773" y="42291"/>
                            <a:pt x="20773" y="40958"/>
                            <a:pt x="20773" y="41053"/>
                          </a:cubicBezTo>
                          <a:lnTo>
                            <a:pt x="20773" y="41053"/>
                          </a:lnTo>
                          <a:lnTo>
                            <a:pt x="20868" y="41053"/>
                          </a:lnTo>
                          <a:cubicBezTo>
                            <a:pt x="20868" y="41053"/>
                            <a:pt x="20868" y="41053"/>
                            <a:pt x="20868" y="41053"/>
                          </a:cubicBezTo>
                          <a:cubicBezTo>
                            <a:pt x="20868" y="41148"/>
                            <a:pt x="21058" y="41243"/>
                            <a:pt x="21058" y="41338"/>
                          </a:cubicBezTo>
                          <a:cubicBezTo>
                            <a:pt x="21535" y="42005"/>
                            <a:pt x="22773" y="43339"/>
                            <a:pt x="24678" y="44482"/>
                          </a:cubicBezTo>
                          <a:cubicBezTo>
                            <a:pt x="28297" y="46863"/>
                            <a:pt x="33155" y="48863"/>
                            <a:pt x="38013" y="50673"/>
                          </a:cubicBezTo>
                          <a:cubicBezTo>
                            <a:pt x="47919" y="54197"/>
                            <a:pt x="58777" y="56769"/>
                            <a:pt x="69731" y="58960"/>
                          </a:cubicBezTo>
                          <a:cubicBezTo>
                            <a:pt x="80590" y="61246"/>
                            <a:pt x="91734" y="63151"/>
                            <a:pt x="102688" y="64770"/>
                          </a:cubicBezTo>
                          <a:cubicBezTo>
                            <a:pt x="113641" y="66294"/>
                            <a:pt x="124405" y="68008"/>
                            <a:pt x="134977" y="69151"/>
                          </a:cubicBezTo>
                          <a:cubicBezTo>
                            <a:pt x="145550" y="70390"/>
                            <a:pt x="155647" y="71533"/>
                            <a:pt x="165362" y="72580"/>
                          </a:cubicBezTo>
                          <a:cubicBezTo>
                            <a:pt x="175078" y="73533"/>
                            <a:pt x="184222" y="74486"/>
                            <a:pt x="192699" y="75343"/>
                          </a:cubicBezTo>
                          <a:cubicBezTo>
                            <a:pt x="209653" y="76962"/>
                            <a:pt x="223846" y="78391"/>
                            <a:pt x="233752" y="79343"/>
                          </a:cubicBezTo>
                          <a:cubicBezTo>
                            <a:pt x="243753" y="80486"/>
                            <a:pt x="249468" y="81058"/>
                            <a:pt x="249468" y="81058"/>
                          </a:cubicBezTo>
                          <a:close/>
                        </a:path>
                      </a:pathLst>
                    </a:custGeom>
                    <a:solidFill>
                      <a:srgbClr val="DFE9E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6" name="Freeform: Shape 935">
                      <a:extLst>
                        <a:ext uri="{FF2B5EF4-FFF2-40B4-BE49-F238E27FC236}">
                          <a16:creationId xmlns:a16="http://schemas.microsoft.com/office/drawing/2014/main" id="{D05C3CB2-883E-4C62-BB36-99243C279F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6649" y="1704497"/>
                      <a:ext cx="523875" cy="123825"/>
                    </a:xfrm>
                    <a:custGeom>
                      <a:avLst/>
                      <a:gdLst>
                        <a:gd name="connsiteX0" fmla="*/ 524351 w 523875"/>
                        <a:gd name="connsiteY0" fmla="*/ 65342 h 123825"/>
                        <a:gd name="connsiteX1" fmla="*/ 265748 w 523875"/>
                        <a:gd name="connsiteY1" fmla="*/ 123539 h 123825"/>
                        <a:gd name="connsiteX2" fmla="*/ 7144 w 523875"/>
                        <a:gd name="connsiteY2" fmla="*/ 65342 h 123825"/>
                        <a:gd name="connsiteX3" fmla="*/ 265748 w 523875"/>
                        <a:gd name="connsiteY3" fmla="*/ 7144 h 123825"/>
                        <a:gd name="connsiteX4" fmla="*/ 524351 w 523875"/>
                        <a:gd name="connsiteY4" fmla="*/ 65342 h 123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23875" h="123825">
                          <a:moveTo>
                            <a:pt x="524351" y="65342"/>
                          </a:moveTo>
                          <a:cubicBezTo>
                            <a:pt x="524351" y="97483"/>
                            <a:pt x="408570" y="123539"/>
                            <a:pt x="265748" y="123539"/>
                          </a:cubicBezTo>
                          <a:cubicBezTo>
                            <a:pt x="122925" y="123539"/>
                            <a:pt x="7144" y="97483"/>
                            <a:pt x="7144" y="65342"/>
                          </a:cubicBezTo>
                          <a:cubicBezTo>
                            <a:pt x="7144" y="33200"/>
                            <a:pt x="122925" y="7144"/>
                            <a:pt x="265748" y="7144"/>
                          </a:cubicBezTo>
                          <a:cubicBezTo>
                            <a:pt x="408570" y="7144"/>
                            <a:pt x="524351" y="33200"/>
                            <a:pt x="524351" y="65342"/>
                          </a:cubicBezTo>
                          <a:close/>
                        </a:path>
                      </a:pathLst>
                    </a:custGeom>
                    <a:solidFill>
                      <a:srgbClr val="F0F6F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7" name="Freeform: Shape 936">
                      <a:extLst>
                        <a:ext uri="{FF2B5EF4-FFF2-40B4-BE49-F238E27FC236}">
                          <a16:creationId xmlns:a16="http://schemas.microsoft.com/office/drawing/2014/main" id="{7C3A598E-B3F7-4283-BF01-CBE2D3FDD9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02270" y="1720023"/>
                      <a:ext cx="495300" cy="95250"/>
                    </a:xfrm>
                    <a:custGeom>
                      <a:avLst/>
                      <a:gdLst>
                        <a:gd name="connsiteX0" fmla="*/ 250127 w 495300"/>
                        <a:gd name="connsiteY0" fmla="*/ 92488 h 95250"/>
                        <a:gd name="connsiteX1" fmla="*/ 7144 w 495300"/>
                        <a:gd name="connsiteY1" fmla="*/ 49816 h 95250"/>
                        <a:gd name="connsiteX2" fmla="*/ 250127 w 495300"/>
                        <a:gd name="connsiteY2" fmla="*/ 7144 h 95250"/>
                        <a:gd name="connsiteX3" fmla="*/ 493109 w 495300"/>
                        <a:gd name="connsiteY3" fmla="*/ 49816 h 95250"/>
                        <a:gd name="connsiteX4" fmla="*/ 250127 w 495300"/>
                        <a:gd name="connsiteY4" fmla="*/ 92488 h 952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95300" h="95250">
                          <a:moveTo>
                            <a:pt x="250127" y="92488"/>
                          </a:moveTo>
                          <a:cubicBezTo>
                            <a:pt x="102013" y="92488"/>
                            <a:pt x="14192" y="64961"/>
                            <a:pt x="7144" y="49816"/>
                          </a:cubicBezTo>
                          <a:cubicBezTo>
                            <a:pt x="14097" y="34671"/>
                            <a:pt x="102013" y="7144"/>
                            <a:pt x="250127" y="7144"/>
                          </a:cubicBezTo>
                          <a:cubicBezTo>
                            <a:pt x="398240" y="7144"/>
                            <a:pt x="486156" y="34671"/>
                            <a:pt x="493109" y="49816"/>
                          </a:cubicBezTo>
                          <a:cubicBezTo>
                            <a:pt x="486156" y="64961"/>
                            <a:pt x="398240" y="92488"/>
                            <a:pt x="250127" y="92488"/>
                          </a:cubicBezTo>
                          <a:close/>
                        </a:path>
                      </a:pathLst>
                    </a:custGeom>
                    <a:solidFill>
                      <a:srgbClr val="C3CF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39" name="Freeform: Shape 938">
                      <a:extLst>
                        <a:ext uri="{FF2B5EF4-FFF2-40B4-BE49-F238E27FC236}">
                          <a16:creationId xmlns:a16="http://schemas.microsoft.com/office/drawing/2014/main" id="{F4526374-2EAF-46FE-BCFA-EACC01DA56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6649" y="1762695"/>
                      <a:ext cx="523875" cy="933450"/>
                    </a:xfrm>
                    <a:custGeom>
                      <a:avLst/>
                      <a:gdLst>
                        <a:gd name="connsiteX0" fmla="*/ 265748 w 523875"/>
                        <a:gd name="connsiteY0" fmla="*/ 65342 h 933450"/>
                        <a:gd name="connsiteX1" fmla="*/ 7144 w 523875"/>
                        <a:gd name="connsiteY1" fmla="*/ 7144 h 933450"/>
                        <a:gd name="connsiteX2" fmla="*/ 231458 w 523875"/>
                        <a:gd name="connsiteY2" fmla="*/ 915734 h 933450"/>
                        <a:gd name="connsiteX3" fmla="*/ 265843 w 523875"/>
                        <a:gd name="connsiteY3" fmla="*/ 926592 h 933450"/>
                        <a:gd name="connsiteX4" fmla="*/ 300228 w 523875"/>
                        <a:gd name="connsiteY4" fmla="*/ 915734 h 933450"/>
                        <a:gd name="connsiteX5" fmla="*/ 524351 w 523875"/>
                        <a:gd name="connsiteY5" fmla="*/ 7144 h 933450"/>
                        <a:gd name="connsiteX6" fmla="*/ 265748 w 523875"/>
                        <a:gd name="connsiteY6" fmla="*/ 65342 h 9334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23875" h="933450">
                          <a:moveTo>
                            <a:pt x="265748" y="65342"/>
                          </a:moveTo>
                          <a:cubicBezTo>
                            <a:pt x="122968" y="65342"/>
                            <a:pt x="7144" y="39243"/>
                            <a:pt x="7144" y="7144"/>
                          </a:cubicBezTo>
                          <a:cubicBezTo>
                            <a:pt x="7144" y="7144"/>
                            <a:pt x="70580" y="812578"/>
                            <a:pt x="231458" y="915734"/>
                          </a:cubicBezTo>
                          <a:cubicBezTo>
                            <a:pt x="242411" y="922782"/>
                            <a:pt x="253937" y="926592"/>
                            <a:pt x="265843" y="926592"/>
                          </a:cubicBezTo>
                          <a:cubicBezTo>
                            <a:pt x="277749" y="926592"/>
                            <a:pt x="289179" y="922782"/>
                            <a:pt x="300228" y="915734"/>
                          </a:cubicBezTo>
                          <a:cubicBezTo>
                            <a:pt x="460915" y="812578"/>
                            <a:pt x="524351" y="7144"/>
                            <a:pt x="524351" y="7144"/>
                          </a:cubicBezTo>
                          <a:cubicBezTo>
                            <a:pt x="524351" y="39243"/>
                            <a:pt x="408623" y="65342"/>
                            <a:pt x="265748" y="65342"/>
                          </a:cubicBezTo>
                          <a:close/>
                        </a:path>
                      </a:pathLst>
                    </a:custGeom>
                    <a:solidFill>
                      <a:srgbClr val="DFE9E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0" name="Freeform: Shape 939">
                      <a:extLst>
                        <a:ext uri="{FF2B5EF4-FFF2-40B4-BE49-F238E27FC236}">
                          <a16:creationId xmlns:a16="http://schemas.microsoft.com/office/drawing/2014/main" id="{C32C027A-9E55-4E9F-87E6-F519D7A2BA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40942" y="1984342"/>
                      <a:ext cx="419100" cy="76200"/>
                    </a:xfrm>
                    <a:custGeom>
                      <a:avLst/>
                      <a:gdLst>
                        <a:gd name="connsiteX0" fmla="*/ 415766 w 419100"/>
                        <a:gd name="connsiteY0" fmla="*/ 41339 h 76200"/>
                        <a:gd name="connsiteX1" fmla="*/ 386525 w 419100"/>
                        <a:gd name="connsiteY1" fmla="*/ 58960 h 76200"/>
                        <a:gd name="connsiteX2" fmla="*/ 211455 w 419100"/>
                        <a:gd name="connsiteY2" fmla="*/ 75438 h 76200"/>
                        <a:gd name="connsiteX3" fmla="*/ 37529 w 419100"/>
                        <a:gd name="connsiteY3" fmla="*/ 59245 h 76200"/>
                        <a:gd name="connsiteX4" fmla="*/ 7144 w 419100"/>
                        <a:gd name="connsiteY4" fmla="*/ 41339 h 76200"/>
                        <a:gd name="connsiteX5" fmla="*/ 34290 w 419100"/>
                        <a:gd name="connsiteY5" fmla="*/ 24289 h 76200"/>
                        <a:gd name="connsiteX6" fmla="*/ 211455 w 419100"/>
                        <a:gd name="connsiteY6" fmla="*/ 7144 h 76200"/>
                        <a:gd name="connsiteX7" fmla="*/ 389287 w 419100"/>
                        <a:gd name="connsiteY7" fmla="*/ 24479 h 76200"/>
                        <a:gd name="connsiteX8" fmla="*/ 415766 w 419100"/>
                        <a:gd name="connsiteY8" fmla="*/ 41339 h 76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19100" h="76200">
                          <a:moveTo>
                            <a:pt x="415766" y="41339"/>
                          </a:moveTo>
                          <a:cubicBezTo>
                            <a:pt x="415766" y="47720"/>
                            <a:pt x="405098" y="53816"/>
                            <a:pt x="386525" y="58960"/>
                          </a:cubicBezTo>
                          <a:cubicBezTo>
                            <a:pt x="350806" y="68866"/>
                            <a:pt x="285750" y="75438"/>
                            <a:pt x="211455" y="75438"/>
                          </a:cubicBezTo>
                          <a:cubicBezTo>
                            <a:pt x="137922" y="75438"/>
                            <a:pt x="73533" y="68961"/>
                            <a:pt x="37529" y="59245"/>
                          </a:cubicBezTo>
                          <a:cubicBezTo>
                            <a:pt x="18193" y="54102"/>
                            <a:pt x="7144" y="47911"/>
                            <a:pt x="7144" y="41339"/>
                          </a:cubicBezTo>
                          <a:cubicBezTo>
                            <a:pt x="7144" y="35147"/>
                            <a:pt x="17050" y="29337"/>
                            <a:pt x="34290" y="24289"/>
                          </a:cubicBezTo>
                          <a:cubicBezTo>
                            <a:pt x="69533" y="14002"/>
                            <a:pt x="135636" y="7144"/>
                            <a:pt x="211455" y="7144"/>
                          </a:cubicBezTo>
                          <a:cubicBezTo>
                            <a:pt x="287655" y="7144"/>
                            <a:pt x="354140" y="14097"/>
                            <a:pt x="389287" y="24479"/>
                          </a:cubicBezTo>
                          <a:cubicBezTo>
                            <a:pt x="406146" y="29528"/>
                            <a:pt x="415766" y="35243"/>
                            <a:pt x="415766" y="41339"/>
                          </a:cubicBezTo>
                          <a:close/>
                        </a:path>
                      </a:pathLst>
                    </a:custGeom>
                    <a:solidFill>
                      <a:srgbClr val="F0F5F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1" name="Freeform: Shape 940">
                      <a:extLst>
                        <a:ext uri="{FF2B5EF4-FFF2-40B4-BE49-F238E27FC236}">
                          <a16:creationId xmlns:a16="http://schemas.microsoft.com/office/drawing/2014/main" id="{E2F033A0-B498-4FAC-822D-FB43C4706F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29752" y="2098927"/>
                      <a:ext cx="19050" cy="9525"/>
                    </a:xfrm>
                    <a:custGeom>
                      <a:avLst/>
                      <a:gdLst>
                        <a:gd name="connsiteX0" fmla="*/ 12192 w 19050"/>
                        <a:gd name="connsiteY0" fmla="*/ 10573 h 9525"/>
                        <a:gd name="connsiteX1" fmla="*/ 7144 w 19050"/>
                        <a:gd name="connsiteY1" fmla="*/ 9525 h 9525"/>
                        <a:gd name="connsiteX2" fmla="*/ 7429 w 19050"/>
                        <a:gd name="connsiteY2" fmla="*/ 7144 h 9525"/>
                        <a:gd name="connsiteX3" fmla="*/ 12573 w 19050"/>
                        <a:gd name="connsiteY3" fmla="*/ 7525 h 9525"/>
                        <a:gd name="connsiteX4" fmla="*/ 12192 w 19050"/>
                        <a:gd name="connsiteY4" fmla="*/ 10573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050" h="9525">
                          <a:moveTo>
                            <a:pt x="12192" y="10573"/>
                          </a:moveTo>
                          <a:lnTo>
                            <a:pt x="7144" y="9525"/>
                          </a:lnTo>
                          <a:lnTo>
                            <a:pt x="7429" y="7144"/>
                          </a:lnTo>
                          <a:lnTo>
                            <a:pt x="12573" y="7525"/>
                          </a:lnTo>
                          <a:cubicBezTo>
                            <a:pt x="12573" y="8573"/>
                            <a:pt x="12382" y="9525"/>
                            <a:pt x="12192" y="10573"/>
                          </a:cubicBezTo>
                          <a:close/>
                        </a:path>
                      </a:pathLst>
                    </a:custGeom>
                    <a:solidFill>
                      <a:srgbClr val="231F2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2" name="Freeform: Shape 941">
                      <a:extLst>
                        <a:ext uri="{FF2B5EF4-FFF2-40B4-BE49-F238E27FC236}">
                          <a16:creationId xmlns:a16="http://schemas.microsoft.com/office/drawing/2014/main" id="{163D280C-2A74-4019-8641-5EA022A3BB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58563" y="2160745"/>
                      <a:ext cx="381000" cy="514350"/>
                    </a:xfrm>
                    <a:custGeom>
                      <a:avLst/>
                      <a:gdLst>
                        <a:gd name="connsiteX0" fmla="*/ 380524 w 381000"/>
                        <a:gd name="connsiteY0" fmla="*/ 7239 h 514350"/>
                        <a:gd name="connsiteX1" fmla="*/ 232886 w 381000"/>
                        <a:gd name="connsiteY1" fmla="*/ 496634 h 514350"/>
                        <a:gd name="connsiteX2" fmla="*/ 220980 w 381000"/>
                        <a:gd name="connsiteY2" fmla="*/ 505206 h 514350"/>
                        <a:gd name="connsiteX3" fmla="*/ 193834 w 381000"/>
                        <a:gd name="connsiteY3" fmla="*/ 512921 h 514350"/>
                        <a:gd name="connsiteX4" fmla="*/ 166687 w 381000"/>
                        <a:gd name="connsiteY4" fmla="*/ 505206 h 514350"/>
                        <a:gd name="connsiteX5" fmla="*/ 47149 w 381000"/>
                        <a:gd name="connsiteY5" fmla="*/ 234601 h 514350"/>
                        <a:gd name="connsiteX6" fmla="*/ 7144 w 381000"/>
                        <a:gd name="connsiteY6" fmla="*/ 7144 h 514350"/>
                        <a:gd name="connsiteX7" fmla="*/ 36100 w 381000"/>
                        <a:gd name="connsiteY7" fmla="*/ 27051 h 514350"/>
                        <a:gd name="connsiteX8" fmla="*/ 193834 w 381000"/>
                        <a:gd name="connsiteY8" fmla="*/ 46196 h 514350"/>
                        <a:gd name="connsiteX9" fmla="*/ 354425 w 381000"/>
                        <a:gd name="connsiteY9" fmla="*/ 26003 h 514350"/>
                        <a:gd name="connsiteX10" fmla="*/ 380524 w 381000"/>
                        <a:gd name="connsiteY10" fmla="*/ 7239 h 5143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514350">
                          <a:moveTo>
                            <a:pt x="380524" y="7239"/>
                          </a:moveTo>
                          <a:cubicBezTo>
                            <a:pt x="357569" y="174022"/>
                            <a:pt x="310705" y="430149"/>
                            <a:pt x="232886" y="496634"/>
                          </a:cubicBezTo>
                          <a:cubicBezTo>
                            <a:pt x="228981" y="499967"/>
                            <a:pt x="224981" y="502920"/>
                            <a:pt x="220980" y="505206"/>
                          </a:cubicBezTo>
                          <a:cubicBezTo>
                            <a:pt x="212312" y="510254"/>
                            <a:pt x="203264" y="512921"/>
                            <a:pt x="193834" y="512921"/>
                          </a:cubicBezTo>
                          <a:cubicBezTo>
                            <a:pt x="184404" y="512921"/>
                            <a:pt x="175450" y="510254"/>
                            <a:pt x="166687" y="505206"/>
                          </a:cubicBezTo>
                          <a:cubicBezTo>
                            <a:pt x="114395" y="474917"/>
                            <a:pt x="75152" y="359664"/>
                            <a:pt x="47149" y="234601"/>
                          </a:cubicBezTo>
                          <a:cubicBezTo>
                            <a:pt x="29623" y="156496"/>
                            <a:pt x="16383" y="74486"/>
                            <a:pt x="7144" y="7144"/>
                          </a:cubicBezTo>
                          <a:cubicBezTo>
                            <a:pt x="9049" y="14478"/>
                            <a:pt x="19336" y="21241"/>
                            <a:pt x="36100" y="27051"/>
                          </a:cubicBezTo>
                          <a:cubicBezTo>
                            <a:pt x="69342" y="38576"/>
                            <a:pt x="127540" y="46196"/>
                            <a:pt x="193834" y="46196"/>
                          </a:cubicBezTo>
                          <a:cubicBezTo>
                            <a:pt x="262033" y="46196"/>
                            <a:pt x="321755" y="38100"/>
                            <a:pt x="354425" y="26003"/>
                          </a:cubicBezTo>
                          <a:cubicBezTo>
                            <a:pt x="369475" y="20574"/>
                            <a:pt x="378809" y="14097"/>
                            <a:pt x="380524" y="7239"/>
                          </a:cubicBezTo>
                          <a:close/>
                        </a:path>
                      </a:pathLst>
                    </a:custGeom>
                    <a:solidFill>
                      <a:srgbClr val="83A0D9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3" name="Freeform: Shape 942">
                      <a:extLst>
                        <a:ext uri="{FF2B5EF4-FFF2-40B4-BE49-F238E27FC236}">
                          <a16:creationId xmlns:a16="http://schemas.microsoft.com/office/drawing/2014/main" id="{4EBBE4C2-99B2-40FB-B87E-D28DE706B9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41132" y="2012726"/>
                      <a:ext cx="419100" cy="200025"/>
                    </a:xfrm>
                    <a:custGeom>
                      <a:avLst/>
                      <a:gdLst>
                        <a:gd name="connsiteX0" fmla="*/ 415385 w 419100"/>
                        <a:gd name="connsiteY0" fmla="*/ 7144 h 200025"/>
                        <a:gd name="connsiteX1" fmla="*/ 398526 w 419100"/>
                        <a:gd name="connsiteY1" fmla="*/ 151924 h 200025"/>
                        <a:gd name="connsiteX2" fmla="*/ 398240 w 419100"/>
                        <a:gd name="connsiteY2" fmla="*/ 154305 h 200025"/>
                        <a:gd name="connsiteX3" fmla="*/ 371951 w 419100"/>
                        <a:gd name="connsiteY3" fmla="*/ 173260 h 200025"/>
                        <a:gd name="connsiteX4" fmla="*/ 211265 w 419100"/>
                        <a:gd name="connsiteY4" fmla="*/ 193453 h 200025"/>
                        <a:gd name="connsiteX5" fmla="*/ 53435 w 419100"/>
                        <a:gd name="connsiteY5" fmla="*/ 174308 h 200025"/>
                        <a:gd name="connsiteX6" fmla="*/ 24289 w 419100"/>
                        <a:gd name="connsiteY6" fmla="*/ 154305 h 200025"/>
                        <a:gd name="connsiteX7" fmla="*/ 24003 w 419100"/>
                        <a:gd name="connsiteY7" fmla="*/ 151924 h 200025"/>
                        <a:gd name="connsiteX8" fmla="*/ 7144 w 419100"/>
                        <a:gd name="connsiteY8" fmla="*/ 7144 h 200025"/>
                        <a:gd name="connsiteX9" fmla="*/ 37052 w 419100"/>
                        <a:gd name="connsiteY9" fmla="*/ 27242 h 200025"/>
                        <a:gd name="connsiteX10" fmla="*/ 211265 w 419100"/>
                        <a:gd name="connsiteY10" fmla="*/ 47053 h 200025"/>
                        <a:gd name="connsiteX11" fmla="*/ 386620 w 419100"/>
                        <a:gd name="connsiteY11" fmla="*/ 26860 h 200025"/>
                        <a:gd name="connsiteX12" fmla="*/ 415385 w 419100"/>
                        <a:gd name="connsiteY12" fmla="*/ 7144 h 200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419100" h="200025">
                          <a:moveTo>
                            <a:pt x="415385" y="7144"/>
                          </a:moveTo>
                          <a:cubicBezTo>
                            <a:pt x="414433" y="17240"/>
                            <a:pt x="409099" y="74771"/>
                            <a:pt x="398526" y="151924"/>
                          </a:cubicBezTo>
                          <a:cubicBezTo>
                            <a:pt x="398431" y="152686"/>
                            <a:pt x="398336" y="153448"/>
                            <a:pt x="398240" y="154305"/>
                          </a:cubicBezTo>
                          <a:cubicBezTo>
                            <a:pt x="396526" y="161163"/>
                            <a:pt x="387096" y="167640"/>
                            <a:pt x="371951" y="173260"/>
                          </a:cubicBezTo>
                          <a:cubicBezTo>
                            <a:pt x="339185" y="185356"/>
                            <a:pt x="279464" y="193453"/>
                            <a:pt x="211265" y="193453"/>
                          </a:cubicBezTo>
                          <a:cubicBezTo>
                            <a:pt x="144971" y="193453"/>
                            <a:pt x="86773" y="185833"/>
                            <a:pt x="53435" y="174308"/>
                          </a:cubicBezTo>
                          <a:cubicBezTo>
                            <a:pt x="36576" y="168497"/>
                            <a:pt x="26099" y="161639"/>
                            <a:pt x="24289" y="154305"/>
                          </a:cubicBezTo>
                          <a:cubicBezTo>
                            <a:pt x="24194" y="153448"/>
                            <a:pt x="24098" y="152686"/>
                            <a:pt x="24003" y="151924"/>
                          </a:cubicBezTo>
                          <a:cubicBezTo>
                            <a:pt x="13430" y="74771"/>
                            <a:pt x="8096" y="17145"/>
                            <a:pt x="7144" y="7144"/>
                          </a:cubicBezTo>
                          <a:cubicBezTo>
                            <a:pt x="8477" y="14478"/>
                            <a:pt x="19241" y="21336"/>
                            <a:pt x="37052" y="27242"/>
                          </a:cubicBezTo>
                          <a:cubicBezTo>
                            <a:pt x="72962" y="39148"/>
                            <a:pt x="137541" y="47053"/>
                            <a:pt x="211265" y="47053"/>
                          </a:cubicBezTo>
                          <a:cubicBezTo>
                            <a:pt x="285750" y="47053"/>
                            <a:pt x="350901" y="38957"/>
                            <a:pt x="386620" y="26860"/>
                          </a:cubicBezTo>
                          <a:cubicBezTo>
                            <a:pt x="403765" y="21050"/>
                            <a:pt x="414052" y="14383"/>
                            <a:pt x="415385" y="7144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7" name="Freeform: Shape 946">
                      <a:extLst>
                        <a:ext uri="{FF2B5EF4-FFF2-40B4-BE49-F238E27FC236}">
                          <a16:creationId xmlns:a16="http://schemas.microsoft.com/office/drawing/2014/main" id="{A47E48E7-182D-45C0-9E59-3EDA11647A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9352" y="2466497"/>
                      <a:ext cx="76200" cy="66675"/>
                    </a:xfrm>
                    <a:custGeom>
                      <a:avLst/>
                      <a:gdLst>
                        <a:gd name="connsiteX0" fmla="*/ 70485 w 76200"/>
                        <a:gd name="connsiteY0" fmla="*/ 38005 h 66675"/>
                        <a:gd name="connsiteX1" fmla="*/ 38767 w 76200"/>
                        <a:gd name="connsiteY1" fmla="*/ 68961 h 66675"/>
                        <a:gd name="connsiteX2" fmla="*/ 13716 w 76200"/>
                        <a:gd name="connsiteY2" fmla="*/ 56769 h 66675"/>
                        <a:gd name="connsiteX3" fmla="*/ 13621 w 76200"/>
                        <a:gd name="connsiteY3" fmla="*/ 56674 h 66675"/>
                        <a:gd name="connsiteX4" fmla="*/ 7144 w 76200"/>
                        <a:gd name="connsiteY4" fmla="*/ 38005 h 66675"/>
                        <a:gd name="connsiteX5" fmla="*/ 38767 w 76200"/>
                        <a:gd name="connsiteY5" fmla="*/ 7144 h 66675"/>
                        <a:gd name="connsiteX6" fmla="*/ 61151 w 76200"/>
                        <a:gd name="connsiteY6" fmla="*/ 16192 h 66675"/>
                        <a:gd name="connsiteX7" fmla="*/ 61246 w 76200"/>
                        <a:gd name="connsiteY7" fmla="*/ 16288 h 66675"/>
                        <a:gd name="connsiteX8" fmla="*/ 70485 w 76200"/>
                        <a:gd name="connsiteY8" fmla="*/ 38005 h 66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6200" h="66675">
                          <a:moveTo>
                            <a:pt x="70485" y="38005"/>
                          </a:moveTo>
                          <a:cubicBezTo>
                            <a:pt x="70485" y="55054"/>
                            <a:pt x="56293" y="68961"/>
                            <a:pt x="38767" y="68961"/>
                          </a:cubicBezTo>
                          <a:cubicBezTo>
                            <a:pt x="28480" y="68961"/>
                            <a:pt x="19431" y="64198"/>
                            <a:pt x="13716" y="56769"/>
                          </a:cubicBezTo>
                          <a:cubicBezTo>
                            <a:pt x="13621" y="56674"/>
                            <a:pt x="13621" y="56674"/>
                            <a:pt x="13621" y="56674"/>
                          </a:cubicBezTo>
                          <a:cubicBezTo>
                            <a:pt x="9525" y="51530"/>
                            <a:pt x="7144" y="45053"/>
                            <a:pt x="7144" y="38005"/>
                          </a:cubicBezTo>
                          <a:cubicBezTo>
                            <a:pt x="7144" y="20955"/>
                            <a:pt x="21336" y="7144"/>
                            <a:pt x="38767" y="7144"/>
                          </a:cubicBezTo>
                          <a:cubicBezTo>
                            <a:pt x="47530" y="7144"/>
                            <a:pt x="55435" y="10573"/>
                            <a:pt x="61151" y="16192"/>
                          </a:cubicBezTo>
                          <a:cubicBezTo>
                            <a:pt x="61246" y="16288"/>
                            <a:pt x="61341" y="16288"/>
                            <a:pt x="61246" y="16288"/>
                          </a:cubicBezTo>
                          <a:cubicBezTo>
                            <a:pt x="67056" y="21908"/>
                            <a:pt x="70485" y="29527"/>
                            <a:pt x="70485" y="38005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8" name="Freeform: Shape 947">
                      <a:extLst>
                        <a:ext uri="{FF2B5EF4-FFF2-40B4-BE49-F238E27FC236}">
                          <a16:creationId xmlns:a16="http://schemas.microsoft.com/office/drawing/2014/main" id="{658D68DA-67BD-46DD-8C06-6D95A84DA8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9153" y="2575558"/>
                      <a:ext cx="28575" cy="28575"/>
                    </a:xfrm>
                    <a:custGeom>
                      <a:avLst/>
                      <a:gdLst>
                        <a:gd name="connsiteX0" fmla="*/ 23336 w 28575"/>
                        <a:gd name="connsiteY0" fmla="*/ 15145 h 28575"/>
                        <a:gd name="connsiteX1" fmla="*/ 15240 w 28575"/>
                        <a:gd name="connsiteY1" fmla="*/ 23051 h 28575"/>
                        <a:gd name="connsiteX2" fmla="*/ 8477 w 28575"/>
                        <a:gd name="connsiteY2" fmla="*/ 19431 h 28575"/>
                        <a:gd name="connsiteX3" fmla="*/ 7144 w 28575"/>
                        <a:gd name="connsiteY3" fmla="*/ 15050 h 28575"/>
                        <a:gd name="connsiteX4" fmla="*/ 15240 w 28575"/>
                        <a:gd name="connsiteY4" fmla="*/ 7144 h 28575"/>
                        <a:gd name="connsiteX5" fmla="*/ 20098 w 28575"/>
                        <a:gd name="connsiteY5" fmla="*/ 8763 h 28575"/>
                        <a:gd name="connsiteX6" fmla="*/ 23336 w 28575"/>
                        <a:gd name="connsiteY6" fmla="*/ 15145 h 28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8575" h="28575">
                          <a:moveTo>
                            <a:pt x="23336" y="15145"/>
                          </a:moveTo>
                          <a:cubicBezTo>
                            <a:pt x="23336" y="19526"/>
                            <a:pt x="19717" y="23051"/>
                            <a:pt x="15240" y="23051"/>
                          </a:cubicBezTo>
                          <a:cubicBezTo>
                            <a:pt x="12382" y="23051"/>
                            <a:pt x="9906" y="21622"/>
                            <a:pt x="8477" y="19431"/>
                          </a:cubicBezTo>
                          <a:cubicBezTo>
                            <a:pt x="7620" y="18193"/>
                            <a:pt x="7144" y="16669"/>
                            <a:pt x="7144" y="15050"/>
                          </a:cubicBezTo>
                          <a:cubicBezTo>
                            <a:pt x="7144" y="10668"/>
                            <a:pt x="10763" y="7144"/>
                            <a:pt x="15240" y="7144"/>
                          </a:cubicBezTo>
                          <a:cubicBezTo>
                            <a:pt x="17050" y="7144"/>
                            <a:pt x="18764" y="7715"/>
                            <a:pt x="20098" y="8763"/>
                          </a:cubicBezTo>
                          <a:cubicBezTo>
                            <a:pt x="22098" y="10287"/>
                            <a:pt x="23336" y="12573"/>
                            <a:pt x="23336" y="15145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49" name="Freeform: Shape 948">
                      <a:extLst>
                        <a:ext uri="{FF2B5EF4-FFF2-40B4-BE49-F238E27FC236}">
                          <a16:creationId xmlns:a16="http://schemas.microsoft.com/office/drawing/2014/main" id="{02A12B71-AA66-4938-9F20-B7EB8C884A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9058" y="2467926"/>
                      <a:ext cx="28575" cy="28575"/>
                    </a:xfrm>
                    <a:custGeom>
                      <a:avLst/>
                      <a:gdLst>
                        <a:gd name="connsiteX0" fmla="*/ 25241 w 28575"/>
                        <a:gd name="connsiteY0" fmla="*/ 16097 h 28575"/>
                        <a:gd name="connsiteX1" fmla="*/ 16192 w 28575"/>
                        <a:gd name="connsiteY1" fmla="*/ 24860 h 28575"/>
                        <a:gd name="connsiteX2" fmla="*/ 8382 w 28575"/>
                        <a:gd name="connsiteY2" fmla="*/ 20383 h 28575"/>
                        <a:gd name="connsiteX3" fmla="*/ 7144 w 28575"/>
                        <a:gd name="connsiteY3" fmla="*/ 16002 h 28575"/>
                        <a:gd name="connsiteX4" fmla="*/ 16192 w 28575"/>
                        <a:gd name="connsiteY4" fmla="*/ 7144 h 28575"/>
                        <a:gd name="connsiteX5" fmla="*/ 21145 w 28575"/>
                        <a:gd name="connsiteY5" fmla="*/ 8668 h 28575"/>
                        <a:gd name="connsiteX6" fmla="*/ 25241 w 28575"/>
                        <a:gd name="connsiteY6" fmla="*/ 16097 h 28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8575" h="28575">
                          <a:moveTo>
                            <a:pt x="25241" y="16097"/>
                          </a:moveTo>
                          <a:cubicBezTo>
                            <a:pt x="25241" y="20955"/>
                            <a:pt x="21145" y="24860"/>
                            <a:pt x="16192" y="24860"/>
                          </a:cubicBezTo>
                          <a:cubicBezTo>
                            <a:pt x="12859" y="24860"/>
                            <a:pt x="9906" y="23050"/>
                            <a:pt x="8382" y="20383"/>
                          </a:cubicBezTo>
                          <a:cubicBezTo>
                            <a:pt x="7525" y="19145"/>
                            <a:pt x="7144" y="17621"/>
                            <a:pt x="7144" y="16002"/>
                          </a:cubicBezTo>
                          <a:cubicBezTo>
                            <a:pt x="7144" y="11144"/>
                            <a:pt x="11240" y="7144"/>
                            <a:pt x="16192" y="7144"/>
                          </a:cubicBezTo>
                          <a:cubicBezTo>
                            <a:pt x="18002" y="7144"/>
                            <a:pt x="19717" y="7715"/>
                            <a:pt x="21145" y="8668"/>
                          </a:cubicBezTo>
                          <a:cubicBezTo>
                            <a:pt x="23622" y="10287"/>
                            <a:pt x="25241" y="13049"/>
                            <a:pt x="25241" y="16097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0" name="Freeform: Shape 949">
                      <a:extLst>
                        <a:ext uri="{FF2B5EF4-FFF2-40B4-BE49-F238E27FC236}">
                          <a16:creationId xmlns:a16="http://schemas.microsoft.com/office/drawing/2014/main" id="{216564CC-F059-479B-A82B-5777E37C6D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71840" y="2222848"/>
                      <a:ext cx="28575" cy="28575"/>
                    </a:xfrm>
                    <a:custGeom>
                      <a:avLst/>
                      <a:gdLst>
                        <a:gd name="connsiteX0" fmla="*/ 25241 w 28575"/>
                        <a:gd name="connsiteY0" fmla="*/ 15907 h 28575"/>
                        <a:gd name="connsiteX1" fmla="*/ 16193 w 28575"/>
                        <a:gd name="connsiteY1" fmla="*/ 24765 h 28575"/>
                        <a:gd name="connsiteX2" fmla="*/ 8477 w 28575"/>
                        <a:gd name="connsiteY2" fmla="*/ 20479 h 28575"/>
                        <a:gd name="connsiteX3" fmla="*/ 7144 w 28575"/>
                        <a:gd name="connsiteY3" fmla="*/ 15907 h 28575"/>
                        <a:gd name="connsiteX4" fmla="*/ 16193 w 28575"/>
                        <a:gd name="connsiteY4" fmla="*/ 7144 h 28575"/>
                        <a:gd name="connsiteX5" fmla="*/ 20860 w 28575"/>
                        <a:gd name="connsiteY5" fmla="*/ 8382 h 28575"/>
                        <a:gd name="connsiteX6" fmla="*/ 25241 w 28575"/>
                        <a:gd name="connsiteY6" fmla="*/ 15907 h 28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8575" h="28575">
                          <a:moveTo>
                            <a:pt x="25241" y="15907"/>
                          </a:moveTo>
                          <a:cubicBezTo>
                            <a:pt x="25241" y="20765"/>
                            <a:pt x="21146" y="24765"/>
                            <a:pt x="16193" y="24765"/>
                          </a:cubicBezTo>
                          <a:cubicBezTo>
                            <a:pt x="12954" y="24765"/>
                            <a:pt x="10097" y="23051"/>
                            <a:pt x="8477" y="20479"/>
                          </a:cubicBezTo>
                          <a:cubicBezTo>
                            <a:pt x="7620" y="19145"/>
                            <a:pt x="7144" y="17621"/>
                            <a:pt x="7144" y="15907"/>
                          </a:cubicBezTo>
                          <a:cubicBezTo>
                            <a:pt x="7144" y="11049"/>
                            <a:pt x="11240" y="7144"/>
                            <a:pt x="16193" y="7144"/>
                          </a:cubicBezTo>
                          <a:cubicBezTo>
                            <a:pt x="17907" y="7144"/>
                            <a:pt x="19526" y="7620"/>
                            <a:pt x="20860" y="8382"/>
                          </a:cubicBezTo>
                          <a:cubicBezTo>
                            <a:pt x="23527" y="10001"/>
                            <a:pt x="25241" y="12764"/>
                            <a:pt x="25241" y="15907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1" name="Freeform: Shape 950">
                      <a:extLst>
                        <a:ext uri="{FF2B5EF4-FFF2-40B4-BE49-F238E27FC236}">
                          <a16:creationId xmlns:a16="http://schemas.microsoft.com/office/drawing/2014/main" id="{CA3862B8-267A-4E4D-8FBA-38C02BB8B3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20190" y="2221229"/>
                      <a:ext cx="28575" cy="28575"/>
                    </a:xfrm>
                    <a:custGeom>
                      <a:avLst/>
                      <a:gdLst>
                        <a:gd name="connsiteX0" fmla="*/ 25146 w 28575"/>
                        <a:gd name="connsiteY0" fmla="*/ 15907 h 28575"/>
                        <a:gd name="connsiteX1" fmla="*/ 16097 w 28575"/>
                        <a:gd name="connsiteY1" fmla="*/ 24765 h 28575"/>
                        <a:gd name="connsiteX2" fmla="*/ 8191 w 28575"/>
                        <a:gd name="connsiteY2" fmla="*/ 20098 h 28575"/>
                        <a:gd name="connsiteX3" fmla="*/ 7144 w 28575"/>
                        <a:gd name="connsiteY3" fmla="*/ 16002 h 28575"/>
                        <a:gd name="connsiteX4" fmla="*/ 16192 w 28575"/>
                        <a:gd name="connsiteY4" fmla="*/ 7144 h 28575"/>
                        <a:gd name="connsiteX5" fmla="*/ 21622 w 28575"/>
                        <a:gd name="connsiteY5" fmla="*/ 8953 h 28575"/>
                        <a:gd name="connsiteX6" fmla="*/ 25146 w 28575"/>
                        <a:gd name="connsiteY6" fmla="*/ 15907 h 28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8575" h="28575">
                          <a:moveTo>
                            <a:pt x="25146" y="15907"/>
                          </a:moveTo>
                          <a:cubicBezTo>
                            <a:pt x="25146" y="20765"/>
                            <a:pt x="21050" y="24765"/>
                            <a:pt x="16097" y="24765"/>
                          </a:cubicBezTo>
                          <a:cubicBezTo>
                            <a:pt x="12668" y="24765"/>
                            <a:pt x="9620" y="22860"/>
                            <a:pt x="8191" y="20098"/>
                          </a:cubicBezTo>
                          <a:cubicBezTo>
                            <a:pt x="7525" y="18859"/>
                            <a:pt x="7144" y="17431"/>
                            <a:pt x="7144" y="16002"/>
                          </a:cubicBezTo>
                          <a:cubicBezTo>
                            <a:pt x="7144" y="11144"/>
                            <a:pt x="11144" y="7144"/>
                            <a:pt x="16192" y="7144"/>
                          </a:cubicBezTo>
                          <a:cubicBezTo>
                            <a:pt x="18193" y="7144"/>
                            <a:pt x="20098" y="7810"/>
                            <a:pt x="21622" y="8953"/>
                          </a:cubicBezTo>
                          <a:cubicBezTo>
                            <a:pt x="23813" y="10477"/>
                            <a:pt x="25146" y="13049"/>
                            <a:pt x="25146" y="15907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2" name="Freeform: Shape 951">
                      <a:extLst>
                        <a:ext uri="{FF2B5EF4-FFF2-40B4-BE49-F238E27FC236}">
                          <a16:creationId xmlns:a16="http://schemas.microsoft.com/office/drawing/2014/main" id="{D228B03E-78A9-4788-BF3F-25E4B495B1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6962" y="2255042"/>
                      <a:ext cx="28575" cy="28575"/>
                    </a:xfrm>
                    <a:custGeom>
                      <a:avLst/>
                      <a:gdLst>
                        <a:gd name="connsiteX0" fmla="*/ 25337 w 28575"/>
                        <a:gd name="connsiteY0" fmla="*/ 16002 h 28575"/>
                        <a:gd name="connsiteX1" fmla="*/ 16288 w 28575"/>
                        <a:gd name="connsiteY1" fmla="*/ 24765 h 28575"/>
                        <a:gd name="connsiteX2" fmla="*/ 8001 w 28575"/>
                        <a:gd name="connsiteY2" fmla="*/ 19622 h 28575"/>
                        <a:gd name="connsiteX3" fmla="*/ 7144 w 28575"/>
                        <a:gd name="connsiteY3" fmla="*/ 16002 h 28575"/>
                        <a:gd name="connsiteX4" fmla="*/ 16193 w 28575"/>
                        <a:gd name="connsiteY4" fmla="*/ 7144 h 28575"/>
                        <a:gd name="connsiteX5" fmla="*/ 21717 w 28575"/>
                        <a:gd name="connsiteY5" fmla="*/ 9049 h 28575"/>
                        <a:gd name="connsiteX6" fmla="*/ 25337 w 28575"/>
                        <a:gd name="connsiteY6" fmla="*/ 16002 h 28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8575" h="28575">
                          <a:moveTo>
                            <a:pt x="25337" y="16002"/>
                          </a:moveTo>
                          <a:cubicBezTo>
                            <a:pt x="25337" y="20860"/>
                            <a:pt x="21336" y="24765"/>
                            <a:pt x="16288" y="24765"/>
                          </a:cubicBezTo>
                          <a:cubicBezTo>
                            <a:pt x="12573" y="24765"/>
                            <a:pt x="9430" y="22670"/>
                            <a:pt x="8001" y="19622"/>
                          </a:cubicBezTo>
                          <a:cubicBezTo>
                            <a:pt x="7430" y="18479"/>
                            <a:pt x="7144" y="17335"/>
                            <a:pt x="7144" y="16002"/>
                          </a:cubicBezTo>
                          <a:cubicBezTo>
                            <a:pt x="7144" y="11144"/>
                            <a:pt x="11144" y="7144"/>
                            <a:pt x="16193" y="7144"/>
                          </a:cubicBezTo>
                          <a:cubicBezTo>
                            <a:pt x="18288" y="7144"/>
                            <a:pt x="20193" y="7810"/>
                            <a:pt x="21717" y="9049"/>
                          </a:cubicBezTo>
                          <a:cubicBezTo>
                            <a:pt x="24003" y="10573"/>
                            <a:pt x="25337" y="13145"/>
                            <a:pt x="25337" y="16002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3" name="Freeform: Shape 952">
                      <a:extLst>
                        <a:ext uri="{FF2B5EF4-FFF2-40B4-BE49-F238E27FC236}">
                          <a16:creationId xmlns:a16="http://schemas.microsoft.com/office/drawing/2014/main" id="{53169F0A-A8FC-4DE3-858C-A047C2567B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36763" y="2296952"/>
                      <a:ext cx="123825" cy="123825"/>
                    </a:xfrm>
                    <a:custGeom>
                      <a:avLst/>
                      <a:gdLst>
                        <a:gd name="connsiteX0" fmla="*/ 121634 w 123825"/>
                        <a:gd name="connsiteY0" fmla="*/ 60674 h 123825"/>
                        <a:gd name="connsiteX1" fmla="*/ 62008 w 123825"/>
                        <a:gd name="connsiteY1" fmla="*/ 118872 h 123825"/>
                        <a:gd name="connsiteX2" fmla="*/ 22669 w 123825"/>
                        <a:gd name="connsiteY2" fmla="*/ 104394 h 123825"/>
                        <a:gd name="connsiteX3" fmla="*/ 22479 w 123825"/>
                        <a:gd name="connsiteY3" fmla="*/ 104203 h 123825"/>
                        <a:gd name="connsiteX4" fmla="*/ 7144 w 123825"/>
                        <a:gd name="connsiteY4" fmla="*/ 65246 h 123825"/>
                        <a:gd name="connsiteX5" fmla="*/ 66770 w 123825"/>
                        <a:gd name="connsiteY5" fmla="*/ 7144 h 123825"/>
                        <a:gd name="connsiteX6" fmla="*/ 106490 w 123825"/>
                        <a:gd name="connsiteY6" fmla="*/ 21907 h 123825"/>
                        <a:gd name="connsiteX7" fmla="*/ 121634 w 123825"/>
                        <a:gd name="connsiteY7" fmla="*/ 60674 h 1238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3825" h="123825">
                          <a:moveTo>
                            <a:pt x="121634" y="60674"/>
                          </a:moveTo>
                          <a:cubicBezTo>
                            <a:pt x="121634" y="92774"/>
                            <a:pt x="94964" y="118872"/>
                            <a:pt x="62008" y="118872"/>
                          </a:cubicBezTo>
                          <a:cubicBezTo>
                            <a:pt x="46958" y="118872"/>
                            <a:pt x="33242" y="113443"/>
                            <a:pt x="22669" y="104394"/>
                          </a:cubicBezTo>
                          <a:cubicBezTo>
                            <a:pt x="22574" y="104299"/>
                            <a:pt x="22574" y="104299"/>
                            <a:pt x="22479" y="104203"/>
                          </a:cubicBezTo>
                          <a:cubicBezTo>
                            <a:pt x="12954" y="93916"/>
                            <a:pt x="7144" y="80201"/>
                            <a:pt x="7144" y="65246"/>
                          </a:cubicBezTo>
                          <a:cubicBezTo>
                            <a:pt x="7144" y="33147"/>
                            <a:pt x="33814" y="7144"/>
                            <a:pt x="66770" y="7144"/>
                          </a:cubicBezTo>
                          <a:cubicBezTo>
                            <a:pt x="82010" y="7144"/>
                            <a:pt x="95917" y="12764"/>
                            <a:pt x="106490" y="21907"/>
                          </a:cubicBezTo>
                          <a:cubicBezTo>
                            <a:pt x="115824" y="32195"/>
                            <a:pt x="121634" y="45720"/>
                            <a:pt x="121634" y="60674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4" name="Freeform: Shape 953">
                      <a:extLst>
                        <a:ext uri="{FF2B5EF4-FFF2-40B4-BE49-F238E27FC236}">
                          <a16:creationId xmlns:a16="http://schemas.microsoft.com/office/drawing/2014/main" id="{8087BEDE-D469-4552-B397-6C0EC53833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81543" y="2275712"/>
                      <a:ext cx="66675" cy="66675"/>
                    </a:xfrm>
                    <a:custGeom>
                      <a:avLst/>
                      <a:gdLst>
                        <a:gd name="connsiteX0" fmla="*/ 64675 w 66675"/>
                        <a:gd name="connsiteY0" fmla="*/ 32956 h 66675"/>
                        <a:gd name="connsiteX1" fmla="*/ 33528 w 66675"/>
                        <a:gd name="connsiteY1" fmla="*/ 63341 h 66675"/>
                        <a:gd name="connsiteX2" fmla="*/ 14002 w 66675"/>
                        <a:gd name="connsiteY2" fmla="*/ 56579 h 66675"/>
                        <a:gd name="connsiteX3" fmla="*/ 7144 w 66675"/>
                        <a:gd name="connsiteY3" fmla="*/ 37528 h 66675"/>
                        <a:gd name="connsiteX4" fmla="*/ 38291 w 66675"/>
                        <a:gd name="connsiteY4" fmla="*/ 7144 h 66675"/>
                        <a:gd name="connsiteX5" fmla="*/ 57817 w 66675"/>
                        <a:gd name="connsiteY5" fmla="*/ 13906 h 66675"/>
                        <a:gd name="connsiteX6" fmla="*/ 64675 w 66675"/>
                        <a:gd name="connsiteY6" fmla="*/ 32956 h 66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6675" h="66675">
                          <a:moveTo>
                            <a:pt x="64675" y="32956"/>
                          </a:moveTo>
                          <a:cubicBezTo>
                            <a:pt x="64675" y="49816"/>
                            <a:pt x="50768" y="63341"/>
                            <a:pt x="33528" y="63341"/>
                          </a:cubicBezTo>
                          <a:cubicBezTo>
                            <a:pt x="26194" y="63341"/>
                            <a:pt x="19336" y="60865"/>
                            <a:pt x="14002" y="56579"/>
                          </a:cubicBezTo>
                          <a:cubicBezTo>
                            <a:pt x="9620" y="51435"/>
                            <a:pt x="7144" y="44767"/>
                            <a:pt x="7144" y="37528"/>
                          </a:cubicBezTo>
                          <a:cubicBezTo>
                            <a:pt x="7144" y="20669"/>
                            <a:pt x="21050" y="7144"/>
                            <a:pt x="38291" y="7144"/>
                          </a:cubicBezTo>
                          <a:cubicBezTo>
                            <a:pt x="45625" y="7144"/>
                            <a:pt x="52483" y="9620"/>
                            <a:pt x="57817" y="13906"/>
                          </a:cubicBezTo>
                          <a:cubicBezTo>
                            <a:pt x="62103" y="19145"/>
                            <a:pt x="64675" y="25813"/>
                            <a:pt x="64675" y="32956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5" name="Freeform: Shape 954">
                      <a:extLst>
                        <a:ext uri="{FF2B5EF4-FFF2-40B4-BE49-F238E27FC236}">
                          <a16:creationId xmlns:a16="http://schemas.microsoft.com/office/drawing/2014/main" id="{121E675E-1EC5-4432-9F9B-37F7963B05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9257" y="2466497"/>
                      <a:ext cx="66675" cy="66675"/>
                    </a:xfrm>
                    <a:custGeom>
                      <a:avLst/>
                      <a:gdLst>
                        <a:gd name="connsiteX0" fmla="*/ 67818 w 66675"/>
                        <a:gd name="connsiteY0" fmla="*/ 34957 h 66675"/>
                        <a:gd name="connsiteX1" fmla="*/ 36100 w 66675"/>
                        <a:gd name="connsiteY1" fmla="*/ 65818 h 66675"/>
                        <a:gd name="connsiteX2" fmla="*/ 13716 w 66675"/>
                        <a:gd name="connsiteY2" fmla="*/ 56769 h 66675"/>
                        <a:gd name="connsiteX3" fmla="*/ 13621 w 66675"/>
                        <a:gd name="connsiteY3" fmla="*/ 56674 h 66675"/>
                        <a:gd name="connsiteX4" fmla="*/ 7144 w 66675"/>
                        <a:gd name="connsiteY4" fmla="*/ 38005 h 66675"/>
                        <a:gd name="connsiteX5" fmla="*/ 38767 w 66675"/>
                        <a:gd name="connsiteY5" fmla="*/ 7144 h 66675"/>
                        <a:gd name="connsiteX6" fmla="*/ 61151 w 66675"/>
                        <a:gd name="connsiteY6" fmla="*/ 16192 h 66675"/>
                        <a:gd name="connsiteX7" fmla="*/ 61246 w 66675"/>
                        <a:gd name="connsiteY7" fmla="*/ 16288 h 66675"/>
                        <a:gd name="connsiteX8" fmla="*/ 67818 w 66675"/>
                        <a:gd name="connsiteY8" fmla="*/ 34957 h 66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6675" h="66675">
                          <a:moveTo>
                            <a:pt x="67818" y="34957"/>
                          </a:moveTo>
                          <a:cubicBezTo>
                            <a:pt x="67818" y="52006"/>
                            <a:pt x="53626" y="65818"/>
                            <a:pt x="36100" y="65818"/>
                          </a:cubicBezTo>
                          <a:cubicBezTo>
                            <a:pt x="27337" y="65818"/>
                            <a:pt x="19431" y="62389"/>
                            <a:pt x="13716" y="56769"/>
                          </a:cubicBezTo>
                          <a:cubicBezTo>
                            <a:pt x="13621" y="56674"/>
                            <a:pt x="13621" y="56674"/>
                            <a:pt x="13621" y="56674"/>
                          </a:cubicBezTo>
                          <a:cubicBezTo>
                            <a:pt x="9525" y="51530"/>
                            <a:pt x="7144" y="45053"/>
                            <a:pt x="7144" y="38005"/>
                          </a:cubicBezTo>
                          <a:cubicBezTo>
                            <a:pt x="7144" y="20955"/>
                            <a:pt x="21336" y="7144"/>
                            <a:pt x="38767" y="7144"/>
                          </a:cubicBezTo>
                          <a:cubicBezTo>
                            <a:pt x="47530" y="7144"/>
                            <a:pt x="55436" y="10573"/>
                            <a:pt x="61151" y="16192"/>
                          </a:cubicBezTo>
                          <a:cubicBezTo>
                            <a:pt x="61246" y="16288"/>
                            <a:pt x="61341" y="16288"/>
                            <a:pt x="61246" y="16288"/>
                          </a:cubicBezTo>
                          <a:cubicBezTo>
                            <a:pt x="65437" y="21527"/>
                            <a:pt x="67818" y="28004"/>
                            <a:pt x="67818" y="34957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6" name="Freeform: Shape 955">
                      <a:extLst>
                        <a:ext uri="{FF2B5EF4-FFF2-40B4-BE49-F238E27FC236}">
                          <a16:creationId xmlns:a16="http://schemas.microsoft.com/office/drawing/2014/main" id="{5C21178E-B43F-4627-8308-A21A657C4D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9153" y="2575654"/>
                      <a:ext cx="28575" cy="19050"/>
                    </a:xfrm>
                    <a:custGeom>
                      <a:avLst/>
                      <a:gdLst>
                        <a:gd name="connsiteX0" fmla="*/ 21431 w 28575"/>
                        <a:gd name="connsiteY0" fmla="*/ 13144 h 19050"/>
                        <a:gd name="connsiteX1" fmla="*/ 13335 w 28575"/>
                        <a:gd name="connsiteY1" fmla="*/ 21050 h 19050"/>
                        <a:gd name="connsiteX2" fmla="*/ 8477 w 28575"/>
                        <a:gd name="connsiteY2" fmla="*/ 19431 h 19050"/>
                        <a:gd name="connsiteX3" fmla="*/ 7144 w 28575"/>
                        <a:gd name="connsiteY3" fmla="*/ 15050 h 19050"/>
                        <a:gd name="connsiteX4" fmla="*/ 15240 w 28575"/>
                        <a:gd name="connsiteY4" fmla="*/ 7144 h 19050"/>
                        <a:gd name="connsiteX5" fmla="*/ 20098 w 28575"/>
                        <a:gd name="connsiteY5" fmla="*/ 8763 h 19050"/>
                        <a:gd name="connsiteX6" fmla="*/ 21431 w 28575"/>
                        <a:gd name="connsiteY6" fmla="*/ 13144 h 19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8575" h="19050">
                          <a:moveTo>
                            <a:pt x="21431" y="13144"/>
                          </a:moveTo>
                          <a:cubicBezTo>
                            <a:pt x="21431" y="17526"/>
                            <a:pt x="17812" y="21050"/>
                            <a:pt x="13335" y="21050"/>
                          </a:cubicBezTo>
                          <a:cubicBezTo>
                            <a:pt x="11525" y="21050"/>
                            <a:pt x="9811" y="20479"/>
                            <a:pt x="8477" y="19431"/>
                          </a:cubicBezTo>
                          <a:cubicBezTo>
                            <a:pt x="7620" y="18193"/>
                            <a:pt x="7144" y="16669"/>
                            <a:pt x="7144" y="15050"/>
                          </a:cubicBezTo>
                          <a:cubicBezTo>
                            <a:pt x="7144" y="10668"/>
                            <a:pt x="10763" y="7144"/>
                            <a:pt x="15240" y="7144"/>
                          </a:cubicBezTo>
                          <a:cubicBezTo>
                            <a:pt x="17050" y="7144"/>
                            <a:pt x="18764" y="7715"/>
                            <a:pt x="20098" y="8763"/>
                          </a:cubicBezTo>
                          <a:cubicBezTo>
                            <a:pt x="20955" y="10001"/>
                            <a:pt x="21431" y="11525"/>
                            <a:pt x="21431" y="13144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7" name="Freeform: Shape 956">
                      <a:extLst>
                        <a:ext uri="{FF2B5EF4-FFF2-40B4-BE49-F238E27FC236}">
                          <a16:creationId xmlns:a16="http://schemas.microsoft.com/office/drawing/2014/main" id="{0D4FBF82-32E1-495E-ABDC-72A101AF3E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9058" y="2468021"/>
                      <a:ext cx="28575" cy="28575"/>
                    </a:xfrm>
                    <a:custGeom>
                      <a:avLst/>
                      <a:gdLst>
                        <a:gd name="connsiteX0" fmla="*/ 22384 w 28575"/>
                        <a:gd name="connsiteY0" fmla="*/ 13049 h 28575"/>
                        <a:gd name="connsiteX1" fmla="*/ 13335 w 28575"/>
                        <a:gd name="connsiteY1" fmla="*/ 21907 h 28575"/>
                        <a:gd name="connsiteX2" fmla="*/ 8382 w 28575"/>
                        <a:gd name="connsiteY2" fmla="*/ 20383 h 28575"/>
                        <a:gd name="connsiteX3" fmla="*/ 7144 w 28575"/>
                        <a:gd name="connsiteY3" fmla="*/ 16002 h 28575"/>
                        <a:gd name="connsiteX4" fmla="*/ 16192 w 28575"/>
                        <a:gd name="connsiteY4" fmla="*/ 7144 h 28575"/>
                        <a:gd name="connsiteX5" fmla="*/ 21145 w 28575"/>
                        <a:gd name="connsiteY5" fmla="*/ 8668 h 28575"/>
                        <a:gd name="connsiteX6" fmla="*/ 22384 w 28575"/>
                        <a:gd name="connsiteY6" fmla="*/ 13049 h 28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8575" h="28575">
                          <a:moveTo>
                            <a:pt x="22384" y="13049"/>
                          </a:moveTo>
                          <a:cubicBezTo>
                            <a:pt x="22384" y="17907"/>
                            <a:pt x="18288" y="21907"/>
                            <a:pt x="13335" y="21907"/>
                          </a:cubicBezTo>
                          <a:cubicBezTo>
                            <a:pt x="11525" y="21907"/>
                            <a:pt x="9811" y="21336"/>
                            <a:pt x="8382" y="20383"/>
                          </a:cubicBezTo>
                          <a:cubicBezTo>
                            <a:pt x="7525" y="19145"/>
                            <a:pt x="7144" y="17621"/>
                            <a:pt x="7144" y="16002"/>
                          </a:cubicBezTo>
                          <a:cubicBezTo>
                            <a:pt x="7144" y="11144"/>
                            <a:pt x="11240" y="7144"/>
                            <a:pt x="16192" y="7144"/>
                          </a:cubicBezTo>
                          <a:cubicBezTo>
                            <a:pt x="18002" y="7144"/>
                            <a:pt x="19717" y="7715"/>
                            <a:pt x="21145" y="8668"/>
                          </a:cubicBezTo>
                          <a:cubicBezTo>
                            <a:pt x="22003" y="9906"/>
                            <a:pt x="22384" y="11430"/>
                            <a:pt x="22384" y="13049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8" name="Freeform: Shape 957">
                      <a:extLst>
                        <a:ext uri="{FF2B5EF4-FFF2-40B4-BE49-F238E27FC236}">
                          <a16:creationId xmlns:a16="http://schemas.microsoft.com/office/drawing/2014/main" id="{96341F8C-1F13-49BD-AFE3-1E1ED947C8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71840" y="2222848"/>
                      <a:ext cx="28575" cy="28575"/>
                    </a:xfrm>
                    <a:custGeom>
                      <a:avLst/>
                      <a:gdLst>
                        <a:gd name="connsiteX0" fmla="*/ 22193 w 28575"/>
                        <a:gd name="connsiteY0" fmla="*/ 12954 h 28575"/>
                        <a:gd name="connsiteX1" fmla="*/ 13145 w 28575"/>
                        <a:gd name="connsiteY1" fmla="*/ 21812 h 28575"/>
                        <a:gd name="connsiteX2" fmla="*/ 8477 w 28575"/>
                        <a:gd name="connsiteY2" fmla="*/ 20479 h 28575"/>
                        <a:gd name="connsiteX3" fmla="*/ 7144 w 28575"/>
                        <a:gd name="connsiteY3" fmla="*/ 15907 h 28575"/>
                        <a:gd name="connsiteX4" fmla="*/ 16193 w 28575"/>
                        <a:gd name="connsiteY4" fmla="*/ 7144 h 28575"/>
                        <a:gd name="connsiteX5" fmla="*/ 20860 w 28575"/>
                        <a:gd name="connsiteY5" fmla="*/ 8382 h 28575"/>
                        <a:gd name="connsiteX6" fmla="*/ 22193 w 28575"/>
                        <a:gd name="connsiteY6" fmla="*/ 12954 h 28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8575" h="28575">
                          <a:moveTo>
                            <a:pt x="22193" y="12954"/>
                          </a:moveTo>
                          <a:cubicBezTo>
                            <a:pt x="22193" y="17812"/>
                            <a:pt x="18193" y="21812"/>
                            <a:pt x="13145" y="21812"/>
                          </a:cubicBezTo>
                          <a:cubicBezTo>
                            <a:pt x="11430" y="21812"/>
                            <a:pt x="9811" y="21336"/>
                            <a:pt x="8477" y="20479"/>
                          </a:cubicBezTo>
                          <a:cubicBezTo>
                            <a:pt x="7620" y="19145"/>
                            <a:pt x="7144" y="17621"/>
                            <a:pt x="7144" y="15907"/>
                          </a:cubicBezTo>
                          <a:cubicBezTo>
                            <a:pt x="7144" y="11049"/>
                            <a:pt x="11240" y="7144"/>
                            <a:pt x="16193" y="7144"/>
                          </a:cubicBezTo>
                          <a:cubicBezTo>
                            <a:pt x="17907" y="7144"/>
                            <a:pt x="19526" y="7620"/>
                            <a:pt x="20860" y="8382"/>
                          </a:cubicBezTo>
                          <a:cubicBezTo>
                            <a:pt x="21622" y="9716"/>
                            <a:pt x="22193" y="11240"/>
                            <a:pt x="22193" y="12954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59" name="Freeform: Shape 958">
                      <a:extLst>
                        <a:ext uri="{FF2B5EF4-FFF2-40B4-BE49-F238E27FC236}">
                          <a16:creationId xmlns:a16="http://schemas.microsoft.com/office/drawing/2014/main" id="{380A90F6-9E85-42FA-9BB3-9AC97680C6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20190" y="2221229"/>
                      <a:ext cx="28575" cy="28575"/>
                    </a:xfrm>
                    <a:custGeom>
                      <a:avLst/>
                      <a:gdLst>
                        <a:gd name="connsiteX0" fmla="*/ 22574 w 28575"/>
                        <a:gd name="connsiteY0" fmla="*/ 12954 h 28575"/>
                        <a:gd name="connsiteX1" fmla="*/ 13525 w 28575"/>
                        <a:gd name="connsiteY1" fmla="*/ 21812 h 28575"/>
                        <a:gd name="connsiteX2" fmla="*/ 8191 w 28575"/>
                        <a:gd name="connsiteY2" fmla="*/ 20098 h 28575"/>
                        <a:gd name="connsiteX3" fmla="*/ 7144 w 28575"/>
                        <a:gd name="connsiteY3" fmla="*/ 16002 h 28575"/>
                        <a:gd name="connsiteX4" fmla="*/ 16192 w 28575"/>
                        <a:gd name="connsiteY4" fmla="*/ 7144 h 28575"/>
                        <a:gd name="connsiteX5" fmla="*/ 21622 w 28575"/>
                        <a:gd name="connsiteY5" fmla="*/ 8953 h 28575"/>
                        <a:gd name="connsiteX6" fmla="*/ 22574 w 28575"/>
                        <a:gd name="connsiteY6" fmla="*/ 12954 h 28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8575" h="28575">
                          <a:moveTo>
                            <a:pt x="22574" y="12954"/>
                          </a:moveTo>
                          <a:cubicBezTo>
                            <a:pt x="22574" y="17812"/>
                            <a:pt x="18574" y="21812"/>
                            <a:pt x="13525" y="21812"/>
                          </a:cubicBezTo>
                          <a:cubicBezTo>
                            <a:pt x="11525" y="21812"/>
                            <a:pt x="9620" y="21146"/>
                            <a:pt x="8191" y="20098"/>
                          </a:cubicBezTo>
                          <a:cubicBezTo>
                            <a:pt x="7525" y="18859"/>
                            <a:pt x="7144" y="17431"/>
                            <a:pt x="7144" y="16002"/>
                          </a:cubicBezTo>
                          <a:cubicBezTo>
                            <a:pt x="7144" y="11144"/>
                            <a:pt x="11144" y="7144"/>
                            <a:pt x="16192" y="7144"/>
                          </a:cubicBezTo>
                          <a:cubicBezTo>
                            <a:pt x="18193" y="7144"/>
                            <a:pt x="20098" y="7810"/>
                            <a:pt x="21622" y="8953"/>
                          </a:cubicBezTo>
                          <a:cubicBezTo>
                            <a:pt x="22193" y="10097"/>
                            <a:pt x="22574" y="11430"/>
                            <a:pt x="22574" y="12954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0" name="Freeform: Shape 959">
                      <a:extLst>
                        <a:ext uri="{FF2B5EF4-FFF2-40B4-BE49-F238E27FC236}">
                          <a16:creationId xmlns:a16="http://schemas.microsoft.com/office/drawing/2014/main" id="{04A427A3-3450-4BFA-BFB8-8EF8954E4A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6962" y="2255042"/>
                      <a:ext cx="28575" cy="28575"/>
                    </a:xfrm>
                    <a:custGeom>
                      <a:avLst/>
                      <a:gdLst>
                        <a:gd name="connsiteX0" fmla="*/ 22574 w 28575"/>
                        <a:gd name="connsiteY0" fmla="*/ 12668 h 28575"/>
                        <a:gd name="connsiteX1" fmla="*/ 13526 w 28575"/>
                        <a:gd name="connsiteY1" fmla="*/ 21527 h 28575"/>
                        <a:gd name="connsiteX2" fmla="*/ 8001 w 28575"/>
                        <a:gd name="connsiteY2" fmla="*/ 19622 h 28575"/>
                        <a:gd name="connsiteX3" fmla="*/ 7144 w 28575"/>
                        <a:gd name="connsiteY3" fmla="*/ 16002 h 28575"/>
                        <a:gd name="connsiteX4" fmla="*/ 16193 w 28575"/>
                        <a:gd name="connsiteY4" fmla="*/ 7144 h 28575"/>
                        <a:gd name="connsiteX5" fmla="*/ 21717 w 28575"/>
                        <a:gd name="connsiteY5" fmla="*/ 9049 h 28575"/>
                        <a:gd name="connsiteX6" fmla="*/ 22574 w 28575"/>
                        <a:gd name="connsiteY6" fmla="*/ 12668 h 28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8575" h="28575">
                          <a:moveTo>
                            <a:pt x="22574" y="12668"/>
                          </a:moveTo>
                          <a:cubicBezTo>
                            <a:pt x="22574" y="17526"/>
                            <a:pt x="18574" y="21527"/>
                            <a:pt x="13526" y="21527"/>
                          </a:cubicBezTo>
                          <a:cubicBezTo>
                            <a:pt x="11430" y="21527"/>
                            <a:pt x="9525" y="20860"/>
                            <a:pt x="8001" y="19622"/>
                          </a:cubicBezTo>
                          <a:cubicBezTo>
                            <a:pt x="7430" y="18479"/>
                            <a:pt x="7144" y="17335"/>
                            <a:pt x="7144" y="16002"/>
                          </a:cubicBezTo>
                          <a:cubicBezTo>
                            <a:pt x="7144" y="11144"/>
                            <a:pt x="11144" y="7144"/>
                            <a:pt x="16193" y="7144"/>
                          </a:cubicBezTo>
                          <a:cubicBezTo>
                            <a:pt x="18288" y="7144"/>
                            <a:pt x="20193" y="7810"/>
                            <a:pt x="21717" y="9049"/>
                          </a:cubicBezTo>
                          <a:cubicBezTo>
                            <a:pt x="22289" y="10192"/>
                            <a:pt x="22574" y="11335"/>
                            <a:pt x="22574" y="12668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1" name="Freeform: Shape 960">
                      <a:extLst>
                        <a:ext uri="{FF2B5EF4-FFF2-40B4-BE49-F238E27FC236}">
                          <a16:creationId xmlns:a16="http://schemas.microsoft.com/office/drawing/2014/main" id="{8DCD980D-BDF6-425B-BD5B-40A7F3CB1C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04747" y="1798414"/>
                      <a:ext cx="228600" cy="857250"/>
                    </a:xfrm>
                    <a:custGeom>
                      <a:avLst/>
                      <a:gdLst>
                        <a:gd name="connsiteX0" fmla="*/ 221456 w 228600"/>
                        <a:gd name="connsiteY0" fmla="*/ 855917 h 857250"/>
                        <a:gd name="connsiteX1" fmla="*/ 214122 w 228600"/>
                        <a:gd name="connsiteY1" fmla="*/ 856869 h 857250"/>
                        <a:gd name="connsiteX2" fmla="*/ 210598 w 228600"/>
                        <a:gd name="connsiteY2" fmla="*/ 854202 h 857250"/>
                        <a:gd name="connsiteX3" fmla="*/ 206502 w 228600"/>
                        <a:gd name="connsiteY3" fmla="*/ 850487 h 857250"/>
                        <a:gd name="connsiteX4" fmla="*/ 201644 w 228600"/>
                        <a:gd name="connsiteY4" fmla="*/ 845630 h 857250"/>
                        <a:gd name="connsiteX5" fmla="*/ 198977 w 228600"/>
                        <a:gd name="connsiteY5" fmla="*/ 842867 h 857250"/>
                        <a:gd name="connsiteX6" fmla="*/ 196501 w 228600"/>
                        <a:gd name="connsiteY6" fmla="*/ 839819 h 857250"/>
                        <a:gd name="connsiteX7" fmla="*/ 191071 w 228600"/>
                        <a:gd name="connsiteY7" fmla="*/ 833057 h 857250"/>
                        <a:gd name="connsiteX8" fmla="*/ 179927 w 228600"/>
                        <a:gd name="connsiteY8" fmla="*/ 816578 h 857250"/>
                        <a:gd name="connsiteX9" fmla="*/ 168593 w 228600"/>
                        <a:gd name="connsiteY9" fmla="*/ 796195 h 857250"/>
                        <a:gd name="connsiteX10" fmla="*/ 146018 w 228600"/>
                        <a:gd name="connsiteY10" fmla="*/ 745427 h 857250"/>
                        <a:gd name="connsiteX11" fmla="*/ 70961 w 228600"/>
                        <a:gd name="connsiteY11" fmla="*/ 459296 h 857250"/>
                        <a:gd name="connsiteX12" fmla="*/ 25813 w 228600"/>
                        <a:gd name="connsiteY12" fmla="*/ 167259 h 857250"/>
                        <a:gd name="connsiteX13" fmla="*/ 14859 w 228600"/>
                        <a:gd name="connsiteY13" fmla="*/ 70485 h 857250"/>
                        <a:gd name="connsiteX14" fmla="*/ 7144 w 228600"/>
                        <a:gd name="connsiteY14" fmla="*/ 7144 h 857250"/>
                        <a:gd name="connsiteX15" fmla="*/ 57817 w 228600"/>
                        <a:gd name="connsiteY15" fmla="*/ 33814 h 857250"/>
                        <a:gd name="connsiteX16" fmla="*/ 59722 w 228600"/>
                        <a:gd name="connsiteY16" fmla="*/ 66770 h 857250"/>
                        <a:gd name="connsiteX17" fmla="*/ 66485 w 228600"/>
                        <a:gd name="connsiteY17" fmla="*/ 163163 h 857250"/>
                        <a:gd name="connsiteX18" fmla="*/ 98965 w 228600"/>
                        <a:gd name="connsiteY18" fmla="*/ 454533 h 857250"/>
                        <a:gd name="connsiteX19" fmla="*/ 161068 w 228600"/>
                        <a:gd name="connsiteY19" fmla="*/ 739997 h 857250"/>
                        <a:gd name="connsiteX20" fmla="*/ 180880 w 228600"/>
                        <a:gd name="connsiteY20" fmla="*/ 790194 h 857250"/>
                        <a:gd name="connsiteX21" fmla="*/ 190881 w 228600"/>
                        <a:gd name="connsiteY21" fmla="*/ 810197 h 857250"/>
                        <a:gd name="connsiteX22" fmla="*/ 200787 w 228600"/>
                        <a:gd name="connsiteY22" fmla="*/ 826199 h 857250"/>
                        <a:gd name="connsiteX23" fmla="*/ 217265 w 228600"/>
                        <a:gd name="connsiteY23" fmla="*/ 845725 h 857250"/>
                        <a:gd name="connsiteX24" fmla="*/ 220694 w 228600"/>
                        <a:gd name="connsiteY24" fmla="*/ 848582 h 857250"/>
                        <a:gd name="connsiteX25" fmla="*/ 221456 w 228600"/>
                        <a:gd name="connsiteY25" fmla="*/ 855917 h 857250"/>
                        <a:gd name="connsiteX26" fmla="*/ 221456 w 228600"/>
                        <a:gd name="connsiteY26" fmla="*/ 855917 h 8572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228600" h="857250">
                          <a:moveTo>
                            <a:pt x="221456" y="855917"/>
                          </a:moveTo>
                          <a:cubicBezTo>
                            <a:pt x="219646" y="858203"/>
                            <a:pt x="216408" y="858584"/>
                            <a:pt x="214122" y="856869"/>
                          </a:cubicBezTo>
                          <a:cubicBezTo>
                            <a:pt x="213074" y="856107"/>
                            <a:pt x="211931" y="855250"/>
                            <a:pt x="210598" y="854202"/>
                          </a:cubicBezTo>
                          <a:cubicBezTo>
                            <a:pt x="209360" y="853345"/>
                            <a:pt x="208026" y="852011"/>
                            <a:pt x="206502" y="850487"/>
                          </a:cubicBezTo>
                          <a:cubicBezTo>
                            <a:pt x="205073" y="848963"/>
                            <a:pt x="203454" y="847439"/>
                            <a:pt x="201644" y="845630"/>
                          </a:cubicBezTo>
                          <a:cubicBezTo>
                            <a:pt x="200787" y="844772"/>
                            <a:pt x="199835" y="843820"/>
                            <a:pt x="198977" y="842867"/>
                          </a:cubicBezTo>
                          <a:cubicBezTo>
                            <a:pt x="198215" y="841915"/>
                            <a:pt x="197358" y="840867"/>
                            <a:pt x="196501" y="839819"/>
                          </a:cubicBezTo>
                          <a:cubicBezTo>
                            <a:pt x="194786" y="837724"/>
                            <a:pt x="192977" y="835438"/>
                            <a:pt x="191071" y="833057"/>
                          </a:cubicBezTo>
                          <a:cubicBezTo>
                            <a:pt x="187452" y="828199"/>
                            <a:pt x="183833" y="822579"/>
                            <a:pt x="179927" y="816578"/>
                          </a:cubicBezTo>
                          <a:cubicBezTo>
                            <a:pt x="176403" y="810292"/>
                            <a:pt x="172212" y="803720"/>
                            <a:pt x="168593" y="796195"/>
                          </a:cubicBezTo>
                          <a:cubicBezTo>
                            <a:pt x="160782" y="781526"/>
                            <a:pt x="153638" y="764286"/>
                            <a:pt x="146018" y="745427"/>
                          </a:cubicBezTo>
                          <a:cubicBezTo>
                            <a:pt x="116777" y="669608"/>
                            <a:pt x="91059" y="564833"/>
                            <a:pt x="70961" y="459296"/>
                          </a:cubicBezTo>
                          <a:cubicBezTo>
                            <a:pt x="50673" y="353663"/>
                            <a:pt x="35624" y="247269"/>
                            <a:pt x="25813" y="167259"/>
                          </a:cubicBezTo>
                          <a:cubicBezTo>
                            <a:pt x="20955" y="127254"/>
                            <a:pt x="17240" y="93917"/>
                            <a:pt x="14859" y="70485"/>
                          </a:cubicBezTo>
                          <a:cubicBezTo>
                            <a:pt x="12478" y="47149"/>
                            <a:pt x="7144" y="7144"/>
                            <a:pt x="7144" y="7144"/>
                          </a:cubicBezTo>
                          <a:cubicBezTo>
                            <a:pt x="15716" y="17907"/>
                            <a:pt x="34766" y="29528"/>
                            <a:pt x="57817" y="33814"/>
                          </a:cubicBezTo>
                          <a:cubicBezTo>
                            <a:pt x="57817" y="33814"/>
                            <a:pt x="58388" y="43529"/>
                            <a:pt x="59722" y="66770"/>
                          </a:cubicBezTo>
                          <a:cubicBezTo>
                            <a:pt x="61151" y="90011"/>
                            <a:pt x="63341" y="123253"/>
                            <a:pt x="66485" y="163163"/>
                          </a:cubicBezTo>
                          <a:cubicBezTo>
                            <a:pt x="72866" y="242888"/>
                            <a:pt x="83249" y="349091"/>
                            <a:pt x="98965" y="454533"/>
                          </a:cubicBezTo>
                          <a:cubicBezTo>
                            <a:pt x="114491" y="559880"/>
                            <a:pt x="135541" y="664655"/>
                            <a:pt x="161068" y="739997"/>
                          </a:cubicBezTo>
                          <a:cubicBezTo>
                            <a:pt x="167640" y="758666"/>
                            <a:pt x="173927" y="775811"/>
                            <a:pt x="180880" y="790194"/>
                          </a:cubicBezTo>
                          <a:cubicBezTo>
                            <a:pt x="184023" y="797624"/>
                            <a:pt x="187833" y="804005"/>
                            <a:pt x="190881" y="810197"/>
                          </a:cubicBezTo>
                          <a:cubicBezTo>
                            <a:pt x="194405" y="816102"/>
                            <a:pt x="197549" y="821531"/>
                            <a:pt x="200787" y="826199"/>
                          </a:cubicBezTo>
                          <a:cubicBezTo>
                            <a:pt x="207359" y="835628"/>
                            <a:pt x="212789" y="841629"/>
                            <a:pt x="217265" y="845725"/>
                          </a:cubicBezTo>
                          <a:cubicBezTo>
                            <a:pt x="218599" y="846868"/>
                            <a:pt x="219742" y="847820"/>
                            <a:pt x="220694" y="848582"/>
                          </a:cubicBezTo>
                          <a:cubicBezTo>
                            <a:pt x="222885" y="850392"/>
                            <a:pt x="223171" y="853631"/>
                            <a:pt x="221456" y="855917"/>
                          </a:cubicBezTo>
                          <a:lnTo>
                            <a:pt x="221456" y="85591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2" name="Freeform: Shape 961">
                      <a:extLst>
                        <a:ext uri="{FF2B5EF4-FFF2-40B4-BE49-F238E27FC236}">
                          <a16:creationId xmlns:a16="http://schemas.microsoft.com/office/drawing/2014/main" id="{D12CF48C-AE5D-4C3D-8470-17EA595597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41132" y="2012726"/>
                      <a:ext cx="57150" cy="180975"/>
                    </a:xfrm>
                    <a:custGeom>
                      <a:avLst/>
                      <a:gdLst>
                        <a:gd name="connsiteX0" fmla="*/ 53435 w 57150"/>
                        <a:gd name="connsiteY0" fmla="*/ 174308 h 180975"/>
                        <a:gd name="connsiteX1" fmla="*/ 24289 w 57150"/>
                        <a:gd name="connsiteY1" fmla="*/ 154305 h 180975"/>
                        <a:gd name="connsiteX2" fmla="*/ 24003 w 57150"/>
                        <a:gd name="connsiteY2" fmla="*/ 151924 h 180975"/>
                        <a:gd name="connsiteX3" fmla="*/ 7144 w 57150"/>
                        <a:gd name="connsiteY3" fmla="*/ 7144 h 180975"/>
                        <a:gd name="connsiteX4" fmla="*/ 37052 w 57150"/>
                        <a:gd name="connsiteY4" fmla="*/ 27242 h 180975"/>
                        <a:gd name="connsiteX5" fmla="*/ 53435 w 57150"/>
                        <a:gd name="connsiteY5" fmla="*/ 174308 h 1809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7150" h="180975">
                          <a:moveTo>
                            <a:pt x="53435" y="174308"/>
                          </a:moveTo>
                          <a:cubicBezTo>
                            <a:pt x="36576" y="168497"/>
                            <a:pt x="26099" y="161639"/>
                            <a:pt x="24289" y="154305"/>
                          </a:cubicBezTo>
                          <a:cubicBezTo>
                            <a:pt x="24194" y="153448"/>
                            <a:pt x="24098" y="152686"/>
                            <a:pt x="24003" y="151924"/>
                          </a:cubicBezTo>
                          <a:cubicBezTo>
                            <a:pt x="13430" y="74771"/>
                            <a:pt x="8096" y="17145"/>
                            <a:pt x="7144" y="7144"/>
                          </a:cubicBezTo>
                          <a:cubicBezTo>
                            <a:pt x="8477" y="14478"/>
                            <a:pt x="19241" y="21336"/>
                            <a:pt x="37052" y="27242"/>
                          </a:cubicBezTo>
                          <a:cubicBezTo>
                            <a:pt x="41434" y="72962"/>
                            <a:pt x="46863" y="123063"/>
                            <a:pt x="53435" y="174308"/>
                          </a:cubicBezTo>
                          <a:close/>
                        </a:path>
                      </a:pathLst>
                    </a:custGeom>
                    <a:solidFill>
                      <a:srgbClr val="F0F5F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3" name="Freeform: Shape 962">
                      <a:extLst>
                        <a:ext uri="{FF2B5EF4-FFF2-40B4-BE49-F238E27FC236}">
                          <a16:creationId xmlns:a16="http://schemas.microsoft.com/office/drawing/2014/main" id="{8BCC3834-4A97-40F0-B2C3-394C99D0B2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58658" y="2160745"/>
                      <a:ext cx="171450" cy="495300"/>
                    </a:xfrm>
                    <a:custGeom>
                      <a:avLst/>
                      <a:gdLst>
                        <a:gd name="connsiteX0" fmla="*/ 167545 w 171450"/>
                        <a:gd name="connsiteY0" fmla="*/ 493586 h 495300"/>
                        <a:gd name="connsiteX1" fmla="*/ 160211 w 171450"/>
                        <a:gd name="connsiteY1" fmla="*/ 494538 h 495300"/>
                        <a:gd name="connsiteX2" fmla="*/ 156686 w 171450"/>
                        <a:gd name="connsiteY2" fmla="*/ 491871 h 495300"/>
                        <a:gd name="connsiteX3" fmla="*/ 152591 w 171450"/>
                        <a:gd name="connsiteY3" fmla="*/ 488156 h 495300"/>
                        <a:gd name="connsiteX4" fmla="*/ 147828 w 171450"/>
                        <a:gd name="connsiteY4" fmla="*/ 483298 h 495300"/>
                        <a:gd name="connsiteX5" fmla="*/ 145161 w 171450"/>
                        <a:gd name="connsiteY5" fmla="*/ 480536 h 495300"/>
                        <a:gd name="connsiteX6" fmla="*/ 142685 w 171450"/>
                        <a:gd name="connsiteY6" fmla="*/ 477488 h 495300"/>
                        <a:gd name="connsiteX7" fmla="*/ 137351 w 171450"/>
                        <a:gd name="connsiteY7" fmla="*/ 470725 h 495300"/>
                        <a:gd name="connsiteX8" fmla="*/ 126206 w 171450"/>
                        <a:gd name="connsiteY8" fmla="*/ 454152 h 495300"/>
                        <a:gd name="connsiteX9" fmla="*/ 114872 w 171450"/>
                        <a:gd name="connsiteY9" fmla="*/ 433769 h 495300"/>
                        <a:gd name="connsiteX10" fmla="*/ 92297 w 171450"/>
                        <a:gd name="connsiteY10" fmla="*/ 383000 h 495300"/>
                        <a:gd name="connsiteX11" fmla="*/ 47149 w 171450"/>
                        <a:gd name="connsiteY11" fmla="*/ 234601 h 495300"/>
                        <a:gd name="connsiteX12" fmla="*/ 7144 w 171450"/>
                        <a:gd name="connsiteY12" fmla="*/ 7144 h 495300"/>
                        <a:gd name="connsiteX13" fmla="*/ 36100 w 171450"/>
                        <a:gd name="connsiteY13" fmla="*/ 27051 h 495300"/>
                        <a:gd name="connsiteX14" fmla="*/ 45149 w 171450"/>
                        <a:gd name="connsiteY14" fmla="*/ 92107 h 495300"/>
                        <a:gd name="connsiteX15" fmla="*/ 107252 w 171450"/>
                        <a:gd name="connsiteY15" fmla="*/ 377571 h 495300"/>
                        <a:gd name="connsiteX16" fmla="*/ 126968 w 171450"/>
                        <a:gd name="connsiteY16" fmla="*/ 427768 h 495300"/>
                        <a:gd name="connsiteX17" fmla="*/ 136970 w 171450"/>
                        <a:gd name="connsiteY17" fmla="*/ 447770 h 495300"/>
                        <a:gd name="connsiteX18" fmla="*/ 146876 w 171450"/>
                        <a:gd name="connsiteY18" fmla="*/ 463772 h 495300"/>
                        <a:gd name="connsiteX19" fmla="*/ 163354 w 171450"/>
                        <a:gd name="connsiteY19" fmla="*/ 483394 h 495300"/>
                        <a:gd name="connsiteX20" fmla="*/ 166783 w 171450"/>
                        <a:gd name="connsiteY20" fmla="*/ 486251 h 495300"/>
                        <a:gd name="connsiteX21" fmla="*/ 167545 w 171450"/>
                        <a:gd name="connsiteY21" fmla="*/ 493586 h 4953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171450" h="495300">
                          <a:moveTo>
                            <a:pt x="167545" y="493586"/>
                          </a:moveTo>
                          <a:cubicBezTo>
                            <a:pt x="165735" y="495871"/>
                            <a:pt x="162497" y="496253"/>
                            <a:pt x="160211" y="494538"/>
                          </a:cubicBezTo>
                          <a:cubicBezTo>
                            <a:pt x="159258" y="493776"/>
                            <a:pt x="158020" y="492919"/>
                            <a:pt x="156686" y="491871"/>
                          </a:cubicBezTo>
                          <a:cubicBezTo>
                            <a:pt x="155448" y="491014"/>
                            <a:pt x="154019" y="489680"/>
                            <a:pt x="152591" y="488156"/>
                          </a:cubicBezTo>
                          <a:cubicBezTo>
                            <a:pt x="151162" y="486632"/>
                            <a:pt x="149447" y="485013"/>
                            <a:pt x="147828" y="483298"/>
                          </a:cubicBezTo>
                          <a:cubicBezTo>
                            <a:pt x="146971" y="482441"/>
                            <a:pt x="146114" y="481584"/>
                            <a:pt x="145161" y="480536"/>
                          </a:cubicBezTo>
                          <a:cubicBezTo>
                            <a:pt x="144304" y="479584"/>
                            <a:pt x="143542" y="478536"/>
                            <a:pt x="142685" y="477488"/>
                          </a:cubicBezTo>
                          <a:cubicBezTo>
                            <a:pt x="141065" y="475393"/>
                            <a:pt x="139256" y="473107"/>
                            <a:pt x="137351" y="470725"/>
                          </a:cubicBezTo>
                          <a:cubicBezTo>
                            <a:pt x="133731" y="465868"/>
                            <a:pt x="130111" y="460248"/>
                            <a:pt x="126206" y="454152"/>
                          </a:cubicBezTo>
                          <a:cubicBezTo>
                            <a:pt x="122682" y="447865"/>
                            <a:pt x="118491" y="441293"/>
                            <a:pt x="114872" y="433769"/>
                          </a:cubicBezTo>
                          <a:cubicBezTo>
                            <a:pt x="107061" y="419100"/>
                            <a:pt x="99917" y="401860"/>
                            <a:pt x="92297" y="383000"/>
                          </a:cubicBezTo>
                          <a:cubicBezTo>
                            <a:pt x="76010" y="340900"/>
                            <a:pt x="60865" y="289750"/>
                            <a:pt x="47149" y="234601"/>
                          </a:cubicBezTo>
                          <a:cubicBezTo>
                            <a:pt x="29623" y="156496"/>
                            <a:pt x="16383" y="74486"/>
                            <a:pt x="7144" y="7144"/>
                          </a:cubicBezTo>
                          <a:cubicBezTo>
                            <a:pt x="9049" y="14478"/>
                            <a:pt x="19336" y="21241"/>
                            <a:pt x="36100" y="27051"/>
                          </a:cubicBezTo>
                          <a:cubicBezTo>
                            <a:pt x="38862" y="48577"/>
                            <a:pt x="41910" y="70390"/>
                            <a:pt x="45149" y="92107"/>
                          </a:cubicBezTo>
                          <a:cubicBezTo>
                            <a:pt x="60674" y="197453"/>
                            <a:pt x="81725" y="302228"/>
                            <a:pt x="107252" y="377571"/>
                          </a:cubicBezTo>
                          <a:cubicBezTo>
                            <a:pt x="113824" y="396240"/>
                            <a:pt x="120110" y="413290"/>
                            <a:pt x="126968" y="427768"/>
                          </a:cubicBezTo>
                          <a:cubicBezTo>
                            <a:pt x="130111" y="435197"/>
                            <a:pt x="133922" y="441579"/>
                            <a:pt x="136970" y="447770"/>
                          </a:cubicBezTo>
                          <a:cubicBezTo>
                            <a:pt x="140399" y="453676"/>
                            <a:pt x="143637" y="459105"/>
                            <a:pt x="146876" y="463772"/>
                          </a:cubicBezTo>
                          <a:cubicBezTo>
                            <a:pt x="153543" y="473202"/>
                            <a:pt x="158877" y="479203"/>
                            <a:pt x="163354" y="483394"/>
                          </a:cubicBezTo>
                          <a:cubicBezTo>
                            <a:pt x="164687" y="484442"/>
                            <a:pt x="165830" y="485489"/>
                            <a:pt x="166783" y="486251"/>
                          </a:cubicBezTo>
                          <a:cubicBezTo>
                            <a:pt x="168974" y="488061"/>
                            <a:pt x="169259" y="491300"/>
                            <a:pt x="167545" y="493586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4" name="Freeform: Shape 963">
                      <a:extLst>
                        <a:ext uri="{FF2B5EF4-FFF2-40B4-BE49-F238E27FC236}">
                          <a16:creationId xmlns:a16="http://schemas.microsoft.com/office/drawing/2014/main" id="{091EF5C2-91F0-47D4-B8B4-EB06834F48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8582" y="1796604"/>
                      <a:ext cx="219075" cy="866775"/>
                    </a:xfrm>
                    <a:custGeom>
                      <a:avLst/>
                      <a:gdLst>
                        <a:gd name="connsiteX0" fmla="*/ 8296 w 219075"/>
                        <a:gd name="connsiteY0" fmla="*/ 858869 h 866775"/>
                        <a:gd name="connsiteX1" fmla="*/ 15630 w 219075"/>
                        <a:gd name="connsiteY1" fmla="*/ 859727 h 866775"/>
                        <a:gd name="connsiteX2" fmla="*/ 19154 w 219075"/>
                        <a:gd name="connsiteY2" fmla="*/ 856964 h 866775"/>
                        <a:gd name="connsiteX3" fmla="*/ 23155 w 219075"/>
                        <a:gd name="connsiteY3" fmla="*/ 853250 h 866775"/>
                        <a:gd name="connsiteX4" fmla="*/ 27917 w 219075"/>
                        <a:gd name="connsiteY4" fmla="*/ 848392 h 866775"/>
                        <a:gd name="connsiteX5" fmla="*/ 30584 w 219075"/>
                        <a:gd name="connsiteY5" fmla="*/ 845630 h 866775"/>
                        <a:gd name="connsiteX6" fmla="*/ 32965 w 219075"/>
                        <a:gd name="connsiteY6" fmla="*/ 842582 h 866775"/>
                        <a:gd name="connsiteX7" fmla="*/ 38299 w 219075"/>
                        <a:gd name="connsiteY7" fmla="*/ 835819 h 866775"/>
                        <a:gd name="connsiteX8" fmla="*/ 49253 w 219075"/>
                        <a:gd name="connsiteY8" fmla="*/ 819150 h 866775"/>
                        <a:gd name="connsiteX9" fmla="*/ 60302 w 219075"/>
                        <a:gd name="connsiteY9" fmla="*/ 798576 h 866775"/>
                        <a:gd name="connsiteX10" fmla="*/ 82305 w 219075"/>
                        <a:gd name="connsiteY10" fmla="*/ 747522 h 866775"/>
                        <a:gd name="connsiteX11" fmla="*/ 154028 w 219075"/>
                        <a:gd name="connsiteY11" fmla="*/ 460248 h 866775"/>
                        <a:gd name="connsiteX12" fmla="*/ 195748 w 219075"/>
                        <a:gd name="connsiteY12" fmla="*/ 167545 h 866775"/>
                        <a:gd name="connsiteX13" fmla="*/ 205558 w 219075"/>
                        <a:gd name="connsiteY13" fmla="*/ 70580 h 866775"/>
                        <a:gd name="connsiteX14" fmla="*/ 212512 w 219075"/>
                        <a:gd name="connsiteY14" fmla="*/ 7144 h 866775"/>
                        <a:gd name="connsiteX15" fmla="*/ 162124 w 219075"/>
                        <a:gd name="connsiteY15" fmla="*/ 34481 h 866775"/>
                        <a:gd name="connsiteX16" fmla="*/ 160600 w 219075"/>
                        <a:gd name="connsiteY16" fmla="*/ 67437 h 866775"/>
                        <a:gd name="connsiteX17" fmla="*/ 154885 w 219075"/>
                        <a:gd name="connsiteY17" fmla="*/ 163925 h 866775"/>
                        <a:gd name="connsiteX18" fmla="*/ 125739 w 219075"/>
                        <a:gd name="connsiteY18" fmla="*/ 455867 h 866775"/>
                        <a:gd name="connsiteX19" fmla="*/ 66970 w 219075"/>
                        <a:gd name="connsiteY19" fmla="*/ 742283 h 866775"/>
                        <a:gd name="connsiteX20" fmla="*/ 47729 w 219075"/>
                        <a:gd name="connsiteY20" fmla="*/ 792766 h 866775"/>
                        <a:gd name="connsiteX21" fmla="*/ 37918 w 219075"/>
                        <a:gd name="connsiteY21" fmla="*/ 812864 h 866775"/>
                        <a:gd name="connsiteX22" fmla="*/ 28203 w 219075"/>
                        <a:gd name="connsiteY22" fmla="*/ 828961 h 866775"/>
                        <a:gd name="connsiteX23" fmla="*/ 12010 w 219075"/>
                        <a:gd name="connsiteY23" fmla="*/ 848773 h 866775"/>
                        <a:gd name="connsiteX24" fmla="*/ 8581 w 219075"/>
                        <a:gd name="connsiteY24" fmla="*/ 851725 h 866775"/>
                        <a:gd name="connsiteX25" fmla="*/ 8296 w 219075"/>
                        <a:gd name="connsiteY25" fmla="*/ 858869 h 866775"/>
                        <a:gd name="connsiteX26" fmla="*/ 8296 w 219075"/>
                        <a:gd name="connsiteY26" fmla="*/ 858869 h 8667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219075" h="866775">
                          <a:moveTo>
                            <a:pt x="8296" y="858869"/>
                          </a:moveTo>
                          <a:cubicBezTo>
                            <a:pt x="10105" y="861155"/>
                            <a:pt x="13344" y="861536"/>
                            <a:pt x="15630" y="859727"/>
                          </a:cubicBezTo>
                          <a:cubicBezTo>
                            <a:pt x="16582" y="858965"/>
                            <a:pt x="17821" y="858012"/>
                            <a:pt x="19154" y="856964"/>
                          </a:cubicBezTo>
                          <a:cubicBezTo>
                            <a:pt x="20392" y="856107"/>
                            <a:pt x="21726" y="854774"/>
                            <a:pt x="23155" y="853250"/>
                          </a:cubicBezTo>
                          <a:cubicBezTo>
                            <a:pt x="24583" y="851725"/>
                            <a:pt x="26203" y="850106"/>
                            <a:pt x="27917" y="848392"/>
                          </a:cubicBezTo>
                          <a:cubicBezTo>
                            <a:pt x="28774" y="847535"/>
                            <a:pt x="29632" y="846582"/>
                            <a:pt x="30584" y="845630"/>
                          </a:cubicBezTo>
                          <a:cubicBezTo>
                            <a:pt x="31346" y="844677"/>
                            <a:pt x="32203" y="843629"/>
                            <a:pt x="32965" y="842582"/>
                          </a:cubicBezTo>
                          <a:cubicBezTo>
                            <a:pt x="34585" y="840486"/>
                            <a:pt x="36394" y="838200"/>
                            <a:pt x="38299" y="835819"/>
                          </a:cubicBezTo>
                          <a:cubicBezTo>
                            <a:pt x="41919" y="830961"/>
                            <a:pt x="45443" y="825246"/>
                            <a:pt x="49253" y="819150"/>
                          </a:cubicBezTo>
                          <a:cubicBezTo>
                            <a:pt x="52682" y="812864"/>
                            <a:pt x="56873" y="806101"/>
                            <a:pt x="60302" y="798576"/>
                          </a:cubicBezTo>
                          <a:cubicBezTo>
                            <a:pt x="67922" y="783812"/>
                            <a:pt x="74971" y="766477"/>
                            <a:pt x="82305" y="747522"/>
                          </a:cubicBezTo>
                          <a:cubicBezTo>
                            <a:pt x="110689" y="671322"/>
                            <a:pt x="135169" y="566166"/>
                            <a:pt x="154028" y="460248"/>
                          </a:cubicBezTo>
                          <a:cubicBezTo>
                            <a:pt x="173078" y="354330"/>
                            <a:pt x="186889" y="247650"/>
                            <a:pt x="195748" y="167545"/>
                          </a:cubicBezTo>
                          <a:cubicBezTo>
                            <a:pt x="200224" y="127444"/>
                            <a:pt x="203463" y="94012"/>
                            <a:pt x="205558" y="70580"/>
                          </a:cubicBezTo>
                          <a:cubicBezTo>
                            <a:pt x="207654" y="47149"/>
                            <a:pt x="212512" y="7144"/>
                            <a:pt x="212512" y="7144"/>
                          </a:cubicBezTo>
                          <a:cubicBezTo>
                            <a:pt x="204034" y="18002"/>
                            <a:pt x="185175" y="29909"/>
                            <a:pt x="162124" y="34481"/>
                          </a:cubicBezTo>
                          <a:cubicBezTo>
                            <a:pt x="162124" y="34481"/>
                            <a:pt x="161648" y="44196"/>
                            <a:pt x="160600" y="67437"/>
                          </a:cubicBezTo>
                          <a:cubicBezTo>
                            <a:pt x="159457" y="90773"/>
                            <a:pt x="157648" y="124016"/>
                            <a:pt x="154885" y="163925"/>
                          </a:cubicBezTo>
                          <a:cubicBezTo>
                            <a:pt x="149456" y="243745"/>
                            <a:pt x="140217" y="350139"/>
                            <a:pt x="125739" y="455867"/>
                          </a:cubicBezTo>
                          <a:cubicBezTo>
                            <a:pt x="111451" y="561499"/>
                            <a:pt x="91639" y="666655"/>
                            <a:pt x="66970" y="742283"/>
                          </a:cubicBezTo>
                          <a:cubicBezTo>
                            <a:pt x="60588" y="761048"/>
                            <a:pt x="54492" y="778193"/>
                            <a:pt x="47729" y="792766"/>
                          </a:cubicBezTo>
                          <a:cubicBezTo>
                            <a:pt x="44681" y="800195"/>
                            <a:pt x="40966" y="806672"/>
                            <a:pt x="37918" y="812864"/>
                          </a:cubicBezTo>
                          <a:cubicBezTo>
                            <a:pt x="34489" y="818769"/>
                            <a:pt x="31346" y="824294"/>
                            <a:pt x="28203" y="828961"/>
                          </a:cubicBezTo>
                          <a:cubicBezTo>
                            <a:pt x="21726" y="838486"/>
                            <a:pt x="16392" y="844487"/>
                            <a:pt x="12010" y="848773"/>
                          </a:cubicBezTo>
                          <a:cubicBezTo>
                            <a:pt x="10677" y="849916"/>
                            <a:pt x="9534" y="850868"/>
                            <a:pt x="8581" y="851725"/>
                          </a:cubicBezTo>
                          <a:cubicBezTo>
                            <a:pt x="6867" y="853440"/>
                            <a:pt x="6581" y="856679"/>
                            <a:pt x="8296" y="858869"/>
                          </a:cubicBezTo>
                          <a:lnTo>
                            <a:pt x="8296" y="858869"/>
                          </a:lnTo>
                          <a:close/>
                        </a:path>
                      </a:pathLst>
                    </a:custGeom>
                    <a:solidFill>
                      <a:srgbClr val="C3CF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5" name="Freeform: Shape 964">
                      <a:extLst>
                        <a:ext uri="{FF2B5EF4-FFF2-40B4-BE49-F238E27FC236}">
                          <a16:creationId xmlns:a16="http://schemas.microsoft.com/office/drawing/2014/main" id="{1F1B2496-E27E-4253-A487-8A43EC0C85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40942" y="2001487"/>
                      <a:ext cx="38100" cy="47625"/>
                    </a:xfrm>
                    <a:custGeom>
                      <a:avLst/>
                      <a:gdLst>
                        <a:gd name="connsiteX0" fmla="*/ 37529 w 38100"/>
                        <a:gd name="connsiteY0" fmla="*/ 42100 h 47625"/>
                        <a:gd name="connsiteX1" fmla="*/ 7144 w 38100"/>
                        <a:gd name="connsiteY1" fmla="*/ 24194 h 47625"/>
                        <a:gd name="connsiteX2" fmla="*/ 34290 w 38100"/>
                        <a:gd name="connsiteY2" fmla="*/ 7144 h 47625"/>
                        <a:gd name="connsiteX3" fmla="*/ 37529 w 38100"/>
                        <a:gd name="connsiteY3" fmla="*/ 42100 h 47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100" h="47625">
                          <a:moveTo>
                            <a:pt x="37529" y="42100"/>
                          </a:moveTo>
                          <a:cubicBezTo>
                            <a:pt x="18193" y="36957"/>
                            <a:pt x="7144" y="30766"/>
                            <a:pt x="7144" y="24194"/>
                          </a:cubicBezTo>
                          <a:cubicBezTo>
                            <a:pt x="7144" y="18002"/>
                            <a:pt x="17050" y="12192"/>
                            <a:pt x="34290" y="7144"/>
                          </a:cubicBezTo>
                          <a:cubicBezTo>
                            <a:pt x="35338" y="18574"/>
                            <a:pt x="36481" y="30194"/>
                            <a:pt x="37529" y="42100"/>
                          </a:cubicBezTo>
                          <a:close/>
                        </a:path>
                      </a:pathLst>
                    </a:custGeom>
                    <a:solidFill>
                      <a:srgbClr val="F0F5F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6" name="Freeform: Shape 965">
                      <a:extLst>
                        <a:ext uri="{FF2B5EF4-FFF2-40B4-BE49-F238E27FC236}">
                          <a16:creationId xmlns:a16="http://schemas.microsoft.com/office/drawing/2014/main" id="{26FB7EB7-9986-4F11-9162-FD388C4B03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20322" y="2001772"/>
                      <a:ext cx="38100" cy="47625"/>
                    </a:xfrm>
                    <a:custGeom>
                      <a:avLst/>
                      <a:gdLst>
                        <a:gd name="connsiteX0" fmla="*/ 36385 w 38100"/>
                        <a:gd name="connsiteY0" fmla="*/ 23908 h 47625"/>
                        <a:gd name="connsiteX1" fmla="*/ 7144 w 38100"/>
                        <a:gd name="connsiteY1" fmla="*/ 41529 h 47625"/>
                        <a:gd name="connsiteX2" fmla="*/ 9906 w 38100"/>
                        <a:gd name="connsiteY2" fmla="*/ 7144 h 47625"/>
                        <a:gd name="connsiteX3" fmla="*/ 36385 w 38100"/>
                        <a:gd name="connsiteY3" fmla="*/ 23908 h 47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100" h="47625">
                          <a:moveTo>
                            <a:pt x="36385" y="23908"/>
                          </a:moveTo>
                          <a:cubicBezTo>
                            <a:pt x="36385" y="30290"/>
                            <a:pt x="25718" y="36385"/>
                            <a:pt x="7144" y="41529"/>
                          </a:cubicBezTo>
                          <a:cubicBezTo>
                            <a:pt x="8096" y="29718"/>
                            <a:pt x="9049" y="18288"/>
                            <a:pt x="9906" y="7144"/>
                          </a:cubicBezTo>
                          <a:cubicBezTo>
                            <a:pt x="26765" y="12097"/>
                            <a:pt x="36385" y="17812"/>
                            <a:pt x="36385" y="23908"/>
                          </a:cubicBezTo>
                          <a:close/>
                        </a:path>
                      </a:pathLst>
                    </a:custGeom>
                    <a:solidFill>
                      <a:srgbClr val="F0F5F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7" name="Freeform: Shape 966">
                      <a:extLst>
                        <a:ext uri="{FF2B5EF4-FFF2-40B4-BE49-F238E27FC236}">
                          <a16:creationId xmlns:a16="http://schemas.microsoft.com/office/drawing/2014/main" id="{F07A341B-AE8F-49AB-B906-77BA7E14A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5940" y="2012726"/>
                      <a:ext cx="57150" cy="171450"/>
                    </a:xfrm>
                    <a:custGeom>
                      <a:avLst/>
                      <a:gdLst>
                        <a:gd name="connsiteX0" fmla="*/ 50578 w 57150"/>
                        <a:gd name="connsiteY0" fmla="*/ 7144 h 171450"/>
                        <a:gd name="connsiteX1" fmla="*/ 33719 w 57150"/>
                        <a:gd name="connsiteY1" fmla="*/ 151924 h 171450"/>
                        <a:gd name="connsiteX2" fmla="*/ 33433 w 57150"/>
                        <a:gd name="connsiteY2" fmla="*/ 154305 h 171450"/>
                        <a:gd name="connsiteX3" fmla="*/ 7144 w 57150"/>
                        <a:gd name="connsiteY3" fmla="*/ 173260 h 171450"/>
                        <a:gd name="connsiteX4" fmla="*/ 21812 w 57150"/>
                        <a:gd name="connsiteY4" fmla="*/ 26860 h 171450"/>
                        <a:gd name="connsiteX5" fmla="*/ 50578 w 57150"/>
                        <a:gd name="connsiteY5" fmla="*/ 7144 h 1714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7150" h="171450">
                          <a:moveTo>
                            <a:pt x="50578" y="7144"/>
                          </a:moveTo>
                          <a:cubicBezTo>
                            <a:pt x="49625" y="17240"/>
                            <a:pt x="44291" y="74771"/>
                            <a:pt x="33719" y="151924"/>
                          </a:cubicBezTo>
                          <a:cubicBezTo>
                            <a:pt x="33623" y="152686"/>
                            <a:pt x="33528" y="153448"/>
                            <a:pt x="33433" y="154305"/>
                          </a:cubicBezTo>
                          <a:cubicBezTo>
                            <a:pt x="31718" y="161163"/>
                            <a:pt x="22289" y="167640"/>
                            <a:pt x="7144" y="173260"/>
                          </a:cubicBezTo>
                          <a:cubicBezTo>
                            <a:pt x="13049" y="122206"/>
                            <a:pt x="17907" y="72390"/>
                            <a:pt x="21812" y="26860"/>
                          </a:cubicBezTo>
                          <a:cubicBezTo>
                            <a:pt x="38957" y="21050"/>
                            <a:pt x="49244" y="14383"/>
                            <a:pt x="50578" y="7144"/>
                          </a:cubicBezTo>
                          <a:close/>
                        </a:path>
                      </a:pathLst>
                    </a:custGeom>
                    <a:solidFill>
                      <a:srgbClr val="F0F5F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968" name="Freeform: Shape 967">
                      <a:extLst>
                        <a:ext uri="{FF2B5EF4-FFF2-40B4-BE49-F238E27FC236}">
                          <a16:creationId xmlns:a16="http://schemas.microsoft.com/office/drawing/2014/main" id="{D2329180-E3B2-4F5C-9F38-5C28358104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8545" y="2160840"/>
                      <a:ext cx="161925" cy="495300"/>
                    </a:xfrm>
                    <a:custGeom>
                      <a:avLst/>
                      <a:gdLst>
                        <a:gd name="connsiteX0" fmla="*/ 160541 w 161925"/>
                        <a:gd name="connsiteY0" fmla="*/ 7144 h 495300"/>
                        <a:gd name="connsiteX1" fmla="*/ 12904 w 161925"/>
                        <a:gd name="connsiteY1" fmla="*/ 496538 h 495300"/>
                        <a:gd name="connsiteX2" fmla="*/ 8332 w 161925"/>
                        <a:gd name="connsiteY2" fmla="*/ 494633 h 495300"/>
                        <a:gd name="connsiteX3" fmla="*/ 8999 w 161925"/>
                        <a:gd name="connsiteY3" fmla="*/ 487299 h 495300"/>
                        <a:gd name="connsiteX4" fmla="*/ 12428 w 161925"/>
                        <a:gd name="connsiteY4" fmla="*/ 484441 h 495300"/>
                        <a:gd name="connsiteX5" fmla="*/ 28715 w 161925"/>
                        <a:gd name="connsiteY5" fmla="*/ 464725 h 495300"/>
                        <a:gd name="connsiteX6" fmla="*/ 38431 w 161925"/>
                        <a:gd name="connsiteY6" fmla="*/ 448628 h 495300"/>
                        <a:gd name="connsiteX7" fmla="*/ 48242 w 161925"/>
                        <a:gd name="connsiteY7" fmla="*/ 428530 h 495300"/>
                        <a:gd name="connsiteX8" fmla="*/ 67482 w 161925"/>
                        <a:gd name="connsiteY8" fmla="*/ 378047 h 495300"/>
                        <a:gd name="connsiteX9" fmla="*/ 126251 w 161925"/>
                        <a:gd name="connsiteY9" fmla="*/ 91630 h 495300"/>
                        <a:gd name="connsiteX10" fmla="*/ 134538 w 161925"/>
                        <a:gd name="connsiteY10" fmla="*/ 26194 h 495300"/>
                        <a:gd name="connsiteX11" fmla="*/ 160541 w 161925"/>
                        <a:gd name="connsiteY11" fmla="*/ 7144 h 4953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61925" h="495300">
                          <a:moveTo>
                            <a:pt x="160541" y="7144"/>
                          </a:moveTo>
                          <a:cubicBezTo>
                            <a:pt x="137586" y="173926"/>
                            <a:pt x="90723" y="430054"/>
                            <a:pt x="12904" y="496538"/>
                          </a:cubicBezTo>
                          <a:cubicBezTo>
                            <a:pt x="11285" y="496729"/>
                            <a:pt x="9475" y="496062"/>
                            <a:pt x="8332" y="494633"/>
                          </a:cubicBezTo>
                          <a:cubicBezTo>
                            <a:pt x="6522" y="492443"/>
                            <a:pt x="6808" y="489109"/>
                            <a:pt x="8999" y="487299"/>
                          </a:cubicBezTo>
                          <a:cubicBezTo>
                            <a:pt x="9951" y="486442"/>
                            <a:pt x="11094" y="485585"/>
                            <a:pt x="12428" y="484441"/>
                          </a:cubicBezTo>
                          <a:cubicBezTo>
                            <a:pt x="16809" y="480155"/>
                            <a:pt x="22143" y="474155"/>
                            <a:pt x="28715" y="464725"/>
                          </a:cubicBezTo>
                          <a:cubicBezTo>
                            <a:pt x="31859" y="460058"/>
                            <a:pt x="35002" y="454533"/>
                            <a:pt x="38431" y="448628"/>
                          </a:cubicBezTo>
                          <a:cubicBezTo>
                            <a:pt x="41479" y="442436"/>
                            <a:pt x="45194" y="435959"/>
                            <a:pt x="48242" y="428530"/>
                          </a:cubicBezTo>
                          <a:cubicBezTo>
                            <a:pt x="55004" y="414052"/>
                            <a:pt x="61100" y="396812"/>
                            <a:pt x="67482" y="378047"/>
                          </a:cubicBezTo>
                          <a:cubicBezTo>
                            <a:pt x="92057" y="302419"/>
                            <a:pt x="111964" y="197358"/>
                            <a:pt x="126251" y="91630"/>
                          </a:cubicBezTo>
                          <a:cubicBezTo>
                            <a:pt x="129204" y="69723"/>
                            <a:pt x="131966" y="47816"/>
                            <a:pt x="134538" y="26194"/>
                          </a:cubicBezTo>
                          <a:cubicBezTo>
                            <a:pt x="149492" y="20479"/>
                            <a:pt x="158827" y="14002"/>
                            <a:pt x="160541" y="7144"/>
                          </a:cubicBezTo>
                          <a:close/>
                        </a:path>
                      </a:pathLst>
                    </a:custGeom>
                    <a:solidFill>
                      <a:srgbClr val="C2D0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3" name="Freeform: Shape 302">
                    <a:extLst>
                      <a:ext uri="{FF2B5EF4-FFF2-40B4-BE49-F238E27FC236}">
                        <a16:creationId xmlns:a16="http://schemas.microsoft.com/office/drawing/2014/main" id="{5DC20265-E49A-41F4-9B96-A676612A27C8}"/>
                      </a:ext>
                    </a:extLst>
                  </p:cNvPr>
                  <p:cNvSpPr/>
                  <p:nvPr/>
                </p:nvSpPr>
                <p:spPr>
                  <a:xfrm>
                    <a:off x="3894619" y="3620340"/>
                    <a:ext cx="348397" cy="677962"/>
                  </a:xfrm>
                  <a:custGeom>
                    <a:avLst/>
                    <a:gdLst>
                      <a:gd name="connsiteX0" fmla="*/ 241078 w 432921"/>
                      <a:gd name="connsiteY0" fmla="*/ 4500 h 842441"/>
                      <a:gd name="connsiteX1" fmla="*/ 130917 w 432921"/>
                      <a:gd name="connsiteY1" fmla="*/ 293914 h 842441"/>
                      <a:gd name="connsiteX2" fmla="*/ 5018 w 432921"/>
                      <a:gd name="connsiteY2" fmla="*/ 242080 h 842441"/>
                      <a:gd name="connsiteX3" fmla="*/ 72355 w 432921"/>
                      <a:gd name="connsiteY3" fmla="*/ 384944 h 842441"/>
                      <a:gd name="connsiteX4" fmla="*/ 67909 w 432921"/>
                      <a:gd name="connsiteY4" fmla="*/ 559341 h 842441"/>
                      <a:gd name="connsiteX5" fmla="*/ 85870 w 432921"/>
                      <a:gd name="connsiteY5" fmla="*/ 753454 h 842441"/>
                      <a:gd name="connsiteX6" fmla="*/ 339304 w 432921"/>
                      <a:gd name="connsiteY6" fmla="*/ 842846 h 842441"/>
                      <a:gd name="connsiteX7" fmla="*/ 395057 w 432921"/>
                      <a:gd name="connsiteY7" fmla="*/ 119341 h 842441"/>
                      <a:gd name="connsiteX8" fmla="*/ 241078 w 432921"/>
                      <a:gd name="connsiteY8" fmla="*/ 4500 h 842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2921" h="842441">
                        <a:moveTo>
                          <a:pt x="241078" y="4500"/>
                        </a:moveTo>
                        <a:cubicBezTo>
                          <a:pt x="274541" y="89797"/>
                          <a:pt x="228500" y="267237"/>
                          <a:pt x="130917" y="293914"/>
                        </a:cubicBezTo>
                        <a:cubicBezTo>
                          <a:pt x="76099" y="308891"/>
                          <a:pt x="51353" y="257759"/>
                          <a:pt x="5018" y="242080"/>
                        </a:cubicBezTo>
                        <a:cubicBezTo>
                          <a:pt x="-1826" y="292744"/>
                          <a:pt x="48779" y="345689"/>
                          <a:pt x="72355" y="384944"/>
                        </a:cubicBezTo>
                        <a:cubicBezTo>
                          <a:pt x="108803" y="445495"/>
                          <a:pt x="93943" y="498323"/>
                          <a:pt x="67909" y="559341"/>
                        </a:cubicBezTo>
                        <a:cubicBezTo>
                          <a:pt x="36493" y="632880"/>
                          <a:pt x="-2470" y="708582"/>
                          <a:pt x="85870" y="753454"/>
                        </a:cubicBezTo>
                        <a:cubicBezTo>
                          <a:pt x="157887" y="789960"/>
                          <a:pt x="256522" y="842027"/>
                          <a:pt x="339304" y="842846"/>
                        </a:cubicBezTo>
                        <a:cubicBezTo>
                          <a:pt x="361184" y="771648"/>
                          <a:pt x="501123" y="314390"/>
                          <a:pt x="395057" y="119341"/>
                        </a:cubicBezTo>
                        <a:cubicBezTo>
                          <a:pt x="372592" y="77863"/>
                          <a:pt x="291975" y="1049"/>
                          <a:pt x="241078" y="4500"/>
                        </a:cubicBezTo>
                        <a:close/>
                      </a:path>
                    </a:pathLst>
                  </a:custGeom>
                  <a:solidFill>
                    <a:srgbClr val="C2D0E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09" name="Freeform: Shape 308">
                    <a:extLst>
                      <a:ext uri="{FF2B5EF4-FFF2-40B4-BE49-F238E27FC236}">
                        <a16:creationId xmlns:a16="http://schemas.microsoft.com/office/drawing/2014/main" id="{95908554-FC5C-48D5-B60D-910878975990}"/>
                      </a:ext>
                    </a:extLst>
                  </p:cNvPr>
                  <p:cNvSpPr/>
                  <p:nvPr/>
                </p:nvSpPr>
                <p:spPr>
                  <a:xfrm>
                    <a:off x="2438097" y="4004951"/>
                    <a:ext cx="1746697" cy="1299429"/>
                  </a:xfrm>
                  <a:custGeom>
                    <a:avLst/>
                    <a:gdLst>
                      <a:gd name="connsiteX0" fmla="*/ 1805366 w 2170456"/>
                      <a:gd name="connsiteY0" fmla="*/ 149811 h 1614679"/>
                      <a:gd name="connsiteX1" fmla="*/ 1667767 w 2170456"/>
                      <a:gd name="connsiteY1" fmla="*/ 334153 h 1614679"/>
                      <a:gd name="connsiteX2" fmla="*/ 1572232 w 2170456"/>
                      <a:gd name="connsiteY2" fmla="*/ 570563 h 1614679"/>
                      <a:gd name="connsiteX3" fmla="*/ 1073495 w 2170456"/>
                      <a:gd name="connsiteY3" fmla="*/ 875129 h 1614679"/>
                      <a:gd name="connsiteX4" fmla="*/ 544863 w 2170456"/>
                      <a:gd name="connsiteY4" fmla="*/ 382008 h 1614679"/>
                      <a:gd name="connsiteX5" fmla="*/ 471324 w 2170456"/>
                      <a:gd name="connsiteY5" fmla="*/ 123192 h 1614679"/>
                      <a:gd name="connsiteX6" fmla="*/ 344022 w 2170456"/>
                      <a:gd name="connsiteY6" fmla="*/ 8526 h 1614679"/>
                      <a:gd name="connsiteX7" fmla="*/ 5115 w 2170456"/>
                      <a:gd name="connsiteY7" fmla="*/ 592970 h 1614679"/>
                      <a:gd name="connsiteX8" fmla="*/ 73739 w 2170456"/>
                      <a:gd name="connsiteY8" fmla="*/ 921990 h 1614679"/>
                      <a:gd name="connsiteX9" fmla="*/ 270484 w 2170456"/>
                      <a:gd name="connsiteY9" fmla="*/ 1267333 h 1614679"/>
                      <a:gd name="connsiteX10" fmla="*/ 515962 w 2170456"/>
                      <a:gd name="connsiteY10" fmla="*/ 1496898 h 1614679"/>
                      <a:gd name="connsiteX11" fmla="*/ 802041 w 2170456"/>
                      <a:gd name="connsiteY11" fmla="*/ 1592784 h 1614679"/>
                      <a:gd name="connsiteX12" fmla="*/ 1157446 w 2170456"/>
                      <a:gd name="connsiteY12" fmla="*/ 1554582 h 1614679"/>
                      <a:gd name="connsiteX13" fmla="*/ 1486700 w 2170456"/>
                      <a:gd name="connsiteY13" fmla="*/ 1423886 h 1614679"/>
                      <a:gd name="connsiteX14" fmla="*/ 1768275 w 2170456"/>
                      <a:gd name="connsiteY14" fmla="*/ 1284415 h 1614679"/>
                      <a:gd name="connsiteX15" fmla="*/ 1879489 w 2170456"/>
                      <a:gd name="connsiteY15" fmla="*/ 1135760 h 1614679"/>
                      <a:gd name="connsiteX16" fmla="*/ 2121808 w 2170456"/>
                      <a:gd name="connsiteY16" fmla="*/ 735483 h 1614679"/>
                      <a:gd name="connsiteX17" fmla="*/ 2163930 w 2170456"/>
                      <a:gd name="connsiteY17" fmla="*/ 581445 h 1614679"/>
                      <a:gd name="connsiteX18" fmla="*/ 2156032 w 2170456"/>
                      <a:gd name="connsiteY18" fmla="*/ 407457 h 1614679"/>
                      <a:gd name="connsiteX19" fmla="*/ 1805366 w 2170456"/>
                      <a:gd name="connsiteY19" fmla="*/ 149811 h 161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70456" h="1614679">
                        <a:moveTo>
                          <a:pt x="1805366" y="149811"/>
                        </a:moveTo>
                        <a:cubicBezTo>
                          <a:pt x="1736274" y="186024"/>
                          <a:pt x="1689238" y="262370"/>
                          <a:pt x="1667767" y="334153"/>
                        </a:cubicBezTo>
                        <a:cubicBezTo>
                          <a:pt x="1643430" y="415706"/>
                          <a:pt x="1614295" y="496206"/>
                          <a:pt x="1572232" y="570563"/>
                        </a:cubicBezTo>
                        <a:cubicBezTo>
                          <a:pt x="1466693" y="757129"/>
                          <a:pt x="1287908" y="864014"/>
                          <a:pt x="1073495" y="875129"/>
                        </a:cubicBezTo>
                        <a:cubicBezTo>
                          <a:pt x="783671" y="890164"/>
                          <a:pt x="626357" y="621344"/>
                          <a:pt x="544863" y="382008"/>
                        </a:cubicBezTo>
                        <a:cubicBezTo>
                          <a:pt x="516255" y="297998"/>
                          <a:pt x="504613" y="205096"/>
                          <a:pt x="471324" y="123192"/>
                        </a:cubicBezTo>
                        <a:cubicBezTo>
                          <a:pt x="443243" y="53924"/>
                          <a:pt x="396207" y="18472"/>
                          <a:pt x="344022" y="8526"/>
                        </a:cubicBezTo>
                        <a:cubicBezTo>
                          <a:pt x="72861" y="-43132"/>
                          <a:pt x="-4128" y="402309"/>
                          <a:pt x="5115" y="592970"/>
                        </a:cubicBezTo>
                        <a:cubicBezTo>
                          <a:pt x="10790" y="710034"/>
                          <a:pt x="22724" y="812941"/>
                          <a:pt x="73739" y="921990"/>
                        </a:cubicBezTo>
                        <a:cubicBezTo>
                          <a:pt x="128498" y="1039054"/>
                          <a:pt x="189048" y="1171446"/>
                          <a:pt x="270484" y="1267333"/>
                        </a:cubicBezTo>
                        <a:cubicBezTo>
                          <a:pt x="340980" y="1350290"/>
                          <a:pt x="419374" y="1443426"/>
                          <a:pt x="515962" y="1496898"/>
                        </a:cubicBezTo>
                        <a:cubicBezTo>
                          <a:pt x="594649" y="1540424"/>
                          <a:pt x="714521" y="1563767"/>
                          <a:pt x="802041" y="1592784"/>
                        </a:cubicBezTo>
                        <a:cubicBezTo>
                          <a:pt x="921095" y="1632274"/>
                          <a:pt x="1046349" y="1607351"/>
                          <a:pt x="1157446" y="1554582"/>
                        </a:cubicBezTo>
                        <a:cubicBezTo>
                          <a:pt x="1265033" y="1503509"/>
                          <a:pt x="1376774" y="1472093"/>
                          <a:pt x="1486700" y="1423886"/>
                        </a:cubicBezTo>
                        <a:cubicBezTo>
                          <a:pt x="1576034" y="1384748"/>
                          <a:pt x="1698247" y="1353917"/>
                          <a:pt x="1768275" y="1284415"/>
                        </a:cubicBezTo>
                        <a:cubicBezTo>
                          <a:pt x="1810923" y="1242118"/>
                          <a:pt x="1839941" y="1182679"/>
                          <a:pt x="1879489" y="1135760"/>
                        </a:cubicBezTo>
                        <a:cubicBezTo>
                          <a:pt x="1981986" y="1014249"/>
                          <a:pt x="2068453" y="886596"/>
                          <a:pt x="2121808" y="735483"/>
                        </a:cubicBezTo>
                        <a:cubicBezTo>
                          <a:pt x="2139417" y="685521"/>
                          <a:pt x="2159542" y="634741"/>
                          <a:pt x="2163930" y="581445"/>
                        </a:cubicBezTo>
                        <a:cubicBezTo>
                          <a:pt x="2168727" y="523644"/>
                          <a:pt x="2166679" y="464556"/>
                          <a:pt x="2156032" y="407457"/>
                        </a:cubicBezTo>
                        <a:cubicBezTo>
                          <a:pt x="2131285" y="273720"/>
                          <a:pt x="1964377" y="66444"/>
                          <a:pt x="1805366" y="149811"/>
                        </a:cubicBezTo>
                        <a:close/>
                      </a:path>
                    </a:pathLst>
                  </a:custGeom>
                  <a:solidFill>
                    <a:srgbClr val="7B9AD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37A36D63-2DAC-4667-B3B8-E4F26B86498A}"/>
                    </a:ext>
                  </a:extLst>
                </p:cNvPr>
                <p:cNvSpPr/>
                <p:nvPr/>
              </p:nvSpPr>
              <p:spPr>
                <a:xfrm>
                  <a:off x="4167301" y="3676268"/>
                  <a:ext cx="51789" cy="131826"/>
                </a:xfrm>
                <a:custGeom>
                  <a:avLst/>
                  <a:gdLst>
                    <a:gd name="connsiteX0" fmla="*/ 4388 w 64353"/>
                    <a:gd name="connsiteY0" fmla="*/ 16322 h 163808"/>
                    <a:gd name="connsiteX1" fmla="*/ 31358 w 64353"/>
                    <a:gd name="connsiteY1" fmla="*/ 153628 h 163808"/>
                    <a:gd name="connsiteX2" fmla="*/ 52770 w 64353"/>
                    <a:gd name="connsiteY2" fmla="*/ 163749 h 163808"/>
                    <a:gd name="connsiteX3" fmla="*/ 24864 w 64353"/>
                    <a:gd name="connsiteY3" fmla="*/ 4388 h 163808"/>
                    <a:gd name="connsiteX4" fmla="*/ 4388 w 64353"/>
                    <a:gd name="connsiteY4" fmla="*/ 16322 h 163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353" h="163808">
                      <a:moveTo>
                        <a:pt x="4388" y="16322"/>
                      </a:moveTo>
                      <a:cubicBezTo>
                        <a:pt x="21529" y="45749"/>
                        <a:pt x="47972" y="118644"/>
                        <a:pt x="31358" y="153628"/>
                      </a:cubicBezTo>
                      <a:lnTo>
                        <a:pt x="52770" y="163749"/>
                      </a:lnTo>
                      <a:cubicBezTo>
                        <a:pt x="74708" y="117357"/>
                        <a:pt x="43409" y="36330"/>
                        <a:pt x="24864" y="4388"/>
                      </a:cubicBezTo>
                      <a:lnTo>
                        <a:pt x="4388" y="16322"/>
                      </a:lnTo>
                      <a:close/>
                    </a:path>
                  </a:pathLst>
                </a:custGeom>
                <a:solidFill>
                  <a:srgbClr val="7B9AD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32FFFCE5-7E70-4A57-B71F-E5EC72C2B66C}"/>
                    </a:ext>
                  </a:extLst>
                </p:cNvPr>
                <p:cNvSpPr/>
                <p:nvPr/>
              </p:nvSpPr>
              <p:spPr>
                <a:xfrm>
                  <a:off x="4114994" y="3635166"/>
                  <a:ext cx="47081" cy="131826"/>
                </a:xfrm>
                <a:custGeom>
                  <a:avLst/>
                  <a:gdLst>
                    <a:gd name="connsiteX0" fmla="*/ 24162 w 58502"/>
                    <a:gd name="connsiteY0" fmla="*/ 4388 h 163808"/>
                    <a:gd name="connsiteX1" fmla="*/ 4388 w 58502"/>
                    <a:gd name="connsiteY1" fmla="*/ 17375 h 163808"/>
                    <a:gd name="connsiteX2" fmla="*/ 35570 w 58502"/>
                    <a:gd name="connsiteY2" fmla="*/ 162229 h 163808"/>
                    <a:gd name="connsiteX3" fmla="*/ 35570 w 58502"/>
                    <a:gd name="connsiteY3" fmla="*/ 164861 h 163808"/>
                    <a:gd name="connsiteX4" fmla="*/ 59263 w 58502"/>
                    <a:gd name="connsiteY4" fmla="*/ 164744 h 163808"/>
                    <a:gd name="connsiteX5" fmla="*/ 59263 w 58502"/>
                    <a:gd name="connsiteY5" fmla="*/ 162111 h 163808"/>
                    <a:gd name="connsiteX6" fmla="*/ 24162 w 58502"/>
                    <a:gd name="connsiteY6" fmla="*/ 4388 h 163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502" h="163808">
                      <a:moveTo>
                        <a:pt x="24162" y="4388"/>
                      </a:moveTo>
                      <a:lnTo>
                        <a:pt x="4388" y="17375"/>
                      </a:lnTo>
                      <a:cubicBezTo>
                        <a:pt x="34985" y="64119"/>
                        <a:pt x="35336" y="116245"/>
                        <a:pt x="35570" y="162229"/>
                      </a:cubicBezTo>
                      <a:lnTo>
                        <a:pt x="35570" y="164861"/>
                      </a:lnTo>
                      <a:lnTo>
                        <a:pt x="59263" y="164744"/>
                      </a:lnTo>
                      <a:lnTo>
                        <a:pt x="59263" y="162111"/>
                      </a:lnTo>
                      <a:cubicBezTo>
                        <a:pt x="58971" y="112794"/>
                        <a:pt x="58620" y="56982"/>
                        <a:pt x="24162" y="4388"/>
                      </a:cubicBezTo>
                      <a:close/>
                    </a:path>
                  </a:pathLst>
                </a:custGeom>
                <a:solidFill>
                  <a:srgbClr val="7B9AD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75059ED7-C2FD-4BF7-9099-F2F01AA0DB5E}"/>
                  </a:ext>
                </a:extLst>
              </p:cNvPr>
              <p:cNvSpPr/>
              <p:nvPr/>
            </p:nvSpPr>
            <p:spPr>
              <a:xfrm>
                <a:off x="3914901" y="4011483"/>
                <a:ext cx="277776" cy="320150"/>
              </a:xfrm>
              <a:custGeom>
                <a:avLst/>
                <a:gdLst>
                  <a:gd name="connsiteX0" fmla="*/ 48323 w 345166"/>
                  <a:gd name="connsiteY0" fmla="*/ 4388 h 397819"/>
                  <a:gd name="connsiteX1" fmla="*/ 4388 w 345166"/>
                  <a:gd name="connsiteY1" fmla="*/ 185045 h 397819"/>
                  <a:gd name="connsiteX2" fmla="*/ 12520 w 345166"/>
                  <a:gd name="connsiteY2" fmla="*/ 138359 h 397819"/>
                  <a:gd name="connsiteX3" fmla="*/ 150645 w 345166"/>
                  <a:gd name="connsiteY3" fmla="*/ 252206 h 397819"/>
                  <a:gd name="connsiteX4" fmla="*/ 316735 w 345166"/>
                  <a:gd name="connsiteY4" fmla="*/ 395889 h 397819"/>
                  <a:gd name="connsiteX5" fmla="*/ 341949 w 345166"/>
                  <a:gd name="connsiteY5" fmla="*/ 309422 h 397819"/>
                  <a:gd name="connsiteX6" fmla="*/ 313751 w 345166"/>
                  <a:gd name="connsiteY6" fmla="*/ 194347 h 397819"/>
                  <a:gd name="connsiteX7" fmla="*/ 48323 w 345166"/>
                  <a:gd name="connsiteY7" fmla="*/ 4388 h 397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5166" h="397819">
                    <a:moveTo>
                      <a:pt x="48323" y="4388"/>
                    </a:moveTo>
                    <a:cubicBezTo>
                      <a:pt x="24103" y="55578"/>
                      <a:pt x="10881" y="121510"/>
                      <a:pt x="4388" y="185045"/>
                    </a:cubicBezTo>
                    <a:lnTo>
                      <a:pt x="12520" y="138359"/>
                    </a:lnTo>
                    <a:cubicBezTo>
                      <a:pt x="57508" y="175158"/>
                      <a:pt x="112501" y="208680"/>
                      <a:pt x="150645" y="252206"/>
                    </a:cubicBezTo>
                    <a:cubicBezTo>
                      <a:pt x="200021" y="308603"/>
                      <a:pt x="265662" y="342125"/>
                      <a:pt x="316735" y="395889"/>
                    </a:cubicBezTo>
                    <a:cubicBezTo>
                      <a:pt x="332764" y="370440"/>
                      <a:pt x="341013" y="341540"/>
                      <a:pt x="341949" y="309422"/>
                    </a:cubicBezTo>
                    <a:cubicBezTo>
                      <a:pt x="343061" y="269406"/>
                      <a:pt x="332530" y="230384"/>
                      <a:pt x="313751" y="194347"/>
                    </a:cubicBezTo>
                    <a:cubicBezTo>
                      <a:pt x="262385" y="95769"/>
                      <a:pt x="150060" y="19247"/>
                      <a:pt x="48323" y="4388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14F5B57-9B2E-4030-876E-BE20176C541E}"/>
                </a:ext>
              </a:extLst>
            </p:cNvPr>
            <p:cNvSpPr/>
            <p:nvPr/>
          </p:nvSpPr>
          <p:spPr>
            <a:xfrm>
              <a:off x="2466884" y="4169015"/>
              <a:ext cx="1723156" cy="1177019"/>
            </a:xfrm>
            <a:custGeom>
              <a:avLst/>
              <a:gdLst>
                <a:gd name="connsiteX0" fmla="*/ 2007058 w 2141205"/>
                <a:gd name="connsiteY0" fmla="*/ 4388 h 1462571"/>
                <a:gd name="connsiteX1" fmla="*/ 2002203 w 2141205"/>
                <a:gd name="connsiteY1" fmla="*/ 295089 h 1462571"/>
                <a:gd name="connsiteX2" fmla="*/ 1945630 w 2141205"/>
                <a:gd name="connsiteY2" fmla="*/ 506342 h 1462571"/>
                <a:gd name="connsiteX3" fmla="*/ 1712028 w 2141205"/>
                <a:gd name="connsiteY3" fmla="*/ 913815 h 1462571"/>
                <a:gd name="connsiteX4" fmla="*/ 968223 w 2141205"/>
                <a:gd name="connsiteY4" fmla="*/ 1332462 h 1462571"/>
                <a:gd name="connsiteX5" fmla="*/ 346688 w 2141205"/>
                <a:gd name="connsiteY5" fmla="*/ 1170526 h 1462571"/>
                <a:gd name="connsiteX6" fmla="*/ 4388 w 2141205"/>
                <a:gd name="connsiteY6" fmla="*/ 571866 h 1462571"/>
                <a:gd name="connsiteX7" fmla="*/ 304566 w 2141205"/>
                <a:gd name="connsiteY7" fmla="*/ 1232656 h 1462571"/>
                <a:gd name="connsiteX8" fmla="*/ 1063173 w 2141205"/>
                <a:gd name="connsiteY8" fmla="*/ 1452510 h 1462571"/>
                <a:gd name="connsiteX9" fmla="*/ 1937674 w 2141205"/>
                <a:gd name="connsiteY9" fmla="*/ 895972 h 1462571"/>
                <a:gd name="connsiteX10" fmla="*/ 2007058 w 2141205"/>
                <a:gd name="connsiteY10" fmla="*/ 4388 h 146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1205" h="1462571">
                  <a:moveTo>
                    <a:pt x="2007058" y="4388"/>
                  </a:moveTo>
                  <a:cubicBezTo>
                    <a:pt x="2036485" y="26034"/>
                    <a:pt x="2004777" y="259460"/>
                    <a:pt x="2002203" y="295089"/>
                  </a:cubicBezTo>
                  <a:cubicBezTo>
                    <a:pt x="1996411" y="375296"/>
                    <a:pt x="1977807" y="434150"/>
                    <a:pt x="1945630" y="506342"/>
                  </a:cubicBezTo>
                  <a:cubicBezTo>
                    <a:pt x="1880809" y="651781"/>
                    <a:pt x="1822716" y="790198"/>
                    <a:pt x="1712028" y="913815"/>
                  </a:cubicBezTo>
                  <a:cubicBezTo>
                    <a:pt x="1534180" y="1112374"/>
                    <a:pt x="1243713" y="1307656"/>
                    <a:pt x="968223" y="1332462"/>
                  </a:cubicBezTo>
                  <a:cubicBezTo>
                    <a:pt x="754687" y="1351709"/>
                    <a:pt x="514065" y="1320000"/>
                    <a:pt x="346688" y="1170526"/>
                  </a:cubicBezTo>
                  <a:cubicBezTo>
                    <a:pt x="177615" y="1019588"/>
                    <a:pt x="74416" y="780429"/>
                    <a:pt x="4388" y="571866"/>
                  </a:cubicBezTo>
                  <a:cubicBezTo>
                    <a:pt x="43351" y="808217"/>
                    <a:pt x="116304" y="1066156"/>
                    <a:pt x="304566" y="1232656"/>
                  </a:cubicBezTo>
                  <a:cubicBezTo>
                    <a:pt x="490781" y="1397341"/>
                    <a:pt x="823194" y="1483926"/>
                    <a:pt x="1063173" y="1452510"/>
                  </a:cubicBezTo>
                  <a:cubicBezTo>
                    <a:pt x="1424019" y="1405356"/>
                    <a:pt x="1773398" y="1232305"/>
                    <a:pt x="1937674" y="895972"/>
                  </a:cubicBezTo>
                  <a:cubicBezTo>
                    <a:pt x="2052574" y="660615"/>
                    <a:pt x="2288223" y="210844"/>
                    <a:pt x="2007058" y="4388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8021AD8-974A-4646-9097-D28DE0D36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971" y="2252654"/>
            <a:ext cx="2530059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9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87">
        <p:fade/>
      </p:transition>
    </mc:Choice>
    <mc:Fallback xmlns="">
      <p:transition spd="med" advTm="34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6" dur="1750" fill="hold"/>
                                        <p:tgtEl>
                                          <p:spTgt spid="1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00248 -0.01296 " pathEditMode="relative" rAng="0" ptsTypes="AA">
                                      <p:cBhvr>
                                        <p:cTn id="8" dur="1750" fill="hold"/>
                                        <p:tgtEl>
                                          <p:spTgt spid="1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-64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857 L 0 -4.07407E-6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roup 291">
            <a:extLst>
              <a:ext uri="{FF2B5EF4-FFF2-40B4-BE49-F238E27FC236}">
                <a16:creationId xmlns:a16="http://schemas.microsoft.com/office/drawing/2014/main" id="{1485728B-C970-4736-A06C-4C0441323504}"/>
              </a:ext>
            </a:extLst>
          </p:cNvPr>
          <p:cNvGrpSpPr/>
          <p:nvPr/>
        </p:nvGrpSpPr>
        <p:grpSpPr>
          <a:xfrm>
            <a:off x="2653604" y="935124"/>
            <a:ext cx="3910748" cy="7056531"/>
            <a:chOff x="7805304" y="1329589"/>
            <a:chExt cx="3228793" cy="5826015"/>
          </a:xfrm>
        </p:grpSpPr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715A6A77-2EF7-4B07-BB40-D0E641DC603F}"/>
                </a:ext>
              </a:extLst>
            </p:cNvPr>
            <p:cNvSpPr/>
            <p:nvPr/>
          </p:nvSpPr>
          <p:spPr>
            <a:xfrm>
              <a:off x="9113166" y="6133188"/>
              <a:ext cx="779837" cy="1022416"/>
            </a:xfrm>
            <a:custGeom>
              <a:avLst/>
              <a:gdLst>
                <a:gd name="connsiteX0" fmla="*/ 7420 w 447675"/>
                <a:gd name="connsiteY0" fmla="*/ 7144 h 257175"/>
                <a:gd name="connsiteX1" fmla="*/ 52568 w 447675"/>
                <a:gd name="connsiteY1" fmla="*/ 243364 h 257175"/>
                <a:gd name="connsiteX2" fmla="*/ 411946 w 447675"/>
                <a:gd name="connsiteY2" fmla="*/ 243364 h 257175"/>
                <a:gd name="connsiteX3" fmla="*/ 442807 w 447675"/>
                <a:gd name="connsiteY3" fmla="*/ 8668 h 257175"/>
                <a:gd name="connsiteX4" fmla="*/ 7420 w 447675"/>
                <a:gd name="connsiteY4" fmla="*/ 714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75" h="257175">
                  <a:moveTo>
                    <a:pt x="7420" y="7144"/>
                  </a:moveTo>
                  <a:cubicBezTo>
                    <a:pt x="4372" y="25527"/>
                    <a:pt x="27041" y="232410"/>
                    <a:pt x="52568" y="243364"/>
                  </a:cubicBezTo>
                  <a:cubicBezTo>
                    <a:pt x="78095" y="254317"/>
                    <a:pt x="401659" y="250126"/>
                    <a:pt x="411946" y="243364"/>
                  </a:cubicBezTo>
                  <a:cubicBezTo>
                    <a:pt x="422233" y="236601"/>
                    <a:pt x="454618" y="123349"/>
                    <a:pt x="442807" y="8668"/>
                  </a:cubicBezTo>
                  <a:lnTo>
                    <a:pt x="7420" y="7144"/>
                  </a:ln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B7503A8-1412-42F5-B53E-46E5A913C067}"/>
                </a:ext>
              </a:extLst>
            </p:cNvPr>
            <p:cNvSpPr/>
            <p:nvPr/>
          </p:nvSpPr>
          <p:spPr>
            <a:xfrm>
              <a:off x="7805304" y="1591755"/>
              <a:ext cx="3202308" cy="4662427"/>
            </a:xfrm>
            <a:custGeom>
              <a:avLst/>
              <a:gdLst>
                <a:gd name="connsiteX0" fmla="*/ 7263 w 1838325"/>
                <a:gd name="connsiteY0" fmla="*/ 2564606 h 2676525"/>
                <a:gd name="connsiteX1" fmla="*/ 947476 w 1838325"/>
                <a:gd name="connsiteY1" fmla="*/ 2671382 h 2676525"/>
                <a:gd name="connsiteX2" fmla="*/ 1837396 w 1838325"/>
                <a:gd name="connsiteY2" fmla="*/ 2543556 h 2676525"/>
                <a:gd name="connsiteX3" fmla="*/ 1631371 w 1838325"/>
                <a:gd name="connsiteY3" fmla="*/ 1775937 h 2676525"/>
                <a:gd name="connsiteX4" fmla="*/ 1721096 w 1838325"/>
                <a:gd name="connsiteY4" fmla="*/ 1753172 h 2676525"/>
                <a:gd name="connsiteX5" fmla="*/ 1486400 w 1838325"/>
                <a:gd name="connsiteY5" fmla="*/ 1093946 h 2676525"/>
                <a:gd name="connsiteX6" fmla="*/ 1574602 w 1838325"/>
                <a:gd name="connsiteY6" fmla="*/ 1074325 h 2676525"/>
                <a:gd name="connsiteX7" fmla="*/ 1021580 w 1838325"/>
                <a:gd name="connsiteY7" fmla="*/ 7144 h 2676525"/>
                <a:gd name="connsiteX8" fmla="*/ 461510 w 1838325"/>
                <a:gd name="connsiteY8" fmla="*/ 1098328 h 2676525"/>
                <a:gd name="connsiteX9" fmla="*/ 534091 w 1838325"/>
                <a:gd name="connsiteY9" fmla="*/ 1136904 h 2676525"/>
                <a:gd name="connsiteX10" fmla="*/ 234529 w 1838325"/>
                <a:gd name="connsiteY10" fmla="*/ 1729454 h 2676525"/>
                <a:gd name="connsiteX11" fmla="*/ 309777 w 1838325"/>
                <a:gd name="connsiteY11" fmla="*/ 1776127 h 2676525"/>
                <a:gd name="connsiteX12" fmla="*/ 7263 w 1838325"/>
                <a:gd name="connsiteY12" fmla="*/ 2564606 h 267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8325" h="2676525">
                  <a:moveTo>
                    <a:pt x="7263" y="2564606"/>
                  </a:moveTo>
                  <a:cubicBezTo>
                    <a:pt x="15073" y="2591086"/>
                    <a:pt x="437412" y="2661000"/>
                    <a:pt x="947476" y="2671382"/>
                  </a:cubicBezTo>
                  <a:cubicBezTo>
                    <a:pt x="1457444" y="2681764"/>
                    <a:pt x="1822061" y="2557748"/>
                    <a:pt x="1837396" y="2543556"/>
                  </a:cubicBezTo>
                  <a:cubicBezTo>
                    <a:pt x="1852732" y="2529364"/>
                    <a:pt x="1621941" y="1777461"/>
                    <a:pt x="1631371" y="1775937"/>
                  </a:cubicBezTo>
                  <a:cubicBezTo>
                    <a:pt x="1640800" y="1774508"/>
                    <a:pt x="1713286" y="1765173"/>
                    <a:pt x="1721096" y="1753172"/>
                  </a:cubicBezTo>
                  <a:cubicBezTo>
                    <a:pt x="1728907" y="1741170"/>
                    <a:pt x="1480209" y="1095661"/>
                    <a:pt x="1486400" y="1093946"/>
                  </a:cubicBezTo>
                  <a:cubicBezTo>
                    <a:pt x="1492591" y="1092137"/>
                    <a:pt x="1567934" y="1090803"/>
                    <a:pt x="1574602" y="1074325"/>
                  </a:cubicBezTo>
                  <a:cubicBezTo>
                    <a:pt x="1581269" y="1057847"/>
                    <a:pt x="1040440" y="6572"/>
                    <a:pt x="1021580" y="7144"/>
                  </a:cubicBezTo>
                  <a:cubicBezTo>
                    <a:pt x="1002625" y="7715"/>
                    <a:pt x="458557" y="1084993"/>
                    <a:pt x="461510" y="1098328"/>
                  </a:cubicBezTo>
                  <a:cubicBezTo>
                    <a:pt x="464463" y="1111568"/>
                    <a:pt x="532281" y="1125379"/>
                    <a:pt x="534091" y="1136904"/>
                  </a:cubicBezTo>
                  <a:cubicBezTo>
                    <a:pt x="535900" y="1148334"/>
                    <a:pt x="225957" y="1710500"/>
                    <a:pt x="234529" y="1729454"/>
                  </a:cubicBezTo>
                  <a:cubicBezTo>
                    <a:pt x="243007" y="1748409"/>
                    <a:pt x="302728" y="1751362"/>
                    <a:pt x="309777" y="1776127"/>
                  </a:cubicBezTo>
                  <a:cubicBezTo>
                    <a:pt x="316825" y="1800606"/>
                    <a:pt x="119" y="2540318"/>
                    <a:pt x="7263" y="2564606"/>
                  </a:cubicBezTo>
                  <a:close/>
                </a:path>
              </a:pathLst>
            </a:custGeom>
            <a:solidFill>
              <a:srgbClr val="6085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E107E371-634E-41CF-A1B1-EEF264952C33}"/>
                </a:ext>
              </a:extLst>
            </p:cNvPr>
            <p:cNvSpPr/>
            <p:nvPr/>
          </p:nvSpPr>
          <p:spPr>
            <a:xfrm>
              <a:off x="10396654" y="4090067"/>
              <a:ext cx="116146" cy="215699"/>
            </a:xfrm>
            <a:custGeom>
              <a:avLst/>
              <a:gdLst>
                <a:gd name="connsiteX0" fmla="*/ 7471 w 66675"/>
                <a:gd name="connsiteY0" fmla="*/ 25043 h 123825"/>
                <a:gd name="connsiteX1" fmla="*/ 33284 w 66675"/>
                <a:gd name="connsiteY1" fmla="*/ 110673 h 123825"/>
                <a:gd name="connsiteX2" fmla="*/ 60811 w 66675"/>
                <a:gd name="connsiteY2" fmla="*/ 103053 h 123825"/>
                <a:gd name="connsiteX3" fmla="*/ 34998 w 66675"/>
                <a:gd name="connsiteY3" fmla="*/ 17423 h 123825"/>
                <a:gd name="connsiteX4" fmla="*/ 7471 w 66675"/>
                <a:gd name="connsiteY4" fmla="*/ 25043 h 123825"/>
                <a:gd name="connsiteX5" fmla="*/ 7471 w 66675"/>
                <a:gd name="connsiteY5" fmla="*/ 25043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" h="123825">
                  <a:moveTo>
                    <a:pt x="7471" y="25043"/>
                  </a:moveTo>
                  <a:cubicBezTo>
                    <a:pt x="13376" y="54380"/>
                    <a:pt x="21949" y="82860"/>
                    <a:pt x="33284" y="110673"/>
                  </a:cubicBezTo>
                  <a:cubicBezTo>
                    <a:pt x="40142" y="127437"/>
                    <a:pt x="67764" y="120103"/>
                    <a:pt x="60811" y="103053"/>
                  </a:cubicBezTo>
                  <a:cubicBezTo>
                    <a:pt x="49571" y="75335"/>
                    <a:pt x="40999" y="46855"/>
                    <a:pt x="34998" y="17423"/>
                  </a:cubicBezTo>
                  <a:cubicBezTo>
                    <a:pt x="31379" y="-579"/>
                    <a:pt x="3851" y="7041"/>
                    <a:pt x="7471" y="25043"/>
                  </a:cubicBezTo>
                  <a:lnTo>
                    <a:pt x="7471" y="25043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6C1A51B3-BAB1-4772-B35D-CC1E016CF9C3}"/>
                </a:ext>
              </a:extLst>
            </p:cNvPr>
            <p:cNvSpPr/>
            <p:nvPr/>
          </p:nvSpPr>
          <p:spPr>
            <a:xfrm>
              <a:off x="10256235" y="4654773"/>
              <a:ext cx="99554" cy="199107"/>
            </a:xfrm>
            <a:custGeom>
              <a:avLst/>
              <a:gdLst>
                <a:gd name="connsiteX0" fmla="*/ 7594 w 57150"/>
                <a:gd name="connsiteY0" fmla="*/ 25002 h 114300"/>
                <a:gd name="connsiteX1" fmla="*/ 28549 w 57150"/>
                <a:gd name="connsiteY1" fmla="*/ 97487 h 114300"/>
                <a:gd name="connsiteX2" fmla="*/ 56076 w 57150"/>
                <a:gd name="connsiteY2" fmla="*/ 89867 h 114300"/>
                <a:gd name="connsiteX3" fmla="*/ 35121 w 57150"/>
                <a:gd name="connsiteY3" fmla="*/ 17382 h 114300"/>
                <a:gd name="connsiteX4" fmla="*/ 7594 w 57150"/>
                <a:gd name="connsiteY4" fmla="*/ 25002 h 114300"/>
                <a:gd name="connsiteX5" fmla="*/ 7594 w 57150"/>
                <a:gd name="connsiteY5" fmla="*/ 2500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114300">
                  <a:moveTo>
                    <a:pt x="7594" y="25002"/>
                  </a:moveTo>
                  <a:cubicBezTo>
                    <a:pt x="13404" y="49577"/>
                    <a:pt x="20358" y="73675"/>
                    <a:pt x="28549" y="97487"/>
                  </a:cubicBezTo>
                  <a:cubicBezTo>
                    <a:pt x="34455" y="114728"/>
                    <a:pt x="62077" y="107393"/>
                    <a:pt x="56076" y="89867"/>
                  </a:cubicBezTo>
                  <a:cubicBezTo>
                    <a:pt x="47885" y="66055"/>
                    <a:pt x="40931" y="41861"/>
                    <a:pt x="35121" y="17382"/>
                  </a:cubicBezTo>
                  <a:cubicBezTo>
                    <a:pt x="30930" y="-525"/>
                    <a:pt x="3308" y="7000"/>
                    <a:pt x="7594" y="25002"/>
                  </a:cubicBezTo>
                  <a:lnTo>
                    <a:pt x="7594" y="25002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6DAD2BD9-F132-47DE-B43A-6FD8E4DC5AFA}"/>
                </a:ext>
              </a:extLst>
            </p:cNvPr>
            <p:cNvSpPr/>
            <p:nvPr/>
          </p:nvSpPr>
          <p:spPr>
            <a:xfrm>
              <a:off x="10075278" y="3879661"/>
              <a:ext cx="82961" cy="149330"/>
            </a:xfrm>
            <a:custGeom>
              <a:avLst/>
              <a:gdLst>
                <a:gd name="connsiteX0" fmla="*/ 7557 w 47625"/>
                <a:gd name="connsiteY0" fmla="*/ 21337 h 85725"/>
                <a:gd name="connsiteX1" fmla="*/ 18892 w 47625"/>
                <a:gd name="connsiteY1" fmla="*/ 73058 h 85725"/>
                <a:gd name="connsiteX2" fmla="*/ 43562 w 47625"/>
                <a:gd name="connsiteY2" fmla="*/ 58675 h 85725"/>
                <a:gd name="connsiteX3" fmla="*/ 36132 w 47625"/>
                <a:gd name="connsiteY3" fmla="*/ 21432 h 85725"/>
                <a:gd name="connsiteX4" fmla="*/ 21845 w 47625"/>
                <a:gd name="connsiteY4" fmla="*/ 7145 h 85725"/>
                <a:gd name="connsiteX5" fmla="*/ 7557 w 47625"/>
                <a:gd name="connsiteY5" fmla="*/ 21337 h 85725"/>
                <a:gd name="connsiteX6" fmla="*/ 7557 w 47625"/>
                <a:gd name="connsiteY6" fmla="*/ 21337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85725">
                  <a:moveTo>
                    <a:pt x="7557" y="21337"/>
                  </a:moveTo>
                  <a:cubicBezTo>
                    <a:pt x="5748" y="39435"/>
                    <a:pt x="9939" y="57246"/>
                    <a:pt x="18892" y="73058"/>
                  </a:cubicBezTo>
                  <a:cubicBezTo>
                    <a:pt x="27941" y="89060"/>
                    <a:pt x="52611" y="74677"/>
                    <a:pt x="43562" y="58675"/>
                  </a:cubicBezTo>
                  <a:cubicBezTo>
                    <a:pt x="36990" y="46959"/>
                    <a:pt x="34894" y="34672"/>
                    <a:pt x="36132" y="21432"/>
                  </a:cubicBezTo>
                  <a:cubicBezTo>
                    <a:pt x="36894" y="13717"/>
                    <a:pt x="28989" y="7145"/>
                    <a:pt x="21845" y="7145"/>
                  </a:cubicBezTo>
                  <a:cubicBezTo>
                    <a:pt x="13558" y="7049"/>
                    <a:pt x="8319" y="13622"/>
                    <a:pt x="7557" y="21337"/>
                  </a:cubicBezTo>
                  <a:lnTo>
                    <a:pt x="7557" y="21337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E52610CF-454A-4716-B243-5611264A448C}"/>
                </a:ext>
              </a:extLst>
            </p:cNvPr>
            <p:cNvSpPr/>
            <p:nvPr/>
          </p:nvSpPr>
          <p:spPr>
            <a:xfrm>
              <a:off x="9611840" y="4200572"/>
              <a:ext cx="99554" cy="199107"/>
            </a:xfrm>
            <a:custGeom>
              <a:avLst/>
              <a:gdLst>
                <a:gd name="connsiteX0" fmla="*/ 7471 w 57150"/>
                <a:gd name="connsiteY0" fmla="*/ 25043 h 114300"/>
                <a:gd name="connsiteX1" fmla="*/ 23568 w 57150"/>
                <a:gd name="connsiteY1" fmla="*/ 104387 h 114300"/>
                <a:gd name="connsiteX2" fmla="*/ 51095 w 57150"/>
                <a:gd name="connsiteY2" fmla="*/ 96767 h 114300"/>
                <a:gd name="connsiteX3" fmla="*/ 35093 w 57150"/>
                <a:gd name="connsiteY3" fmla="*/ 17423 h 114300"/>
                <a:gd name="connsiteX4" fmla="*/ 7471 w 57150"/>
                <a:gd name="connsiteY4" fmla="*/ 25043 h 114300"/>
                <a:gd name="connsiteX5" fmla="*/ 7471 w 57150"/>
                <a:gd name="connsiteY5" fmla="*/ 2504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114300">
                  <a:moveTo>
                    <a:pt x="7471" y="25043"/>
                  </a:moveTo>
                  <a:cubicBezTo>
                    <a:pt x="12805" y="51523"/>
                    <a:pt x="18139" y="77907"/>
                    <a:pt x="23568" y="104387"/>
                  </a:cubicBezTo>
                  <a:cubicBezTo>
                    <a:pt x="27188" y="122389"/>
                    <a:pt x="54715" y="114769"/>
                    <a:pt x="51095" y="96767"/>
                  </a:cubicBezTo>
                  <a:cubicBezTo>
                    <a:pt x="45761" y="70287"/>
                    <a:pt x="40427" y="43903"/>
                    <a:pt x="35093" y="17423"/>
                  </a:cubicBezTo>
                  <a:cubicBezTo>
                    <a:pt x="31379" y="-579"/>
                    <a:pt x="3851" y="7041"/>
                    <a:pt x="7471" y="25043"/>
                  </a:cubicBezTo>
                  <a:lnTo>
                    <a:pt x="7471" y="25043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35C0DE81-655B-45C7-B4C6-C1A88535A90C}"/>
                </a:ext>
              </a:extLst>
            </p:cNvPr>
            <p:cNvSpPr/>
            <p:nvPr/>
          </p:nvSpPr>
          <p:spPr>
            <a:xfrm>
              <a:off x="9710152" y="4737207"/>
              <a:ext cx="82961" cy="132738"/>
            </a:xfrm>
            <a:custGeom>
              <a:avLst/>
              <a:gdLst>
                <a:gd name="connsiteX0" fmla="*/ 7517 w 47625"/>
                <a:gd name="connsiteY0" fmla="*/ 25114 h 76200"/>
                <a:gd name="connsiteX1" fmla="*/ 14756 w 47625"/>
                <a:gd name="connsiteY1" fmla="*/ 59881 h 76200"/>
                <a:gd name="connsiteX2" fmla="*/ 32377 w 47625"/>
                <a:gd name="connsiteY2" fmla="*/ 69882 h 76200"/>
                <a:gd name="connsiteX3" fmla="*/ 42378 w 47625"/>
                <a:gd name="connsiteY3" fmla="*/ 52356 h 76200"/>
                <a:gd name="connsiteX4" fmla="*/ 35139 w 47625"/>
                <a:gd name="connsiteY4" fmla="*/ 17590 h 76200"/>
                <a:gd name="connsiteX5" fmla="*/ 17518 w 47625"/>
                <a:gd name="connsiteY5" fmla="*/ 7588 h 76200"/>
                <a:gd name="connsiteX6" fmla="*/ 7517 w 47625"/>
                <a:gd name="connsiteY6" fmla="*/ 25114 h 76200"/>
                <a:gd name="connsiteX7" fmla="*/ 7517 w 47625"/>
                <a:gd name="connsiteY7" fmla="*/ 2511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76200">
                  <a:moveTo>
                    <a:pt x="7517" y="25114"/>
                  </a:moveTo>
                  <a:cubicBezTo>
                    <a:pt x="9898" y="36735"/>
                    <a:pt x="12279" y="48260"/>
                    <a:pt x="14756" y="59881"/>
                  </a:cubicBezTo>
                  <a:cubicBezTo>
                    <a:pt x="16280" y="67405"/>
                    <a:pt x="25233" y="71787"/>
                    <a:pt x="32377" y="69882"/>
                  </a:cubicBezTo>
                  <a:cubicBezTo>
                    <a:pt x="40187" y="67691"/>
                    <a:pt x="43902" y="59881"/>
                    <a:pt x="42378" y="52356"/>
                  </a:cubicBezTo>
                  <a:cubicBezTo>
                    <a:pt x="39997" y="40735"/>
                    <a:pt x="37616" y="29210"/>
                    <a:pt x="35139" y="17590"/>
                  </a:cubicBezTo>
                  <a:cubicBezTo>
                    <a:pt x="33615" y="10065"/>
                    <a:pt x="24662" y="5683"/>
                    <a:pt x="17518" y="7588"/>
                  </a:cubicBezTo>
                  <a:cubicBezTo>
                    <a:pt x="9612" y="9684"/>
                    <a:pt x="5897" y="17494"/>
                    <a:pt x="7517" y="25114"/>
                  </a:cubicBezTo>
                  <a:lnTo>
                    <a:pt x="7517" y="25114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EE865A55-1EBB-43DC-9D8F-A0C3A7CFD3D2}"/>
                </a:ext>
              </a:extLst>
            </p:cNvPr>
            <p:cNvSpPr/>
            <p:nvPr/>
          </p:nvSpPr>
          <p:spPr>
            <a:xfrm>
              <a:off x="10291144" y="5218459"/>
              <a:ext cx="99554" cy="182515"/>
            </a:xfrm>
            <a:custGeom>
              <a:avLst/>
              <a:gdLst>
                <a:gd name="connsiteX0" fmla="*/ 7557 w 57150"/>
                <a:gd name="connsiteY0" fmla="*/ 24975 h 104775"/>
                <a:gd name="connsiteX1" fmla="*/ 23178 w 57150"/>
                <a:gd name="connsiteY1" fmla="*/ 94888 h 104775"/>
                <a:gd name="connsiteX2" fmla="*/ 50705 w 57150"/>
                <a:gd name="connsiteY2" fmla="*/ 87268 h 104775"/>
                <a:gd name="connsiteX3" fmla="*/ 35084 w 57150"/>
                <a:gd name="connsiteY3" fmla="*/ 17355 h 104775"/>
                <a:gd name="connsiteX4" fmla="*/ 7557 w 57150"/>
                <a:gd name="connsiteY4" fmla="*/ 24975 h 104775"/>
                <a:gd name="connsiteX5" fmla="*/ 7557 w 57150"/>
                <a:gd name="connsiteY5" fmla="*/ 249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104775">
                  <a:moveTo>
                    <a:pt x="7557" y="24975"/>
                  </a:moveTo>
                  <a:cubicBezTo>
                    <a:pt x="12796" y="48311"/>
                    <a:pt x="18034" y="71552"/>
                    <a:pt x="23178" y="94888"/>
                  </a:cubicBezTo>
                  <a:cubicBezTo>
                    <a:pt x="27178" y="112795"/>
                    <a:pt x="54705" y="105270"/>
                    <a:pt x="50705" y="87268"/>
                  </a:cubicBezTo>
                  <a:cubicBezTo>
                    <a:pt x="45466" y="63932"/>
                    <a:pt x="40227" y="40691"/>
                    <a:pt x="35084" y="17355"/>
                  </a:cubicBezTo>
                  <a:cubicBezTo>
                    <a:pt x="31084" y="-552"/>
                    <a:pt x="3461" y="7068"/>
                    <a:pt x="7557" y="24975"/>
                  </a:cubicBezTo>
                  <a:lnTo>
                    <a:pt x="7557" y="24975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8FA3DBE2-F6D5-4C07-9D39-EC22B451AEEE}"/>
                </a:ext>
              </a:extLst>
            </p:cNvPr>
            <p:cNvSpPr/>
            <p:nvPr/>
          </p:nvSpPr>
          <p:spPr>
            <a:xfrm>
              <a:off x="9814015" y="5335056"/>
              <a:ext cx="82961" cy="165923"/>
            </a:xfrm>
            <a:custGeom>
              <a:avLst/>
              <a:gdLst>
                <a:gd name="connsiteX0" fmla="*/ 7615 w 47625"/>
                <a:gd name="connsiteY0" fmla="*/ 24906 h 95250"/>
                <a:gd name="connsiteX1" fmla="*/ 20759 w 47625"/>
                <a:gd name="connsiteY1" fmla="*/ 78818 h 95250"/>
                <a:gd name="connsiteX2" fmla="*/ 48286 w 47625"/>
                <a:gd name="connsiteY2" fmla="*/ 71198 h 95250"/>
                <a:gd name="connsiteX3" fmla="*/ 35142 w 47625"/>
                <a:gd name="connsiteY3" fmla="*/ 17286 h 95250"/>
                <a:gd name="connsiteX4" fmla="*/ 7615 w 47625"/>
                <a:gd name="connsiteY4" fmla="*/ 24906 h 95250"/>
                <a:gd name="connsiteX5" fmla="*/ 7615 w 47625"/>
                <a:gd name="connsiteY5" fmla="*/ 249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95250">
                  <a:moveTo>
                    <a:pt x="7615" y="24906"/>
                  </a:moveTo>
                  <a:cubicBezTo>
                    <a:pt x="11996" y="42909"/>
                    <a:pt x="16378" y="60815"/>
                    <a:pt x="20759" y="78818"/>
                  </a:cubicBezTo>
                  <a:cubicBezTo>
                    <a:pt x="25141" y="96725"/>
                    <a:pt x="52668" y="89105"/>
                    <a:pt x="48286" y="71198"/>
                  </a:cubicBezTo>
                  <a:cubicBezTo>
                    <a:pt x="43905" y="53196"/>
                    <a:pt x="39523" y="35289"/>
                    <a:pt x="35142" y="17286"/>
                  </a:cubicBezTo>
                  <a:cubicBezTo>
                    <a:pt x="30760" y="-525"/>
                    <a:pt x="3233" y="7095"/>
                    <a:pt x="7615" y="24906"/>
                  </a:cubicBezTo>
                  <a:lnTo>
                    <a:pt x="7615" y="2490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F118797D-DD8E-494B-8584-5D9E8E905BA4}"/>
                </a:ext>
              </a:extLst>
            </p:cNvPr>
            <p:cNvSpPr/>
            <p:nvPr/>
          </p:nvSpPr>
          <p:spPr>
            <a:xfrm>
              <a:off x="9721830" y="5920477"/>
              <a:ext cx="82961" cy="116146"/>
            </a:xfrm>
            <a:custGeom>
              <a:avLst/>
              <a:gdLst>
                <a:gd name="connsiteX0" fmla="*/ 7766 w 47625"/>
                <a:gd name="connsiteY0" fmla="*/ 25166 h 66675"/>
                <a:gd name="connsiteX1" fmla="*/ 17291 w 47625"/>
                <a:gd name="connsiteY1" fmla="*/ 53741 h 66675"/>
                <a:gd name="connsiteX2" fmla="*/ 34912 w 47625"/>
                <a:gd name="connsiteY2" fmla="*/ 63743 h 66675"/>
                <a:gd name="connsiteX3" fmla="*/ 44913 w 47625"/>
                <a:gd name="connsiteY3" fmla="*/ 46217 h 66675"/>
                <a:gd name="connsiteX4" fmla="*/ 35388 w 47625"/>
                <a:gd name="connsiteY4" fmla="*/ 17642 h 66675"/>
                <a:gd name="connsiteX5" fmla="*/ 17767 w 47625"/>
                <a:gd name="connsiteY5" fmla="*/ 7640 h 66675"/>
                <a:gd name="connsiteX6" fmla="*/ 7766 w 47625"/>
                <a:gd name="connsiteY6" fmla="*/ 25166 h 66675"/>
                <a:gd name="connsiteX7" fmla="*/ 7766 w 47625"/>
                <a:gd name="connsiteY7" fmla="*/ 2516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66675">
                  <a:moveTo>
                    <a:pt x="7766" y="25166"/>
                  </a:moveTo>
                  <a:cubicBezTo>
                    <a:pt x="10909" y="34691"/>
                    <a:pt x="14148" y="44216"/>
                    <a:pt x="17291" y="53741"/>
                  </a:cubicBezTo>
                  <a:cubicBezTo>
                    <a:pt x="19767" y="61076"/>
                    <a:pt x="27102" y="65838"/>
                    <a:pt x="34912" y="63743"/>
                  </a:cubicBezTo>
                  <a:cubicBezTo>
                    <a:pt x="42056" y="61743"/>
                    <a:pt x="47295" y="53551"/>
                    <a:pt x="44913" y="46217"/>
                  </a:cubicBezTo>
                  <a:cubicBezTo>
                    <a:pt x="41770" y="36692"/>
                    <a:pt x="38532" y="27167"/>
                    <a:pt x="35388" y="17642"/>
                  </a:cubicBezTo>
                  <a:cubicBezTo>
                    <a:pt x="32912" y="10307"/>
                    <a:pt x="25578" y="5545"/>
                    <a:pt x="17767" y="7640"/>
                  </a:cubicBezTo>
                  <a:cubicBezTo>
                    <a:pt x="10528" y="9546"/>
                    <a:pt x="5289" y="17737"/>
                    <a:pt x="7766" y="25166"/>
                  </a:cubicBezTo>
                  <a:lnTo>
                    <a:pt x="7766" y="2516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33023E25-7575-4C33-A164-DC324FE22016}"/>
                </a:ext>
              </a:extLst>
            </p:cNvPr>
            <p:cNvSpPr/>
            <p:nvPr/>
          </p:nvSpPr>
          <p:spPr>
            <a:xfrm>
              <a:off x="10080719" y="5710123"/>
              <a:ext cx="66369" cy="132738"/>
            </a:xfrm>
            <a:custGeom>
              <a:avLst/>
              <a:gdLst>
                <a:gd name="connsiteX0" fmla="*/ 7767 w 38100"/>
                <a:gd name="connsiteY0" fmla="*/ 21431 h 76200"/>
                <a:gd name="connsiteX1" fmla="*/ 11100 w 38100"/>
                <a:gd name="connsiteY1" fmla="*/ 60198 h 76200"/>
                <a:gd name="connsiteX2" fmla="*/ 38628 w 38100"/>
                <a:gd name="connsiteY2" fmla="*/ 52578 h 76200"/>
                <a:gd name="connsiteX3" fmla="*/ 36342 w 38100"/>
                <a:gd name="connsiteY3" fmla="*/ 21431 h 76200"/>
                <a:gd name="connsiteX4" fmla="*/ 22054 w 38100"/>
                <a:gd name="connsiteY4" fmla="*/ 7144 h 76200"/>
                <a:gd name="connsiteX5" fmla="*/ 7767 w 38100"/>
                <a:gd name="connsiteY5" fmla="*/ 21431 h 76200"/>
                <a:gd name="connsiteX6" fmla="*/ 7767 w 38100"/>
                <a:gd name="connsiteY6" fmla="*/ 2143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76200">
                  <a:moveTo>
                    <a:pt x="7767" y="21431"/>
                  </a:moveTo>
                  <a:cubicBezTo>
                    <a:pt x="6243" y="34480"/>
                    <a:pt x="7576" y="47625"/>
                    <a:pt x="11100" y="60198"/>
                  </a:cubicBezTo>
                  <a:cubicBezTo>
                    <a:pt x="16053" y="77914"/>
                    <a:pt x="43676" y="70390"/>
                    <a:pt x="38628" y="52578"/>
                  </a:cubicBezTo>
                  <a:cubicBezTo>
                    <a:pt x="35675" y="42196"/>
                    <a:pt x="35103" y="32099"/>
                    <a:pt x="36342" y="21431"/>
                  </a:cubicBezTo>
                  <a:cubicBezTo>
                    <a:pt x="37199" y="13716"/>
                    <a:pt x="29103" y="7144"/>
                    <a:pt x="22054" y="7144"/>
                  </a:cubicBezTo>
                  <a:cubicBezTo>
                    <a:pt x="13577" y="7144"/>
                    <a:pt x="8624" y="13716"/>
                    <a:pt x="7767" y="21431"/>
                  </a:cubicBezTo>
                  <a:lnTo>
                    <a:pt x="7767" y="21431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9A035F88-C61C-4BF2-A432-021787901C10}"/>
                </a:ext>
              </a:extLst>
            </p:cNvPr>
            <p:cNvSpPr/>
            <p:nvPr/>
          </p:nvSpPr>
          <p:spPr>
            <a:xfrm>
              <a:off x="10639051" y="5876212"/>
              <a:ext cx="66369" cy="116146"/>
            </a:xfrm>
            <a:custGeom>
              <a:avLst/>
              <a:gdLst>
                <a:gd name="connsiteX0" fmla="*/ 7194 w 38100"/>
                <a:gd name="connsiteY0" fmla="*/ 21431 h 66675"/>
                <a:gd name="connsiteX1" fmla="*/ 10528 w 38100"/>
                <a:gd name="connsiteY1" fmla="*/ 53150 h 66675"/>
                <a:gd name="connsiteX2" fmla="*/ 24816 w 38100"/>
                <a:gd name="connsiteY2" fmla="*/ 67437 h 66675"/>
                <a:gd name="connsiteX3" fmla="*/ 39103 w 38100"/>
                <a:gd name="connsiteY3" fmla="*/ 53150 h 66675"/>
                <a:gd name="connsiteX4" fmla="*/ 35769 w 38100"/>
                <a:gd name="connsiteY4" fmla="*/ 21431 h 66675"/>
                <a:gd name="connsiteX5" fmla="*/ 21482 w 38100"/>
                <a:gd name="connsiteY5" fmla="*/ 7144 h 66675"/>
                <a:gd name="connsiteX6" fmla="*/ 7194 w 38100"/>
                <a:gd name="connsiteY6" fmla="*/ 21431 h 66675"/>
                <a:gd name="connsiteX7" fmla="*/ 7194 w 38100"/>
                <a:gd name="connsiteY7" fmla="*/ 2143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66675">
                  <a:moveTo>
                    <a:pt x="7194" y="21431"/>
                  </a:moveTo>
                  <a:cubicBezTo>
                    <a:pt x="8337" y="32004"/>
                    <a:pt x="9385" y="42577"/>
                    <a:pt x="10528" y="53150"/>
                  </a:cubicBezTo>
                  <a:cubicBezTo>
                    <a:pt x="11290" y="60865"/>
                    <a:pt x="16529" y="67437"/>
                    <a:pt x="24816" y="67437"/>
                  </a:cubicBezTo>
                  <a:cubicBezTo>
                    <a:pt x="31959" y="67437"/>
                    <a:pt x="39865" y="60865"/>
                    <a:pt x="39103" y="53150"/>
                  </a:cubicBezTo>
                  <a:cubicBezTo>
                    <a:pt x="37960" y="42577"/>
                    <a:pt x="36912" y="32004"/>
                    <a:pt x="35769" y="21431"/>
                  </a:cubicBezTo>
                  <a:cubicBezTo>
                    <a:pt x="35007" y="13811"/>
                    <a:pt x="29769" y="7144"/>
                    <a:pt x="21482" y="7144"/>
                  </a:cubicBezTo>
                  <a:cubicBezTo>
                    <a:pt x="14433" y="7144"/>
                    <a:pt x="6432" y="13716"/>
                    <a:pt x="7194" y="21431"/>
                  </a:cubicBezTo>
                  <a:lnTo>
                    <a:pt x="7194" y="21431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58D3544C-E664-4CF3-8B78-28EBFAF5AD57}"/>
                </a:ext>
              </a:extLst>
            </p:cNvPr>
            <p:cNvSpPr/>
            <p:nvPr/>
          </p:nvSpPr>
          <p:spPr>
            <a:xfrm>
              <a:off x="9567059" y="3083342"/>
              <a:ext cx="82961" cy="165923"/>
            </a:xfrm>
            <a:custGeom>
              <a:avLst/>
              <a:gdLst>
                <a:gd name="connsiteX0" fmla="*/ 7365 w 47625"/>
                <a:gd name="connsiteY0" fmla="*/ 25084 h 95250"/>
                <a:gd name="connsiteX1" fmla="*/ 16319 w 47625"/>
                <a:gd name="connsiteY1" fmla="*/ 79186 h 95250"/>
                <a:gd name="connsiteX2" fmla="*/ 43846 w 47625"/>
                <a:gd name="connsiteY2" fmla="*/ 71566 h 95250"/>
                <a:gd name="connsiteX3" fmla="*/ 34892 w 47625"/>
                <a:gd name="connsiteY3" fmla="*/ 17464 h 95250"/>
                <a:gd name="connsiteX4" fmla="*/ 7365 w 47625"/>
                <a:gd name="connsiteY4" fmla="*/ 25084 h 95250"/>
                <a:gd name="connsiteX5" fmla="*/ 7365 w 47625"/>
                <a:gd name="connsiteY5" fmla="*/ 2508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95250">
                  <a:moveTo>
                    <a:pt x="7365" y="25084"/>
                  </a:moveTo>
                  <a:cubicBezTo>
                    <a:pt x="10318" y="43087"/>
                    <a:pt x="13271" y="61089"/>
                    <a:pt x="16319" y="79186"/>
                  </a:cubicBezTo>
                  <a:cubicBezTo>
                    <a:pt x="19271" y="97284"/>
                    <a:pt x="46894" y="89569"/>
                    <a:pt x="43846" y="71566"/>
                  </a:cubicBezTo>
                  <a:cubicBezTo>
                    <a:pt x="40893" y="53564"/>
                    <a:pt x="37940" y="35562"/>
                    <a:pt x="34892" y="17464"/>
                  </a:cubicBezTo>
                  <a:cubicBezTo>
                    <a:pt x="31940" y="-633"/>
                    <a:pt x="4412" y="7082"/>
                    <a:pt x="7365" y="25084"/>
                  </a:cubicBezTo>
                  <a:lnTo>
                    <a:pt x="7365" y="25084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A3C4391F-C3F3-47A0-85E8-D869F25BD3BF}"/>
                </a:ext>
              </a:extLst>
            </p:cNvPr>
            <p:cNvSpPr/>
            <p:nvPr/>
          </p:nvSpPr>
          <p:spPr>
            <a:xfrm>
              <a:off x="10086520" y="3204785"/>
              <a:ext cx="116146" cy="149330"/>
            </a:xfrm>
            <a:custGeom>
              <a:avLst/>
              <a:gdLst>
                <a:gd name="connsiteX0" fmla="*/ 7866 w 66675"/>
                <a:gd name="connsiteY0" fmla="*/ 25186 h 85725"/>
                <a:gd name="connsiteX1" fmla="*/ 34536 w 66675"/>
                <a:gd name="connsiteY1" fmla="*/ 73192 h 85725"/>
                <a:gd name="connsiteX2" fmla="*/ 54063 w 66675"/>
                <a:gd name="connsiteY2" fmla="*/ 78336 h 85725"/>
                <a:gd name="connsiteX3" fmla="*/ 59206 w 66675"/>
                <a:gd name="connsiteY3" fmla="*/ 58810 h 85725"/>
                <a:gd name="connsiteX4" fmla="*/ 35394 w 66675"/>
                <a:gd name="connsiteY4" fmla="*/ 17662 h 85725"/>
                <a:gd name="connsiteX5" fmla="*/ 17772 w 66675"/>
                <a:gd name="connsiteY5" fmla="*/ 7660 h 85725"/>
                <a:gd name="connsiteX6" fmla="*/ 7866 w 66675"/>
                <a:gd name="connsiteY6" fmla="*/ 25186 h 85725"/>
                <a:gd name="connsiteX7" fmla="*/ 7866 w 66675"/>
                <a:gd name="connsiteY7" fmla="*/ 2518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85725">
                  <a:moveTo>
                    <a:pt x="7866" y="25186"/>
                  </a:moveTo>
                  <a:cubicBezTo>
                    <a:pt x="14820" y="42331"/>
                    <a:pt x="23392" y="58333"/>
                    <a:pt x="34536" y="73192"/>
                  </a:cubicBezTo>
                  <a:cubicBezTo>
                    <a:pt x="39204" y="79384"/>
                    <a:pt x="46919" y="82527"/>
                    <a:pt x="54063" y="78336"/>
                  </a:cubicBezTo>
                  <a:cubicBezTo>
                    <a:pt x="60159" y="74812"/>
                    <a:pt x="63873" y="65001"/>
                    <a:pt x="59206" y="58810"/>
                  </a:cubicBezTo>
                  <a:cubicBezTo>
                    <a:pt x="49681" y="46141"/>
                    <a:pt x="41394" y="32425"/>
                    <a:pt x="35394" y="17662"/>
                  </a:cubicBezTo>
                  <a:cubicBezTo>
                    <a:pt x="32536" y="10518"/>
                    <a:pt x="25869" y="5470"/>
                    <a:pt x="17772" y="7660"/>
                  </a:cubicBezTo>
                  <a:cubicBezTo>
                    <a:pt x="11105" y="9470"/>
                    <a:pt x="5009" y="18043"/>
                    <a:pt x="7866" y="25186"/>
                  </a:cubicBezTo>
                  <a:lnTo>
                    <a:pt x="7866" y="2518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474370DA-D2AD-4E19-9AE4-5EA021F2D38F}"/>
                </a:ext>
              </a:extLst>
            </p:cNvPr>
            <p:cNvSpPr/>
            <p:nvPr/>
          </p:nvSpPr>
          <p:spPr>
            <a:xfrm>
              <a:off x="9810432" y="2352914"/>
              <a:ext cx="116146" cy="165923"/>
            </a:xfrm>
            <a:custGeom>
              <a:avLst/>
              <a:gdLst>
                <a:gd name="connsiteX0" fmla="*/ 8624 w 66675"/>
                <a:gd name="connsiteY0" fmla="*/ 28915 h 95250"/>
                <a:gd name="connsiteX1" fmla="*/ 37009 w 66675"/>
                <a:gd name="connsiteY1" fmla="*/ 89304 h 95250"/>
                <a:gd name="connsiteX2" fmla="*/ 61678 w 66675"/>
                <a:gd name="connsiteY2" fmla="*/ 74921 h 95250"/>
                <a:gd name="connsiteX3" fmla="*/ 33294 w 66675"/>
                <a:gd name="connsiteY3" fmla="*/ 14532 h 95250"/>
                <a:gd name="connsiteX4" fmla="*/ 8624 w 66675"/>
                <a:gd name="connsiteY4" fmla="*/ 28915 h 95250"/>
                <a:gd name="connsiteX5" fmla="*/ 8624 w 66675"/>
                <a:gd name="connsiteY5" fmla="*/ 2891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" h="95250">
                  <a:moveTo>
                    <a:pt x="8624" y="28915"/>
                  </a:moveTo>
                  <a:cubicBezTo>
                    <a:pt x="18054" y="49013"/>
                    <a:pt x="27484" y="69206"/>
                    <a:pt x="37009" y="89304"/>
                  </a:cubicBezTo>
                  <a:cubicBezTo>
                    <a:pt x="44819" y="105972"/>
                    <a:pt x="69489" y="91494"/>
                    <a:pt x="61678" y="74921"/>
                  </a:cubicBezTo>
                  <a:cubicBezTo>
                    <a:pt x="52249" y="54823"/>
                    <a:pt x="42819" y="34630"/>
                    <a:pt x="33294" y="14532"/>
                  </a:cubicBezTo>
                  <a:cubicBezTo>
                    <a:pt x="25483" y="-2136"/>
                    <a:pt x="909" y="12342"/>
                    <a:pt x="8624" y="28915"/>
                  </a:cubicBezTo>
                  <a:lnTo>
                    <a:pt x="8624" y="28915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8633E21-43FA-4CAF-9C21-18E92382FB3D}"/>
                </a:ext>
              </a:extLst>
            </p:cNvPr>
            <p:cNvSpPr/>
            <p:nvPr/>
          </p:nvSpPr>
          <p:spPr>
            <a:xfrm>
              <a:off x="9561065" y="1839220"/>
              <a:ext cx="99554" cy="132738"/>
            </a:xfrm>
            <a:custGeom>
              <a:avLst/>
              <a:gdLst>
                <a:gd name="connsiteX0" fmla="*/ 8901 w 57150"/>
                <a:gd name="connsiteY0" fmla="*/ 28533 h 76200"/>
                <a:gd name="connsiteX1" fmla="*/ 27665 w 57150"/>
                <a:gd name="connsiteY1" fmla="*/ 66728 h 76200"/>
                <a:gd name="connsiteX2" fmla="*/ 47192 w 57150"/>
                <a:gd name="connsiteY2" fmla="*/ 71872 h 76200"/>
                <a:gd name="connsiteX3" fmla="*/ 52335 w 57150"/>
                <a:gd name="connsiteY3" fmla="*/ 52345 h 76200"/>
                <a:gd name="connsiteX4" fmla="*/ 33571 w 57150"/>
                <a:gd name="connsiteY4" fmla="*/ 14150 h 76200"/>
                <a:gd name="connsiteX5" fmla="*/ 14045 w 57150"/>
                <a:gd name="connsiteY5" fmla="*/ 9007 h 76200"/>
                <a:gd name="connsiteX6" fmla="*/ 8901 w 57150"/>
                <a:gd name="connsiteY6" fmla="*/ 28533 h 76200"/>
                <a:gd name="connsiteX7" fmla="*/ 8901 w 57150"/>
                <a:gd name="connsiteY7" fmla="*/ 2853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" h="76200">
                  <a:moveTo>
                    <a:pt x="8901" y="28533"/>
                  </a:moveTo>
                  <a:cubicBezTo>
                    <a:pt x="15188" y="41296"/>
                    <a:pt x="21379" y="54060"/>
                    <a:pt x="27665" y="66728"/>
                  </a:cubicBezTo>
                  <a:cubicBezTo>
                    <a:pt x="31094" y="73681"/>
                    <a:pt x="40905" y="75586"/>
                    <a:pt x="47192" y="71872"/>
                  </a:cubicBezTo>
                  <a:cubicBezTo>
                    <a:pt x="54240" y="67776"/>
                    <a:pt x="55764" y="59299"/>
                    <a:pt x="52335" y="52345"/>
                  </a:cubicBezTo>
                  <a:cubicBezTo>
                    <a:pt x="46049" y="39582"/>
                    <a:pt x="39857" y="26818"/>
                    <a:pt x="33571" y="14150"/>
                  </a:cubicBezTo>
                  <a:cubicBezTo>
                    <a:pt x="30142" y="7197"/>
                    <a:pt x="20331" y="5292"/>
                    <a:pt x="14045" y="9007"/>
                  </a:cubicBezTo>
                  <a:cubicBezTo>
                    <a:pt x="6996" y="13102"/>
                    <a:pt x="5472" y="21580"/>
                    <a:pt x="8901" y="28533"/>
                  </a:cubicBezTo>
                  <a:lnTo>
                    <a:pt x="8901" y="28533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6048D10F-026B-4C86-AA87-CB0A8DCE347A}"/>
                </a:ext>
              </a:extLst>
            </p:cNvPr>
            <p:cNvSpPr/>
            <p:nvPr/>
          </p:nvSpPr>
          <p:spPr>
            <a:xfrm>
              <a:off x="9350008" y="2205214"/>
              <a:ext cx="99554" cy="182515"/>
            </a:xfrm>
            <a:custGeom>
              <a:avLst/>
              <a:gdLst>
                <a:gd name="connsiteX0" fmla="*/ 34906 w 57150"/>
                <a:gd name="connsiteY0" fmla="*/ 93987 h 104775"/>
                <a:gd name="connsiteX1" fmla="*/ 52527 w 57150"/>
                <a:gd name="connsiteY1" fmla="*/ 24550 h 104775"/>
                <a:gd name="connsiteX2" fmla="*/ 25000 w 57150"/>
                <a:gd name="connsiteY2" fmla="*/ 16930 h 104775"/>
                <a:gd name="connsiteX3" fmla="*/ 7379 w 57150"/>
                <a:gd name="connsiteY3" fmla="*/ 86367 h 104775"/>
                <a:gd name="connsiteX4" fmla="*/ 34906 w 57150"/>
                <a:gd name="connsiteY4" fmla="*/ 93987 h 104775"/>
                <a:gd name="connsiteX5" fmla="*/ 34906 w 57150"/>
                <a:gd name="connsiteY5" fmla="*/ 9398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104775">
                  <a:moveTo>
                    <a:pt x="34906" y="93987"/>
                  </a:moveTo>
                  <a:cubicBezTo>
                    <a:pt x="38811" y="70270"/>
                    <a:pt x="44717" y="47220"/>
                    <a:pt x="52527" y="24550"/>
                  </a:cubicBezTo>
                  <a:cubicBezTo>
                    <a:pt x="58528" y="7119"/>
                    <a:pt x="31001" y="-310"/>
                    <a:pt x="25000" y="16930"/>
                  </a:cubicBezTo>
                  <a:cubicBezTo>
                    <a:pt x="17190" y="39600"/>
                    <a:pt x="11284" y="62745"/>
                    <a:pt x="7379" y="86367"/>
                  </a:cubicBezTo>
                  <a:cubicBezTo>
                    <a:pt x="4331" y="104370"/>
                    <a:pt x="31858" y="112085"/>
                    <a:pt x="34906" y="93987"/>
                  </a:cubicBezTo>
                  <a:lnTo>
                    <a:pt x="34906" y="93987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737F775B-5061-4188-926F-011456725C03}"/>
                </a:ext>
              </a:extLst>
            </p:cNvPr>
            <p:cNvSpPr/>
            <p:nvPr/>
          </p:nvSpPr>
          <p:spPr>
            <a:xfrm>
              <a:off x="9273928" y="2718848"/>
              <a:ext cx="66369" cy="165923"/>
            </a:xfrm>
            <a:custGeom>
              <a:avLst/>
              <a:gdLst>
                <a:gd name="connsiteX0" fmla="*/ 7144 w 38100"/>
                <a:gd name="connsiteY0" fmla="*/ 20967 h 95250"/>
                <a:gd name="connsiteX1" fmla="*/ 7144 w 38100"/>
                <a:gd name="connsiteY1" fmla="*/ 74974 h 95250"/>
                <a:gd name="connsiteX2" fmla="*/ 35719 w 38100"/>
                <a:gd name="connsiteY2" fmla="*/ 74974 h 95250"/>
                <a:gd name="connsiteX3" fmla="*/ 35719 w 38100"/>
                <a:gd name="connsiteY3" fmla="*/ 20967 h 95250"/>
                <a:gd name="connsiteX4" fmla="*/ 7144 w 38100"/>
                <a:gd name="connsiteY4" fmla="*/ 20967 h 95250"/>
                <a:gd name="connsiteX5" fmla="*/ 7144 w 38100"/>
                <a:gd name="connsiteY5" fmla="*/ 2096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95250">
                  <a:moveTo>
                    <a:pt x="7144" y="20967"/>
                  </a:moveTo>
                  <a:cubicBezTo>
                    <a:pt x="7144" y="38969"/>
                    <a:pt x="7144" y="56971"/>
                    <a:pt x="7144" y="74974"/>
                  </a:cubicBezTo>
                  <a:cubicBezTo>
                    <a:pt x="7144" y="93357"/>
                    <a:pt x="35719" y="93357"/>
                    <a:pt x="35719" y="74974"/>
                  </a:cubicBezTo>
                  <a:cubicBezTo>
                    <a:pt x="35719" y="56971"/>
                    <a:pt x="35719" y="38969"/>
                    <a:pt x="35719" y="20967"/>
                  </a:cubicBezTo>
                  <a:cubicBezTo>
                    <a:pt x="35719" y="2584"/>
                    <a:pt x="7144" y="2488"/>
                    <a:pt x="7144" y="20967"/>
                  </a:cubicBezTo>
                  <a:lnTo>
                    <a:pt x="7144" y="20967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D9CAA22-AEBF-41E5-AB36-076D7C349CE9}"/>
                </a:ext>
              </a:extLst>
            </p:cNvPr>
            <p:cNvSpPr/>
            <p:nvPr/>
          </p:nvSpPr>
          <p:spPr>
            <a:xfrm>
              <a:off x="8920696" y="3023108"/>
              <a:ext cx="99554" cy="199107"/>
            </a:xfrm>
            <a:custGeom>
              <a:avLst/>
              <a:gdLst>
                <a:gd name="connsiteX0" fmla="*/ 26183 w 57150"/>
                <a:gd name="connsiteY0" fmla="*/ 20896 h 114300"/>
                <a:gd name="connsiteX1" fmla="*/ 8657 w 57150"/>
                <a:gd name="connsiteY1" fmla="*/ 89856 h 114300"/>
                <a:gd name="connsiteX2" fmla="*/ 33327 w 57150"/>
                <a:gd name="connsiteY2" fmla="*/ 104239 h 114300"/>
                <a:gd name="connsiteX3" fmla="*/ 54758 w 57150"/>
                <a:gd name="connsiteY3" fmla="*/ 20896 h 114300"/>
                <a:gd name="connsiteX4" fmla="*/ 26183 w 57150"/>
                <a:gd name="connsiteY4" fmla="*/ 20896 h 114300"/>
                <a:gd name="connsiteX5" fmla="*/ 26183 w 57150"/>
                <a:gd name="connsiteY5" fmla="*/ 2089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114300">
                  <a:moveTo>
                    <a:pt x="26183" y="20896"/>
                  </a:moveTo>
                  <a:cubicBezTo>
                    <a:pt x="24850" y="44898"/>
                    <a:pt x="19039" y="68044"/>
                    <a:pt x="8657" y="89856"/>
                  </a:cubicBezTo>
                  <a:cubicBezTo>
                    <a:pt x="847" y="106335"/>
                    <a:pt x="25421" y="120908"/>
                    <a:pt x="33327" y="104239"/>
                  </a:cubicBezTo>
                  <a:cubicBezTo>
                    <a:pt x="45900" y="77760"/>
                    <a:pt x="53044" y="50137"/>
                    <a:pt x="54758" y="20896"/>
                  </a:cubicBezTo>
                  <a:cubicBezTo>
                    <a:pt x="55806" y="2512"/>
                    <a:pt x="27231" y="2607"/>
                    <a:pt x="26183" y="20896"/>
                  </a:cubicBezTo>
                  <a:lnTo>
                    <a:pt x="26183" y="2089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C95BEACC-54F3-4946-B61D-140711D78BAC}"/>
                </a:ext>
              </a:extLst>
            </p:cNvPr>
            <p:cNvSpPr/>
            <p:nvPr/>
          </p:nvSpPr>
          <p:spPr>
            <a:xfrm>
              <a:off x="9220310" y="3481384"/>
              <a:ext cx="66369" cy="132738"/>
            </a:xfrm>
            <a:custGeom>
              <a:avLst/>
              <a:gdLst>
                <a:gd name="connsiteX0" fmla="*/ 9539 w 38100"/>
                <a:gd name="connsiteY0" fmla="*/ 25184 h 76200"/>
                <a:gd name="connsiteX1" fmla="*/ 7634 w 38100"/>
                <a:gd name="connsiteY1" fmla="*/ 52711 h 76200"/>
                <a:gd name="connsiteX2" fmla="*/ 35161 w 38100"/>
                <a:gd name="connsiteY2" fmla="*/ 60331 h 76200"/>
                <a:gd name="connsiteX3" fmla="*/ 37066 w 38100"/>
                <a:gd name="connsiteY3" fmla="*/ 17564 h 76200"/>
                <a:gd name="connsiteX4" fmla="*/ 19445 w 38100"/>
                <a:gd name="connsiteY4" fmla="*/ 7562 h 76200"/>
                <a:gd name="connsiteX5" fmla="*/ 9539 w 38100"/>
                <a:gd name="connsiteY5" fmla="*/ 25184 h 76200"/>
                <a:gd name="connsiteX6" fmla="*/ 9539 w 38100"/>
                <a:gd name="connsiteY6" fmla="*/ 2518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76200">
                  <a:moveTo>
                    <a:pt x="9539" y="25184"/>
                  </a:moveTo>
                  <a:cubicBezTo>
                    <a:pt x="10777" y="34328"/>
                    <a:pt x="9825" y="43757"/>
                    <a:pt x="7634" y="52711"/>
                  </a:cubicBezTo>
                  <a:cubicBezTo>
                    <a:pt x="3157" y="70523"/>
                    <a:pt x="30685" y="78143"/>
                    <a:pt x="35161" y="60331"/>
                  </a:cubicBezTo>
                  <a:cubicBezTo>
                    <a:pt x="38781" y="46043"/>
                    <a:pt x="39067" y="32137"/>
                    <a:pt x="37066" y="17564"/>
                  </a:cubicBezTo>
                  <a:cubicBezTo>
                    <a:pt x="36019" y="9944"/>
                    <a:pt x="26208" y="5753"/>
                    <a:pt x="19445" y="7562"/>
                  </a:cubicBezTo>
                  <a:cubicBezTo>
                    <a:pt x="11349" y="9848"/>
                    <a:pt x="8491" y="17564"/>
                    <a:pt x="9539" y="25184"/>
                  </a:cubicBezTo>
                  <a:lnTo>
                    <a:pt x="9539" y="25184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507948CF-2607-4B77-9646-582C1E2C6C60}"/>
                </a:ext>
              </a:extLst>
            </p:cNvPr>
            <p:cNvSpPr/>
            <p:nvPr/>
          </p:nvSpPr>
          <p:spPr>
            <a:xfrm>
              <a:off x="8980120" y="4172791"/>
              <a:ext cx="66369" cy="149330"/>
            </a:xfrm>
            <a:custGeom>
              <a:avLst/>
              <a:gdLst>
                <a:gd name="connsiteX0" fmla="*/ 10930 w 38100"/>
                <a:gd name="connsiteY0" fmla="*/ 17464 h 85725"/>
                <a:gd name="connsiteX1" fmla="*/ 7787 w 38100"/>
                <a:gd name="connsiteY1" fmla="*/ 72138 h 85725"/>
                <a:gd name="connsiteX2" fmla="*/ 36362 w 38100"/>
                <a:gd name="connsiteY2" fmla="*/ 72138 h 85725"/>
                <a:gd name="connsiteX3" fmla="*/ 38457 w 38100"/>
                <a:gd name="connsiteY3" fmla="*/ 25085 h 85725"/>
                <a:gd name="connsiteX4" fmla="*/ 10930 w 38100"/>
                <a:gd name="connsiteY4" fmla="*/ 17464 h 85725"/>
                <a:gd name="connsiteX5" fmla="*/ 10930 w 38100"/>
                <a:gd name="connsiteY5" fmla="*/ 174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85725">
                  <a:moveTo>
                    <a:pt x="10930" y="17464"/>
                  </a:moveTo>
                  <a:cubicBezTo>
                    <a:pt x="7501" y="35562"/>
                    <a:pt x="6263" y="53660"/>
                    <a:pt x="7787" y="72138"/>
                  </a:cubicBezTo>
                  <a:cubicBezTo>
                    <a:pt x="9311" y="90331"/>
                    <a:pt x="37886" y="90521"/>
                    <a:pt x="36362" y="72138"/>
                  </a:cubicBezTo>
                  <a:cubicBezTo>
                    <a:pt x="35028" y="56327"/>
                    <a:pt x="35505" y="40706"/>
                    <a:pt x="38457" y="25085"/>
                  </a:cubicBezTo>
                  <a:cubicBezTo>
                    <a:pt x="41886" y="7082"/>
                    <a:pt x="14359" y="-633"/>
                    <a:pt x="10930" y="17464"/>
                  </a:cubicBezTo>
                  <a:lnTo>
                    <a:pt x="10930" y="17464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0AB23369-FC2D-4518-9375-E8D14D9646CB}"/>
                </a:ext>
              </a:extLst>
            </p:cNvPr>
            <p:cNvSpPr/>
            <p:nvPr/>
          </p:nvSpPr>
          <p:spPr>
            <a:xfrm>
              <a:off x="9323704" y="3896899"/>
              <a:ext cx="66369" cy="149330"/>
            </a:xfrm>
            <a:custGeom>
              <a:avLst/>
              <a:gdLst>
                <a:gd name="connsiteX0" fmla="*/ 7144 w 38100"/>
                <a:gd name="connsiteY0" fmla="*/ 20967 h 85725"/>
                <a:gd name="connsiteX1" fmla="*/ 7144 w 38100"/>
                <a:gd name="connsiteY1" fmla="*/ 65449 h 85725"/>
                <a:gd name="connsiteX2" fmla="*/ 35719 w 38100"/>
                <a:gd name="connsiteY2" fmla="*/ 65449 h 85725"/>
                <a:gd name="connsiteX3" fmla="*/ 35719 w 38100"/>
                <a:gd name="connsiteY3" fmla="*/ 20967 h 85725"/>
                <a:gd name="connsiteX4" fmla="*/ 7144 w 38100"/>
                <a:gd name="connsiteY4" fmla="*/ 20967 h 85725"/>
                <a:gd name="connsiteX5" fmla="*/ 7144 w 38100"/>
                <a:gd name="connsiteY5" fmla="*/ 20967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85725">
                  <a:moveTo>
                    <a:pt x="7144" y="20967"/>
                  </a:moveTo>
                  <a:cubicBezTo>
                    <a:pt x="7144" y="35826"/>
                    <a:pt x="7144" y="50590"/>
                    <a:pt x="7144" y="65449"/>
                  </a:cubicBezTo>
                  <a:cubicBezTo>
                    <a:pt x="7144" y="83832"/>
                    <a:pt x="35719" y="83832"/>
                    <a:pt x="35719" y="65449"/>
                  </a:cubicBezTo>
                  <a:cubicBezTo>
                    <a:pt x="35719" y="50590"/>
                    <a:pt x="35719" y="35826"/>
                    <a:pt x="35719" y="20967"/>
                  </a:cubicBezTo>
                  <a:cubicBezTo>
                    <a:pt x="35719" y="2584"/>
                    <a:pt x="7144" y="2488"/>
                    <a:pt x="7144" y="20967"/>
                  </a:cubicBezTo>
                  <a:lnTo>
                    <a:pt x="7144" y="20967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3C3F0BF-8DDE-4347-B3CD-19121725C8B3}"/>
                </a:ext>
              </a:extLst>
            </p:cNvPr>
            <p:cNvSpPr/>
            <p:nvPr/>
          </p:nvSpPr>
          <p:spPr>
            <a:xfrm>
              <a:off x="8442494" y="4384230"/>
              <a:ext cx="99554" cy="149330"/>
            </a:xfrm>
            <a:custGeom>
              <a:avLst/>
              <a:gdLst>
                <a:gd name="connsiteX0" fmla="*/ 27906 w 57150"/>
                <a:gd name="connsiteY0" fmla="*/ 16862 h 85725"/>
                <a:gd name="connsiteX1" fmla="*/ 8094 w 57150"/>
                <a:gd name="connsiteY1" fmla="*/ 70583 h 85725"/>
                <a:gd name="connsiteX2" fmla="*/ 35621 w 57150"/>
                <a:gd name="connsiteY2" fmla="*/ 78203 h 85725"/>
                <a:gd name="connsiteX3" fmla="*/ 55433 w 57150"/>
                <a:gd name="connsiteY3" fmla="*/ 24482 h 85725"/>
                <a:gd name="connsiteX4" fmla="*/ 27906 w 57150"/>
                <a:gd name="connsiteY4" fmla="*/ 16862 h 85725"/>
                <a:gd name="connsiteX5" fmla="*/ 27906 w 57150"/>
                <a:gd name="connsiteY5" fmla="*/ 1686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85725">
                  <a:moveTo>
                    <a:pt x="27906" y="16862"/>
                  </a:moveTo>
                  <a:cubicBezTo>
                    <a:pt x="21334" y="34769"/>
                    <a:pt x="14761" y="52676"/>
                    <a:pt x="8094" y="70583"/>
                  </a:cubicBezTo>
                  <a:cubicBezTo>
                    <a:pt x="1712" y="87823"/>
                    <a:pt x="29335" y="95348"/>
                    <a:pt x="35621" y="78203"/>
                  </a:cubicBezTo>
                  <a:cubicBezTo>
                    <a:pt x="42193" y="60296"/>
                    <a:pt x="48861" y="42389"/>
                    <a:pt x="55433" y="24482"/>
                  </a:cubicBezTo>
                  <a:cubicBezTo>
                    <a:pt x="61815" y="7146"/>
                    <a:pt x="34192" y="-283"/>
                    <a:pt x="27906" y="16862"/>
                  </a:cubicBezTo>
                  <a:lnTo>
                    <a:pt x="27906" y="16862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F3DE69C0-D668-4C1C-80B3-DBDB848EB013}"/>
                </a:ext>
              </a:extLst>
            </p:cNvPr>
            <p:cNvSpPr/>
            <p:nvPr/>
          </p:nvSpPr>
          <p:spPr>
            <a:xfrm>
              <a:off x="8556211" y="4814651"/>
              <a:ext cx="82961" cy="149330"/>
            </a:xfrm>
            <a:custGeom>
              <a:avLst/>
              <a:gdLst>
                <a:gd name="connsiteX0" fmla="*/ 16727 w 47625"/>
                <a:gd name="connsiteY0" fmla="*/ 17423 h 85725"/>
                <a:gd name="connsiteX1" fmla="*/ 7488 w 47625"/>
                <a:gd name="connsiteY1" fmla="*/ 61905 h 85725"/>
                <a:gd name="connsiteX2" fmla="*/ 35015 w 47625"/>
                <a:gd name="connsiteY2" fmla="*/ 69525 h 85725"/>
                <a:gd name="connsiteX3" fmla="*/ 44254 w 47625"/>
                <a:gd name="connsiteY3" fmla="*/ 25043 h 85725"/>
                <a:gd name="connsiteX4" fmla="*/ 16727 w 47625"/>
                <a:gd name="connsiteY4" fmla="*/ 17423 h 85725"/>
                <a:gd name="connsiteX5" fmla="*/ 16727 w 47625"/>
                <a:gd name="connsiteY5" fmla="*/ 1742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85725">
                  <a:moveTo>
                    <a:pt x="16727" y="17423"/>
                  </a:moveTo>
                  <a:cubicBezTo>
                    <a:pt x="13679" y="32282"/>
                    <a:pt x="10536" y="47046"/>
                    <a:pt x="7488" y="61905"/>
                  </a:cubicBezTo>
                  <a:cubicBezTo>
                    <a:pt x="3773" y="79812"/>
                    <a:pt x="31300" y="87527"/>
                    <a:pt x="35015" y="69525"/>
                  </a:cubicBezTo>
                  <a:cubicBezTo>
                    <a:pt x="38063" y="54666"/>
                    <a:pt x="41206" y="39902"/>
                    <a:pt x="44254" y="25043"/>
                  </a:cubicBezTo>
                  <a:cubicBezTo>
                    <a:pt x="48064" y="7041"/>
                    <a:pt x="20537" y="-579"/>
                    <a:pt x="16727" y="17423"/>
                  </a:cubicBezTo>
                  <a:lnTo>
                    <a:pt x="16727" y="17423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DA69F35-45C0-4F03-B314-0F4147698BD4}"/>
                </a:ext>
              </a:extLst>
            </p:cNvPr>
            <p:cNvSpPr/>
            <p:nvPr/>
          </p:nvSpPr>
          <p:spPr>
            <a:xfrm>
              <a:off x="8976376" y="4560486"/>
              <a:ext cx="66369" cy="182515"/>
            </a:xfrm>
            <a:custGeom>
              <a:avLst/>
              <a:gdLst>
                <a:gd name="connsiteX0" fmla="*/ 8317 w 38100"/>
                <a:gd name="connsiteY0" fmla="*/ 20836 h 104775"/>
                <a:gd name="connsiteX1" fmla="*/ 10984 w 38100"/>
                <a:gd name="connsiteY1" fmla="*/ 94464 h 104775"/>
                <a:gd name="connsiteX2" fmla="*/ 38511 w 38100"/>
                <a:gd name="connsiteY2" fmla="*/ 86844 h 104775"/>
                <a:gd name="connsiteX3" fmla="*/ 36796 w 38100"/>
                <a:gd name="connsiteY3" fmla="*/ 20741 h 104775"/>
                <a:gd name="connsiteX4" fmla="*/ 8317 w 38100"/>
                <a:gd name="connsiteY4" fmla="*/ 20836 h 104775"/>
                <a:gd name="connsiteX5" fmla="*/ 8317 w 38100"/>
                <a:gd name="connsiteY5" fmla="*/ 2083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104775">
                  <a:moveTo>
                    <a:pt x="8317" y="20836"/>
                  </a:moveTo>
                  <a:cubicBezTo>
                    <a:pt x="6031" y="45601"/>
                    <a:pt x="7174" y="69890"/>
                    <a:pt x="10984" y="94464"/>
                  </a:cubicBezTo>
                  <a:cubicBezTo>
                    <a:pt x="13841" y="112562"/>
                    <a:pt x="41368" y="104846"/>
                    <a:pt x="38511" y="86844"/>
                  </a:cubicBezTo>
                  <a:cubicBezTo>
                    <a:pt x="35082" y="64937"/>
                    <a:pt x="34796" y="42839"/>
                    <a:pt x="36796" y="20741"/>
                  </a:cubicBezTo>
                  <a:cubicBezTo>
                    <a:pt x="38606" y="2548"/>
                    <a:pt x="10031" y="2643"/>
                    <a:pt x="8317" y="20836"/>
                  </a:cubicBezTo>
                  <a:lnTo>
                    <a:pt x="8317" y="20836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E70EE208-A500-4279-A213-D27C973AD75D}"/>
                </a:ext>
              </a:extLst>
            </p:cNvPr>
            <p:cNvSpPr/>
            <p:nvPr/>
          </p:nvSpPr>
          <p:spPr>
            <a:xfrm>
              <a:off x="9174374" y="5063896"/>
              <a:ext cx="66369" cy="149330"/>
            </a:xfrm>
            <a:custGeom>
              <a:avLst/>
              <a:gdLst>
                <a:gd name="connsiteX0" fmla="*/ 7144 w 38100"/>
                <a:gd name="connsiteY0" fmla="*/ 20931 h 85725"/>
                <a:gd name="connsiteX1" fmla="*/ 7144 w 38100"/>
                <a:gd name="connsiteY1" fmla="*/ 68556 h 85725"/>
                <a:gd name="connsiteX2" fmla="*/ 35719 w 38100"/>
                <a:gd name="connsiteY2" fmla="*/ 68556 h 85725"/>
                <a:gd name="connsiteX3" fmla="*/ 35719 w 38100"/>
                <a:gd name="connsiteY3" fmla="*/ 20931 h 85725"/>
                <a:gd name="connsiteX4" fmla="*/ 7144 w 38100"/>
                <a:gd name="connsiteY4" fmla="*/ 20931 h 85725"/>
                <a:gd name="connsiteX5" fmla="*/ 7144 w 38100"/>
                <a:gd name="connsiteY5" fmla="*/ 2093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85725">
                  <a:moveTo>
                    <a:pt x="7144" y="20931"/>
                  </a:moveTo>
                  <a:cubicBezTo>
                    <a:pt x="7144" y="36838"/>
                    <a:pt x="7144" y="52649"/>
                    <a:pt x="7144" y="68556"/>
                  </a:cubicBezTo>
                  <a:cubicBezTo>
                    <a:pt x="7144" y="86939"/>
                    <a:pt x="35719" y="86939"/>
                    <a:pt x="35719" y="68556"/>
                  </a:cubicBezTo>
                  <a:cubicBezTo>
                    <a:pt x="35719" y="52649"/>
                    <a:pt x="35719" y="36838"/>
                    <a:pt x="35719" y="20931"/>
                  </a:cubicBezTo>
                  <a:cubicBezTo>
                    <a:pt x="35719" y="2548"/>
                    <a:pt x="7144" y="2548"/>
                    <a:pt x="7144" y="20931"/>
                  </a:cubicBezTo>
                  <a:lnTo>
                    <a:pt x="7144" y="20931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9DD87A9F-96CE-4752-A40D-883B08429BBF}"/>
                </a:ext>
              </a:extLst>
            </p:cNvPr>
            <p:cNvSpPr/>
            <p:nvPr/>
          </p:nvSpPr>
          <p:spPr>
            <a:xfrm>
              <a:off x="9340297" y="5749654"/>
              <a:ext cx="66369" cy="199107"/>
            </a:xfrm>
            <a:custGeom>
              <a:avLst/>
              <a:gdLst>
                <a:gd name="connsiteX0" fmla="*/ 7144 w 38100"/>
                <a:gd name="connsiteY0" fmla="*/ 20931 h 114300"/>
                <a:gd name="connsiteX1" fmla="*/ 7144 w 38100"/>
                <a:gd name="connsiteY1" fmla="*/ 93988 h 114300"/>
                <a:gd name="connsiteX2" fmla="*/ 35719 w 38100"/>
                <a:gd name="connsiteY2" fmla="*/ 93988 h 114300"/>
                <a:gd name="connsiteX3" fmla="*/ 35719 w 38100"/>
                <a:gd name="connsiteY3" fmla="*/ 20931 h 114300"/>
                <a:gd name="connsiteX4" fmla="*/ 7144 w 38100"/>
                <a:gd name="connsiteY4" fmla="*/ 20931 h 114300"/>
                <a:gd name="connsiteX5" fmla="*/ 7144 w 38100"/>
                <a:gd name="connsiteY5" fmla="*/ 2093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114300">
                  <a:moveTo>
                    <a:pt x="7144" y="20931"/>
                  </a:moveTo>
                  <a:cubicBezTo>
                    <a:pt x="7144" y="45315"/>
                    <a:pt x="7144" y="69604"/>
                    <a:pt x="7144" y="93988"/>
                  </a:cubicBezTo>
                  <a:cubicBezTo>
                    <a:pt x="7144" y="112371"/>
                    <a:pt x="35719" y="112371"/>
                    <a:pt x="35719" y="93988"/>
                  </a:cubicBezTo>
                  <a:cubicBezTo>
                    <a:pt x="35719" y="69604"/>
                    <a:pt x="35719" y="45315"/>
                    <a:pt x="35719" y="20931"/>
                  </a:cubicBezTo>
                  <a:cubicBezTo>
                    <a:pt x="35719" y="2548"/>
                    <a:pt x="7144" y="2548"/>
                    <a:pt x="7144" y="20931"/>
                  </a:cubicBezTo>
                  <a:lnTo>
                    <a:pt x="7144" y="20931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CC46A644-60CA-4EDD-B975-990A1A44D828}"/>
                </a:ext>
              </a:extLst>
            </p:cNvPr>
            <p:cNvSpPr/>
            <p:nvPr/>
          </p:nvSpPr>
          <p:spPr>
            <a:xfrm>
              <a:off x="8048230" y="5777168"/>
              <a:ext cx="82961" cy="165923"/>
            </a:xfrm>
            <a:custGeom>
              <a:avLst/>
              <a:gdLst>
                <a:gd name="connsiteX0" fmla="*/ 19732 w 47625"/>
                <a:gd name="connsiteY0" fmla="*/ 17423 h 95250"/>
                <a:gd name="connsiteX1" fmla="*/ 7540 w 47625"/>
                <a:gd name="connsiteY1" fmla="*/ 71525 h 95250"/>
                <a:gd name="connsiteX2" fmla="*/ 35067 w 47625"/>
                <a:gd name="connsiteY2" fmla="*/ 79145 h 95250"/>
                <a:gd name="connsiteX3" fmla="*/ 47259 w 47625"/>
                <a:gd name="connsiteY3" fmla="*/ 25043 h 95250"/>
                <a:gd name="connsiteX4" fmla="*/ 19732 w 47625"/>
                <a:gd name="connsiteY4" fmla="*/ 17423 h 95250"/>
                <a:gd name="connsiteX5" fmla="*/ 19732 w 47625"/>
                <a:gd name="connsiteY5" fmla="*/ 1742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95250">
                  <a:moveTo>
                    <a:pt x="19732" y="17423"/>
                  </a:moveTo>
                  <a:cubicBezTo>
                    <a:pt x="15636" y="35425"/>
                    <a:pt x="11636" y="53523"/>
                    <a:pt x="7540" y="71525"/>
                  </a:cubicBezTo>
                  <a:cubicBezTo>
                    <a:pt x="3539" y="89432"/>
                    <a:pt x="31067" y="97052"/>
                    <a:pt x="35067" y="79145"/>
                  </a:cubicBezTo>
                  <a:cubicBezTo>
                    <a:pt x="39163" y="61143"/>
                    <a:pt x="43163" y="43046"/>
                    <a:pt x="47259" y="25043"/>
                  </a:cubicBezTo>
                  <a:cubicBezTo>
                    <a:pt x="51355" y="7041"/>
                    <a:pt x="23828" y="-579"/>
                    <a:pt x="19732" y="17423"/>
                  </a:cubicBezTo>
                  <a:lnTo>
                    <a:pt x="19732" y="17423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C13697DA-D54A-42DD-BEA5-8B1A980673AE}"/>
                </a:ext>
              </a:extLst>
            </p:cNvPr>
            <p:cNvSpPr/>
            <p:nvPr/>
          </p:nvSpPr>
          <p:spPr>
            <a:xfrm>
              <a:off x="8388487" y="5295015"/>
              <a:ext cx="82961" cy="116146"/>
            </a:xfrm>
            <a:custGeom>
              <a:avLst/>
              <a:gdLst>
                <a:gd name="connsiteX0" fmla="*/ 17284 w 47625"/>
                <a:gd name="connsiteY0" fmla="*/ 17699 h 66675"/>
                <a:gd name="connsiteX1" fmla="*/ 7759 w 47625"/>
                <a:gd name="connsiteY1" fmla="*/ 46274 h 66675"/>
                <a:gd name="connsiteX2" fmla="*/ 17760 w 47625"/>
                <a:gd name="connsiteY2" fmla="*/ 63800 h 66675"/>
                <a:gd name="connsiteX3" fmla="*/ 35382 w 47625"/>
                <a:gd name="connsiteY3" fmla="*/ 53798 h 66675"/>
                <a:gd name="connsiteX4" fmla="*/ 44907 w 47625"/>
                <a:gd name="connsiteY4" fmla="*/ 25223 h 66675"/>
                <a:gd name="connsiteX5" fmla="*/ 34905 w 47625"/>
                <a:gd name="connsiteY5" fmla="*/ 7602 h 66675"/>
                <a:gd name="connsiteX6" fmla="*/ 17284 w 47625"/>
                <a:gd name="connsiteY6" fmla="*/ 17699 h 66675"/>
                <a:gd name="connsiteX7" fmla="*/ 17284 w 47625"/>
                <a:gd name="connsiteY7" fmla="*/ 17699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66675">
                  <a:moveTo>
                    <a:pt x="17284" y="17699"/>
                  </a:moveTo>
                  <a:cubicBezTo>
                    <a:pt x="14141" y="27224"/>
                    <a:pt x="10902" y="36749"/>
                    <a:pt x="7759" y="46274"/>
                  </a:cubicBezTo>
                  <a:cubicBezTo>
                    <a:pt x="5283" y="53608"/>
                    <a:pt x="10617" y="61895"/>
                    <a:pt x="17760" y="63800"/>
                  </a:cubicBezTo>
                  <a:cubicBezTo>
                    <a:pt x="25571" y="65895"/>
                    <a:pt x="32905" y="61133"/>
                    <a:pt x="35382" y="53798"/>
                  </a:cubicBezTo>
                  <a:cubicBezTo>
                    <a:pt x="38525" y="44273"/>
                    <a:pt x="41763" y="34748"/>
                    <a:pt x="44907" y="25223"/>
                  </a:cubicBezTo>
                  <a:cubicBezTo>
                    <a:pt x="47383" y="17889"/>
                    <a:pt x="42049" y="9602"/>
                    <a:pt x="34905" y="7602"/>
                  </a:cubicBezTo>
                  <a:cubicBezTo>
                    <a:pt x="27095" y="5602"/>
                    <a:pt x="19761" y="10364"/>
                    <a:pt x="17284" y="17699"/>
                  </a:cubicBezTo>
                  <a:lnTo>
                    <a:pt x="17284" y="17699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C234C936-92A9-4A9E-8086-7AEE5DED7B2A}"/>
                </a:ext>
              </a:extLst>
            </p:cNvPr>
            <p:cNvSpPr/>
            <p:nvPr/>
          </p:nvSpPr>
          <p:spPr>
            <a:xfrm>
              <a:off x="8737500" y="5594847"/>
              <a:ext cx="66369" cy="116146"/>
            </a:xfrm>
            <a:custGeom>
              <a:avLst/>
              <a:gdLst>
                <a:gd name="connsiteX0" fmla="*/ 7144 w 38100"/>
                <a:gd name="connsiteY0" fmla="*/ 20931 h 66675"/>
                <a:gd name="connsiteX1" fmla="*/ 7144 w 38100"/>
                <a:gd name="connsiteY1" fmla="*/ 49506 h 66675"/>
                <a:gd name="connsiteX2" fmla="*/ 35719 w 38100"/>
                <a:gd name="connsiteY2" fmla="*/ 49506 h 66675"/>
                <a:gd name="connsiteX3" fmla="*/ 35719 w 38100"/>
                <a:gd name="connsiteY3" fmla="*/ 20931 h 66675"/>
                <a:gd name="connsiteX4" fmla="*/ 7144 w 38100"/>
                <a:gd name="connsiteY4" fmla="*/ 20931 h 66675"/>
                <a:gd name="connsiteX5" fmla="*/ 7144 w 38100"/>
                <a:gd name="connsiteY5" fmla="*/ 2093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66675">
                  <a:moveTo>
                    <a:pt x="7144" y="20931"/>
                  </a:moveTo>
                  <a:cubicBezTo>
                    <a:pt x="7144" y="30456"/>
                    <a:pt x="7144" y="39981"/>
                    <a:pt x="7144" y="49506"/>
                  </a:cubicBezTo>
                  <a:cubicBezTo>
                    <a:pt x="7144" y="67890"/>
                    <a:pt x="35719" y="67890"/>
                    <a:pt x="35719" y="49506"/>
                  </a:cubicBezTo>
                  <a:cubicBezTo>
                    <a:pt x="35719" y="39981"/>
                    <a:pt x="35719" y="30456"/>
                    <a:pt x="35719" y="20931"/>
                  </a:cubicBezTo>
                  <a:cubicBezTo>
                    <a:pt x="35719" y="2548"/>
                    <a:pt x="7144" y="2548"/>
                    <a:pt x="7144" y="20931"/>
                  </a:cubicBezTo>
                  <a:lnTo>
                    <a:pt x="7144" y="20931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56ACBD31-145E-4C0F-BAA7-9FB41FB4B270}"/>
                </a:ext>
              </a:extLst>
            </p:cNvPr>
            <p:cNvSpPr/>
            <p:nvPr/>
          </p:nvSpPr>
          <p:spPr>
            <a:xfrm>
              <a:off x="8963552" y="5969933"/>
              <a:ext cx="66369" cy="149330"/>
            </a:xfrm>
            <a:custGeom>
              <a:avLst/>
              <a:gdLst>
                <a:gd name="connsiteX0" fmla="*/ 10059 w 38100"/>
                <a:gd name="connsiteY0" fmla="*/ 17540 h 85725"/>
                <a:gd name="connsiteX1" fmla="*/ 7868 w 38100"/>
                <a:gd name="connsiteY1" fmla="*/ 72309 h 85725"/>
                <a:gd name="connsiteX2" fmla="*/ 36443 w 38100"/>
                <a:gd name="connsiteY2" fmla="*/ 72309 h 85725"/>
                <a:gd name="connsiteX3" fmla="*/ 37586 w 38100"/>
                <a:gd name="connsiteY3" fmla="*/ 25160 h 85725"/>
                <a:gd name="connsiteX4" fmla="*/ 27585 w 38100"/>
                <a:gd name="connsiteY4" fmla="*/ 7634 h 85725"/>
                <a:gd name="connsiteX5" fmla="*/ 10059 w 38100"/>
                <a:gd name="connsiteY5" fmla="*/ 17540 h 85725"/>
                <a:gd name="connsiteX6" fmla="*/ 10059 w 38100"/>
                <a:gd name="connsiteY6" fmla="*/ 1754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85725">
                  <a:moveTo>
                    <a:pt x="10059" y="17540"/>
                  </a:moveTo>
                  <a:cubicBezTo>
                    <a:pt x="7296" y="35828"/>
                    <a:pt x="6344" y="53830"/>
                    <a:pt x="7868" y="72309"/>
                  </a:cubicBezTo>
                  <a:cubicBezTo>
                    <a:pt x="9392" y="90501"/>
                    <a:pt x="37967" y="90692"/>
                    <a:pt x="36443" y="72309"/>
                  </a:cubicBezTo>
                  <a:cubicBezTo>
                    <a:pt x="35109" y="56592"/>
                    <a:pt x="35205" y="40781"/>
                    <a:pt x="37586" y="25160"/>
                  </a:cubicBezTo>
                  <a:cubicBezTo>
                    <a:pt x="38729" y="17444"/>
                    <a:pt x="35681" y="9920"/>
                    <a:pt x="27585" y="7634"/>
                  </a:cubicBezTo>
                  <a:cubicBezTo>
                    <a:pt x="20822" y="5634"/>
                    <a:pt x="11202" y="9920"/>
                    <a:pt x="10059" y="17540"/>
                  </a:cubicBezTo>
                  <a:lnTo>
                    <a:pt x="10059" y="17540"/>
                  </a:ln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5A9E2F35-3B00-4473-9BF1-BD2AA1628A9C}"/>
                </a:ext>
              </a:extLst>
            </p:cNvPr>
            <p:cNvSpPr/>
            <p:nvPr/>
          </p:nvSpPr>
          <p:spPr>
            <a:xfrm>
              <a:off x="9368158" y="1329589"/>
              <a:ext cx="398214" cy="414807"/>
            </a:xfrm>
            <a:custGeom>
              <a:avLst/>
              <a:gdLst>
                <a:gd name="connsiteX0" fmla="*/ 81637 w 228600"/>
                <a:gd name="connsiteY0" fmla="*/ 87731 h 238125"/>
                <a:gd name="connsiteX1" fmla="*/ 7151 w 228600"/>
                <a:gd name="connsiteY1" fmla="*/ 108590 h 238125"/>
                <a:gd name="connsiteX2" fmla="*/ 64873 w 228600"/>
                <a:gd name="connsiteY2" fmla="*/ 157549 h 238125"/>
                <a:gd name="connsiteX3" fmla="*/ 61634 w 228600"/>
                <a:gd name="connsiteY3" fmla="*/ 232130 h 238125"/>
                <a:gd name="connsiteX4" fmla="*/ 124309 w 228600"/>
                <a:gd name="connsiteY4" fmla="*/ 190886 h 238125"/>
                <a:gd name="connsiteX5" fmla="*/ 200414 w 228600"/>
                <a:gd name="connsiteY5" fmla="*/ 225557 h 238125"/>
                <a:gd name="connsiteX6" fmla="*/ 180697 w 228600"/>
                <a:gd name="connsiteY6" fmla="*/ 146214 h 238125"/>
                <a:gd name="connsiteX7" fmla="*/ 224702 w 228600"/>
                <a:gd name="connsiteY7" fmla="*/ 95446 h 238125"/>
                <a:gd name="connsiteX8" fmla="*/ 155265 w 228600"/>
                <a:gd name="connsiteY8" fmla="*/ 78396 h 238125"/>
                <a:gd name="connsiteX9" fmla="*/ 121642 w 228600"/>
                <a:gd name="connsiteY9" fmla="*/ 7149 h 238125"/>
                <a:gd name="connsiteX10" fmla="*/ 81637 w 228600"/>
                <a:gd name="connsiteY10" fmla="*/ 87731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600" h="238125">
                  <a:moveTo>
                    <a:pt x="81637" y="87731"/>
                  </a:moveTo>
                  <a:cubicBezTo>
                    <a:pt x="77541" y="90017"/>
                    <a:pt x="6294" y="96589"/>
                    <a:pt x="7151" y="108590"/>
                  </a:cubicBezTo>
                  <a:cubicBezTo>
                    <a:pt x="7913" y="120592"/>
                    <a:pt x="64111" y="152405"/>
                    <a:pt x="64873" y="157549"/>
                  </a:cubicBezTo>
                  <a:cubicBezTo>
                    <a:pt x="65635" y="162692"/>
                    <a:pt x="56872" y="230510"/>
                    <a:pt x="61634" y="232130"/>
                  </a:cubicBezTo>
                  <a:cubicBezTo>
                    <a:pt x="66492" y="233749"/>
                    <a:pt x="121261" y="190886"/>
                    <a:pt x="124309" y="190886"/>
                  </a:cubicBezTo>
                  <a:cubicBezTo>
                    <a:pt x="127357" y="190886"/>
                    <a:pt x="192317" y="233273"/>
                    <a:pt x="200414" y="225557"/>
                  </a:cubicBezTo>
                  <a:cubicBezTo>
                    <a:pt x="208415" y="217842"/>
                    <a:pt x="182411" y="154310"/>
                    <a:pt x="180697" y="146214"/>
                  </a:cubicBezTo>
                  <a:cubicBezTo>
                    <a:pt x="178982" y="138118"/>
                    <a:pt x="229274" y="108590"/>
                    <a:pt x="224702" y="95446"/>
                  </a:cubicBezTo>
                  <a:cubicBezTo>
                    <a:pt x="220892" y="84492"/>
                    <a:pt x="161266" y="83159"/>
                    <a:pt x="155265" y="78396"/>
                  </a:cubicBezTo>
                  <a:cubicBezTo>
                    <a:pt x="149360" y="73634"/>
                    <a:pt x="130595" y="7911"/>
                    <a:pt x="121642" y="7149"/>
                  </a:cubicBezTo>
                  <a:cubicBezTo>
                    <a:pt x="112784" y="6387"/>
                    <a:pt x="81637" y="87731"/>
                    <a:pt x="81637" y="87731"/>
                  </a:cubicBezTo>
                  <a:close/>
                </a:path>
              </a:pathLst>
            </a:custGeom>
            <a:solidFill>
              <a:srgbClr val="FBA54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94F36976-CB1F-4C0B-AF08-BD11E4AC51B6}"/>
                </a:ext>
              </a:extLst>
            </p:cNvPr>
            <p:cNvSpPr/>
            <p:nvPr/>
          </p:nvSpPr>
          <p:spPr>
            <a:xfrm>
              <a:off x="9891249" y="4234795"/>
              <a:ext cx="348438" cy="381622"/>
            </a:xfrm>
            <a:custGeom>
              <a:avLst/>
              <a:gdLst>
                <a:gd name="connsiteX0" fmla="*/ 76911 w 200025"/>
                <a:gd name="connsiteY0" fmla="*/ 70643 h 219075"/>
                <a:gd name="connsiteX1" fmla="*/ 7188 w 200025"/>
                <a:gd name="connsiteY1" fmla="*/ 74834 h 219075"/>
                <a:gd name="connsiteX2" fmla="*/ 48812 w 200025"/>
                <a:gd name="connsiteY2" fmla="*/ 129032 h 219075"/>
                <a:gd name="connsiteX3" fmla="*/ 31762 w 200025"/>
                <a:gd name="connsiteY3" fmla="*/ 194182 h 219075"/>
                <a:gd name="connsiteX4" fmla="*/ 94913 w 200025"/>
                <a:gd name="connsiteY4" fmla="*/ 169703 h 219075"/>
                <a:gd name="connsiteX5" fmla="*/ 155397 w 200025"/>
                <a:gd name="connsiteY5" fmla="*/ 214852 h 219075"/>
                <a:gd name="connsiteX6" fmla="*/ 153206 w 200025"/>
                <a:gd name="connsiteY6" fmla="*/ 141128 h 219075"/>
                <a:gd name="connsiteX7" fmla="*/ 201688 w 200025"/>
                <a:gd name="connsiteY7" fmla="*/ 104743 h 219075"/>
                <a:gd name="connsiteX8" fmla="*/ 143776 w 200025"/>
                <a:gd name="connsiteY8" fmla="*/ 76453 h 219075"/>
                <a:gd name="connsiteX9" fmla="*/ 127679 w 200025"/>
                <a:gd name="connsiteY9" fmla="*/ 7207 h 219075"/>
                <a:gd name="connsiteX10" fmla="*/ 76911 w 200025"/>
                <a:gd name="connsiteY10" fmla="*/ 70643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025" h="219075">
                  <a:moveTo>
                    <a:pt x="76911" y="70643"/>
                  </a:moveTo>
                  <a:cubicBezTo>
                    <a:pt x="72815" y="71882"/>
                    <a:pt x="8807" y="64071"/>
                    <a:pt x="7188" y="74834"/>
                  </a:cubicBezTo>
                  <a:cubicBezTo>
                    <a:pt x="5569" y="85598"/>
                    <a:pt x="49003" y="124364"/>
                    <a:pt x="48812" y="129032"/>
                  </a:cubicBezTo>
                  <a:cubicBezTo>
                    <a:pt x="48526" y="133699"/>
                    <a:pt x="27762" y="191897"/>
                    <a:pt x="31762" y="194182"/>
                  </a:cubicBezTo>
                  <a:cubicBezTo>
                    <a:pt x="35668" y="196469"/>
                    <a:pt x="92246" y="169132"/>
                    <a:pt x="94913" y="169703"/>
                  </a:cubicBezTo>
                  <a:cubicBezTo>
                    <a:pt x="97580" y="170275"/>
                    <a:pt x="146824" y="220091"/>
                    <a:pt x="155397" y="214852"/>
                  </a:cubicBezTo>
                  <a:cubicBezTo>
                    <a:pt x="163969" y="209613"/>
                    <a:pt x="153111" y="148558"/>
                    <a:pt x="153206" y="141128"/>
                  </a:cubicBezTo>
                  <a:cubicBezTo>
                    <a:pt x="153301" y="133699"/>
                    <a:pt x="203212" y="117220"/>
                    <a:pt x="201688" y="104743"/>
                  </a:cubicBezTo>
                  <a:cubicBezTo>
                    <a:pt x="200450" y="94361"/>
                    <a:pt x="148063" y="81787"/>
                    <a:pt x="143776" y="76453"/>
                  </a:cubicBezTo>
                  <a:cubicBezTo>
                    <a:pt x="139395" y="71120"/>
                    <a:pt x="135490" y="9588"/>
                    <a:pt x="127679" y="7207"/>
                  </a:cubicBezTo>
                  <a:cubicBezTo>
                    <a:pt x="119869" y="4826"/>
                    <a:pt x="76911" y="70643"/>
                    <a:pt x="76911" y="70643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71A27DB-17EE-44D1-918A-C2C8061FE7D2}"/>
                </a:ext>
              </a:extLst>
            </p:cNvPr>
            <p:cNvSpPr/>
            <p:nvPr/>
          </p:nvSpPr>
          <p:spPr>
            <a:xfrm>
              <a:off x="9100178" y="3020821"/>
              <a:ext cx="348438" cy="381622"/>
            </a:xfrm>
            <a:custGeom>
              <a:avLst/>
              <a:gdLst>
                <a:gd name="connsiteX0" fmla="*/ 67739 w 200025"/>
                <a:gd name="connsiteY0" fmla="*/ 84597 h 219075"/>
                <a:gd name="connsiteX1" fmla="*/ 7255 w 200025"/>
                <a:gd name="connsiteY1" fmla="*/ 117078 h 219075"/>
                <a:gd name="connsiteX2" fmla="*/ 66691 w 200025"/>
                <a:gd name="connsiteY2" fmla="*/ 148320 h 219075"/>
                <a:gd name="connsiteX3" fmla="*/ 78312 w 200025"/>
                <a:gd name="connsiteY3" fmla="*/ 213470 h 219075"/>
                <a:gd name="connsiteX4" fmla="*/ 124603 w 200025"/>
                <a:gd name="connsiteY4" fmla="*/ 165655 h 219075"/>
                <a:gd name="connsiteX5" fmla="*/ 197184 w 200025"/>
                <a:gd name="connsiteY5" fmla="*/ 180990 h 219075"/>
                <a:gd name="connsiteX6" fmla="*/ 164799 w 200025"/>
                <a:gd name="connsiteY6" fmla="*/ 116125 h 219075"/>
                <a:gd name="connsiteX7" fmla="*/ 193088 w 200025"/>
                <a:gd name="connsiteY7" fmla="*/ 63642 h 219075"/>
                <a:gd name="connsiteX8" fmla="*/ 129747 w 200025"/>
                <a:gd name="connsiteY8" fmla="*/ 62309 h 219075"/>
                <a:gd name="connsiteX9" fmla="*/ 86884 w 200025"/>
                <a:gd name="connsiteY9" fmla="*/ 7159 h 219075"/>
                <a:gd name="connsiteX10" fmla="*/ 67739 w 200025"/>
                <a:gd name="connsiteY10" fmla="*/ 84597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025" h="219075">
                  <a:moveTo>
                    <a:pt x="67739" y="84597"/>
                  </a:moveTo>
                  <a:cubicBezTo>
                    <a:pt x="64596" y="87359"/>
                    <a:pt x="4207" y="106791"/>
                    <a:pt x="7255" y="117078"/>
                  </a:cubicBezTo>
                  <a:cubicBezTo>
                    <a:pt x="10303" y="127365"/>
                    <a:pt x="65072" y="144033"/>
                    <a:pt x="66691" y="148320"/>
                  </a:cubicBezTo>
                  <a:cubicBezTo>
                    <a:pt x="68406" y="152606"/>
                    <a:pt x="73835" y="213090"/>
                    <a:pt x="78312" y="213470"/>
                  </a:cubicBezTo>
                  <a:cubicBezTo>
                    <a:pt x="82789" y="213947"/>
                    <a:pt x="121936" y="166226"/>
                    <a:pt x="124603" y="165655"/>
                  </a:cubicBezTo>
                  <a:cubicBezTo>
                    <a:pt x="127270" y="165084"/>
                    <a:pt x="191659" y="189277"/>
                    <a:pt x="197184" y="180990"/>
                  </a:cubicBezTo>
                  <a:cubicBezTo>
                    <a:pt x="202613" y="172799"/>
                    <a:pt x="167847" y="122793"/>
                    <a:pt x="164799" y="116125"/>
                  </a:cubicBezTo>
                  <a:cubicBezTo>
                    <a:pt x="161751" y="109457"/>
                    <a:pt x="199565" y="74120"/>
                    <a:pt x="193088" y="63642"/>
                  </a:cubicBezTo>
                  <a:cubicBezTo>
                    <a:pt x="187659" y="54879"/>
                    <a:pt x="135748" y="65261"/>
                    <a:pt x="129747" y="62309"/>
                  </a:cubicBezTo>
                  <a:cubicBezTo>
                    <a:pt x="123651" y="59356"/>
                    <a:pt x="94790" y="6111"/>
                    <a:pt x="86884" y="7159"/>
                  </a:cubicBezTo>
                  <a:cubicBezTo>
                    <a:pt x="78979" y="8207"/>
                    <a:pt x="67739" y="84597"/>
                    <a:pt x="67739" y="84597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30543BAC-C46D-490C-A5E7-9A82146AB5E2}"/>
                </a:ext>
              </a:extLst>
            </p:cNvPr>
            <p:cNvSpPr/>
            <p:nvPr/>
          </p:nvSpPr>
          <p:spPr>
            <a:xfrm>
              <a:off x="8261108" y="5634269"/>
              <a:ext cx="348438" cy="381622"/>
            </a:xfrm>
            <a:custGeom>
              <a:avLst/>
              <a:gdLst>
                <a:gd name="connsiteX0" fmla="*/ 67739 w 200025"/>
                <a:gd name="connsiteY0" fmla="*/ 84597 h 219075"/>
                <a:gd name="connsiteX1" fmla="*/ 7255 w 200025"/>
                <a:gd name="connsiteY1" fmla="*/ 117078 h 219075"/>
                <a:gd name="connsiteX2" fmla="*/ 66691 w 200025"/>
                <a:gd name="connsiteY2" fmla="*/ 148320 h 219075"/>
                <a:gd name="connsiteX3" fmla="*/ 78312 w 200025"/>
                <a:gd name="connsiteY3" fmla="*/ 213471 h 219075"/>
                <a:gd name="connsiteX4" fmla="*/ 124603 w 200025"/>
                <a:gd name="connsiteY4" fmla="*/ 165655 h 219075"/>
                <a:gd name="connsiteX5" fmla="*/ 197184 w 200025"/>
                <a:gd name="connsiteY5" fmla="*/ 180990 h 219075"/>
                <a:gd name="connsiteX6" fmla="*/ 164799 w 200025"/>
                <a:gd name="connsiteY6" fmla="*/ 116125 h 219075"/>
                <a:gd name="connsiteX7" fmla="*/ 193088 w 200025"/>
                <a:gd name="connsiteY7" fmla="*/ 63642 h 219075"/>
                <a:gd name="connsiteX8" fmla="*/ 129747 w 200025"/>
                <a:gd name="connsiteY8" fmla="*/ 62309 h 219075"/>
                <a:gd name="connsiteX9" fmla="*/ 86884 w 200025"/>
                <a:gd name="connsiteY9" fmla="*/ 7159 h 219075"/>
                <a:gd name="connsiteX10" fmla="*/ 67739 w 200025"/>
                <a:gd name="connsiteY10" fmla="*/ 84597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025" h="219075">
                  <a:moveTo>
                    <a:pt x="67739" y="84597"/>
                  </a:moveTo>
                  <a:cubicBezTo>
                    <a:pt x="64596" y="87359"/>
                    <a:pt x="4207" y="106790"/>
                    <a:pt x="7255" y="117078"/>
                  </a:cubicBezTo>
                  <a:cubicBezTo>
                    <a:pt x="10303" y="127364"/>
                    <a:pt x="65072" y="144033"/>
                    <a:pt x="66691" y="148320"/>
                  </a:cubicBezTo>
                  <a:cubicBezTo>
                    <a:pt x="68406" y="152606"/>
                    <a:pt x="73835" y="213089"/>
                    <a:pt x="78312" y="213471"/>
                  </a:cubicBezTo>
                  <a:cubicBezTo>
                    <a:pt x="82789" y="213947"/>
                    <a:pt x="121936" y="166227"/>
                    <a:pt x="124603" y="165655"/>
                  </a:cubicBezTo>
                  <a:cubicBezTo>
                    <a:pt x="127270" y="165083"/>
                    <a:pt x="191659" y="189277"/>
                    <a:pt x="197184" y="180990"/>
                  </a:cubicBezTo>
                  <a:cubicBezTo>
                    <a:pt x="202613" y="172799"/>
                    <a:pt x="167847" y="122792"/>
                    <a:pt x="164799" y="116125"/>
                  </a:cubicBezTo>
                  <a:cubicBezTo>
                    <a:pt x="161751" y="109457"/>
                    <a:pt x="199565" y="74120"/>
                    <a:pt x="193088" y="63642"/>
                  </a:cubicBezTo>
                  <a:cubicBezTo>
                    <a:pt x="187659" y="54879"/>
                    <a:pt x="135748" y="65262"/>
                    <a:pt x="129747" y="62309"/>
                  </a:cubicBezTo>
                  <a:cubicBezTo>
                    <a:pt x="123651" y="59356"/>
                    <a:pt x="94790" y="6111"/>
                    <a:pt x="86884" y="7159"/>
                  </a:cubicBezTo>
                  <a:cubicBezTo>
                    <a:pt x="78979" y="8112"/>
                    <a:pt x="67739" y="84597"/>
                    <a:pt x="67739" y="84597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691B4AB1-D7F1-4E0D-8652-BFC23542894A}"/>
                </a:ext>
              </a:extLst>
            </p:cNvPr>
            <p:cNvSpPr/>
            <p:nvPr/>
          </p:nvSpPr>
          <p:spPr>
            <a:xfrm>
              <a:off x="9535422" y="2098980"/>
              <a:ext cx="132738" cy="132738"/>
            </a:xfrm>
            <a:custGeom>
              <a:avLst/>
              <a:gdLst>
                <a:gd name="connsiteX0" fmla="*/ 71342 w 76200"/>
                <a:gd name="connsiteY0" fmla="*/ 39243 h 76200"/>
                <a:gd name="connsiteX1" fmla="*/ 39243 w 76200"/>
                <a:gd name="connsiteY1" fmla="*/ 71342 h 76200"/>
                <a:gd name="connsiteX2" fmla="*/ 7144 w 76200"/>
                <a:gd name="connsiteY2" fmla="*/ 39243 h 76200"/>
                <a:gd name="connsiteX3" fmla="*/ 39243 w 76200"/>
                <a:gd name="connsiteY3" fmla="*/ 7144 h 76200"/>
                <a:gd name="connsiteX4" fmla="*/ 71342 w 76200"/>
                <a:gd name="connsiteY4" fmla="*/ 3924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1342" y="39243"/>
                  </a:moveTo>
                  <a:cubicBezTo>
                    <a:pt x="71342" y="56959"/>
                    <a:pt x="56960" y="71342"/>
                    <a:pt x="39243" y="71342"/>
                  </a:cubicBezTo>
                  <a:cubicBezTo>
                    <a:pt x="21527" y="71342"/>
                    <a:pt x="7144" y="56959"/>
                    <a:pt x="7144" y="39243"/>
                  </a:cubicBezTo>
                  <a:cubicBezTo>
                    <a:pt x="7144" y="21527"/>
                    <a:pt x="21527" y="7144"/>
                    <a:pt x="39243" y="7144"/>
                  </a:cubicBezTo>
                  <a:cubicBezTo>
                    <a:pt x="57055" y="7239"/>
                    <a:pt x="71342" y="21527"/>
                    <a:pt x="71342" y="39243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BBE335BD-C2C3-474D-83CF-2F4D1E46F174}"/>
                </a:ext>
              </a:extLst>
            </p:cNvPr>
            <p:cNvSpPr/>
            <p:nvPr/>
          </p:nvSpPr>
          <p:spPr>
            <a:xfrm>
              <a:off x="9920861" y="2933241"/>
              <a:ext cx="132738" cy="132738"/>
            </a:xfrm>
            <a:custGeom>
              <a:avLst/>
              <a:gdLst>
                <a:gd name="connsiteX0" fmla="*/ 74390 w 76200"/>
                <a:gd name="connsiteY0" fmla="*/ 40767 h 76200"/>
                <a:gd name="connsiteX1" fmla="*/ 40767 w 76200"/>
                <a:gd name="connsiteY1" fmla="*/ 74390 h 76200"/>
                <a:gd name="connsiteX2" fmla="*/ 7144 w 76200"/>
                <a:gd name="connsiteY2" fmla="*/ 40767 h 76200"/>
                <a:gd name="connsiteX3" fmla="*/ 40767 w 76200"/>
                <a:gd name="connsiteY3" fmla="*/ 7144 h 76200"/>
                <a:gd name="connsiteX4" fmla="*/ 74390 w 76200"/>
                <a:gd name="connsiteY4" fmla="*/ 4076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4390" y="40767"/>
                  </a:moveTo>
                  <a:cubicBezTo>
                    <a:pt x="74390" y="59337"/>
                    <a:pt x="59337" y="74390"/>
                    <a:pt x="40767" y="74390"/>
                  </a:cubicBezTo>
                  <a:cubicBezTo>
                    <a:pt x="22197" y="74390"/>
                    <a:pt x="7144" y="59337"/>
                    <a:pt x="7144" y="40767"/>
                  </a:cubicBezTo>
                  <a:cubicBezTo>
                    <a:pt x="7144" y="22197"/>
                    <a:pt x="22197" y="7144"/>
                    <a:pt x="40767" y="7144"/>
                  </a:cubicBezTo>
                  <a:cubicBezTo>
                    <a:pt x="59337" y="7144"/>
                    <a:pt x="74390" y="22197"/>
                    <a:pt x="74390" y="40767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0A410427-4A99-47FF-B909-5DBCD8CB7D4F}"/>
                </a:ext>
              </a:extLst>
            </p:cNvPr>
            <p:cNvSpPr/>
            <p:nvPr/>
          </p:nvSpPr>
          <p:spPr>
            <a:xfrm>
              <a:off x="8947392" y="3559598"/>
              <a:ext cx="132738" cy="132738"/>
            </a:xfrm>
            <a:custGeom>
              <a:avLst/>
              <a:gdLst>
                <a:gd name="connsiteX0" fmla="*/ 74962 w 76200"/>
                <a:gd name="connsiteY0" fmla="*/ 41053 h 76200"/>
                <a:gd name="connsiteX1" fmla="*/ 41053 w 76200"/>
                <a:gd name="connsiteY1" fmla="*/ 74962 h 76200"/>
                <a:gd name="connsiteX2" fmla="*/ 7144 w 76200"/>
                <a:gd name="connsiteY2" fmla="*/ 41053 h 76200"/>
                <a:gd name="connsiteX3" fmla="*/ 41053 w 76200"/>
                <a:gd name="connsiteY3" fmla="*/ 7144 h 76200"/>
                <a:gd name="connsiteX4" fmla="*/ 74962 w 76200"/>
                <a:gd name="connsiteY4" fmla="*/ 4105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4962" y="41053"/>
                  </a:moveTo>
                  <a:cubicBezTo>
                    <a:pt x="74962" y="59722"/>
                    <a:pt x="59817" y="74962"/>
                    <a:pt x="41053" y="74962"/>
                  </a:cubicBezTo>
                  <a:cubicBezTo>
                    <a:pt x="22384" y="74962"/>
                    <a:pt x="7144" y="59817"/>
                    <a:pt x="7144" y="41053"/>
                  </a:cubicBezTo>
                  <a:cubicBezTo>
                    <a:pt x="7144" y="22384"/>
                    <a:pt x="22288" y="7144"/>
                    <a:pt x="41053" y="7144"/>
                  </a:cubicBezTo>
                  <a:cubicBezTo>
                    <a:pt x="59817" y="7144"/>
                    <a:pt x="74962" y="22384"/>
                    <a:pt x="74962" y="41053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16DF42BF-C52E-40DA-8246-4B659260AA06}"/>
                </a:ext>
              </a:extLst>
            </p:cNvPr>
            <p:cNvSpPr/>
            <p:nvPr/>
          </p:nvSpPr>
          <p:spPr>
            <a:xfrm>
              <a:off x="9188311" y="4236895"/>
              <a:ext cx="165923" cy="165923"/>
            </a:xfrm>
            <a:custGeom>
              <a:avLst/>
              <a:gdLst>
                <a:gd name="connsiteX0" fmla="*/ 96869 w 95250"/>
                <a:gd name="connsiteY0" fmla="*/ 52006 h 95250"/>
                <a:gd name="connsiteX1" fmla="*/ 52006 w 95250"/>
                <a:gd name="connsiteY1" fmla="*/ 96869 h 95250"/>
                <a:gd name="connsiteX2" fmla="*/ 7144 w 95250"/>
                <a:gd name="connsiteY2" fmla="*/ 52006 h 95250"/>
                <a:gd name="connsiteX3" fmla="*/ 52006 w 95250"/>
                <a:gd name="connsiteY3" fmla="*/ 7144 h 95250"/>
                <a:gd name="connsiteX4" fmla="*/ 96869 w 95250"/>
                <a:gd name="connsiteY4" fmla="*/ 520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6869" y="52006"/>
                  </a:moveTo>
                  <a:cubicBezTo>
                    <a:pt x="96869" y="76771"/>
                    <a:pt x="76772" y="96869"/>
                    <a:pt x="52006" y="96869"/>
                  </a:cubicBezTo>
                  <a:cubicBezTo>
                    <a:pt x="27242" y="96869"/>
                    <a:pt x="7144" y="76771"/>
                    <a:pt x="7144" y="52006"/>
                  </a:cubicBezTo>
                  <a:cubicBezTo>
                    <a:pt x="7144" y="27242"/>
                    <a:pt x="27242" y="7144"/>
                    <a:pt x="52006" y="7144"/>
                  </a:cubicBezTo>
                  <a:cubicBezTo>
                    <a:pt x="76772" y="7144"/>
                    <a:pt x="96869" y="27242"/>
                    <a:pt x="96869" y="52006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C1AE2365-2949-4398-AAF1-6B7B8B456374}"/>
                </a:ext>
              </a:extLst>
            </p:cNvPr>
            <p:cNvSpPr/>
            <p:nvPr/>
          </p:nvSpPr>
          <p:spPr>
            <a:xfrm>
              <a:off x="8885999" y="4900750"/>
              <a:ext cx="116146" cy="116146"/>
            </a:xfrm>
            <a:custGeom>
              <a:avLst/>
              <a:gdLst>
                <a:gd name="connsiteX0" fmla="*/ 68390 w 66675"/>
                <a:gd name="connsiteY0" fmla="*/ 37720 h 66675"/>
                <a:gd name="connsiteX1" fmla="*/ 37719 w 66675"/>
                <a:gd name="connsiteY1" fmla="*/ 68295 h 66675"/>
                <a:gd name="connsiteX2" fmla="*/ 7144 w 66675"/>
                <a:gd name="connsiteY2" fmla="*/ 37720 h 66675"/>
                <a:gd name="connsiteX3" fmla="*/ 37719 w 66675"/>
                <a:gd name="connsiteY3" fmla="*/ 7144 h 66675"/>
                <a:gd name="connsiteX4" fmla="*/ 68390 w 66675"/>
                <a:gd name="connsiteY4" fmla="*/ 3772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8390" y="37720"/>
                  </a:moveTo>
                  <a:cubicBezTo>
                    <a:pt x="68390" y="54674"/>
                    <a:pt x="54674" y="68295"/>
                    <a:pt x="37719" y="68295"/>
                  </a:cubicBezTo>
                  <a:cubicBezTo>
                    <a:pt x="20765" y="68295"/>
                    <a:pt x="7144" y="54579"/>
                    <a:pt x="7144" y="37720"/>
                  </a:cubicBezTo>
                  <a:cubicBezTo>
                    <a:pt x="7144" y="20765"/>
                    <a:pt x="20860" y="7144"/>
                    <a:pt x="37719" y="7144"/>
                  </a:cubicBezTo>
                  <a:cubicBezTo>
                    <a:pt x="54674" y="7049"/>
                    <a:pt x="68390" y="20765"/>
                    <a:pt x="68390" y="3772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36AD8937-DB0A-4B6A-8566-0B21E83C9DD6}"/>
                </a:ext>
              </a:extLst>
            </p:cNvPr>
            <p:cNvSpPr/>
            <p:nvPr/>
          </p:nvSpPr>
          <p:spPr>
            <a:xfrm>
              <a:off x="9735193" y="3350536"/>
              <a:ext cx="116146" cy="116146"/>
            </a:xfrm>
            <a:custGeom>
              <a:avLst/>
              <a:gdLst>
                <a:gd name="connsiteX0" fmla="*/ 68390 w 66675"/>
                <a:gd name="connsiteY0" fmla="*/ 37719 h 66675"/>
                <a:gd name="connsiteX1" fmla="*/ 37719 w 66675"/>
                <a:gd name="connsiteY1" fmla="*/ 68294 h 66675"/>
                <a:gd name="connsiteX2" fmla="*/ 7144 w 66675"/>
                <a:gd name="connsiteY2" fmla="*/ 37719 h 66675"/>
                <a:gd name="connsiteX3" fmla="*/ 37719 w 66675"/>
                <a:gd name="connsiteY3" fmla="*/ 7144 h 66675"/>
                <a:gd name="connsiteX4" fmla="*/ 68390 w 66675"/>
                <a:gd name="connsiteY4" fmla="*/ 37719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8390" y="37719"/>
                  </a:moveTo>
                  <a:cubicBezTo>
                    <a:pt x="68390" y="54673"/>
                    <a:pt x="54674" y="68294"/>
                    <a:pt x="37719" y="68294"/>
                  </a:cubicBezTo>
                  <a:cubicBezTo>
                    <a:pt x="20765" y="68294"/>
                    <a:pt x="7144" y="54578"/>
                    <a:pt x="7144" y="37719"/>
                  </a:cubicBezTo>
                  <a:cubicBezTo>
                    <a:pt x="7144" y="20860"/>
                    <a:pt x="20860" y="7144"/>
                    <a:pt x="37719" y="7144"/>
                  </a:cubicBezTo>
                  <a:cubicBezTo>
                    <a:pt x="54674" y="7144"/>
                    <a:pt x="68390" y="20860"/>
                    <a:pt x="68390" y="3771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09AD464F-D222-4C88-B342-637A946B6D22}"/>
                </a:ext>
              </a:extLst>
            </p:cNvPr>
            <p:cNvSpPr/>
            <p:nvPr/>
          </p:nvSpPr>
          <p:spPr>
            <a:xfrm>
              <a:off x="9894146" y="5041123"/>
              <a:ext cx="132738" cy="132738"/>
            </a:xfrm>
            <a:custGeom>
              <a:avLst/>
              <a:gdLst>
                <a:gd name="connsiteX0" fmla="*/ 70199 w 76200"/>
                <a:gd name="connsiteY0" fmla="*/ 38671 h 76200"/>
                <a:gd name="connsiteX1" fmla="*/ 38671 w 76200"/>
                <a:gd name="connsiteY1" fmla="*/ 70199 h 76200"/>
                <a:gd name="connsiteX2" fmla="*/ 7144 w 76200"/>
                <a:gd name="connsiteY2" fmla="*/ 38671 h 76200"/>
                <a:gd name="connsiteX3" fmla="*/ 38671 w 76200"/>
                <a:gd name="connsiteY3" fmla="*/ 7144 h 76200"/>
                <a:gd name="connsiteX4" fmla="*/ 70199 w 76200"/>
                <a:gd name="connsiteY4" fmla="*/ 3867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0199" y="38671"/>
                  </a:moveTo>
                  <a:cubicBezTo>
                    <a:pt x="70199" y="56102"/>
                    <a:pt x="56102" y="70199"/>
                    <a:pt x="38671" y="70199"/>
                  </a:cubicBezTo>
                  <a:cubicBezTo>
                    <a:pt x="21241" y="70199"/>
                    <a:pt x="7144" y="56102"/>
                    <a:pt x="7144" y="38671"/>
                  </a:cubicBezTo>
                  <a:cubicBezTo>
                    <a:pt x="7144" y="21241"/>
                    <a:pt x="21241" y="7144"/>
                    <a:pt x="38671" y="7144"/>
                  </a:cubicBezTo>
                  <a:cubicBezTo>
                    <a:pt x="56102" y="7144"/>
                    <a:pt x="70199" y="21241"/>
                    <a:pt x="70199" y="38671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AC3B909C-C22A-484A-8038-1FAA6512E137}"/>
                </a:ext>
              </a:extLst>
            </p:cNvPr>
            <p:cNvSpPr/>
            <p:nvPr/>
          </p:nvSpPr>
          <p:spPr>
            <a:xfrm>
              <a:off x="10171072" y="5935446"/>
              <a:ext cx="99554" cy="99554"/>
            </a:xfrm>
            <a:custGeom>
              <a:avLst/>
              <a:gdLst>
                <a:gd name="connsiteX0" fmla="*/ 54578 w 57150"/>
                <a:gd name="connsiteY0" fmla="*/ 30861 h 57150"/>
                <a:gd name="connsiteX1" fmla="*/ 30861 w 57150"/>
                <a:gd name="connsiteY1" fmla="*/ 54578 h 57150"/>
                <a:gd name="connsiteX2" fmla="*/ 7144 w 57150"/>
                <a:gd name="connsiteY2" fmla="*/ 30861 h 57150"/>
                <a:gd name="connsiteX3" fmla="*/ 30861 w 57150"/>
                <a:gd name="connsiteY3" fmla="*/ 7144 h 57150"/>
                <a:gd name="connsiteX4" fmla="*/ 54578 w 57150"/>
                <a:gd name="connsiteY4" fmla="*/ 3086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4578" y="30861"/>
                  </a:moveTo>
                  <a:cubicBezTo>
                    <a:pt x="54578" y="44005"/>
                    <a:pt x="43910" y="54578"/>
                    <a:pt x="30861" y="54578"/>
                  </a:cubicBezTo>
                  <a:cubicBezTo>
                    <a:pt x="17717" y="54578"/>
                    <a:pt x="7144" y="43910"/>
                    <a:pt x="7144" y="30861"/>
                  </a:cubicBezTo>
                  <a:cubicBezTo>
                    <a:pt x="7144" y="17717"/>
                    <a:pt x="17812" y="7144"/>
                    <a:pt x="30861" y="7144"/>
                  </a:cubicBezTo>
                  <a:cubicBezTo>
                    <a:pt x="43910" y="7144"/>
                    <a:pt x="54578" y="17812"/>
                    <a:pt x="54578" y="3086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42F903C4-1E02-49B7-9E46-4BCDA6DD2CE6}"/>
                </a:ext>
              </a:extLst>
            </p:cNvPr>
            <p:cNvSpPr/>
            <p:nvPr/>
          </p:nvSpPr>
          <p:spPr>
            <a:xfrm>
              <a:off x="8978554" y="5515164"/>
              <a:ext cx="132738" cy="38162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547" y="219742"/>
                    <a:pt x="111270" y="151638"/>
                    <a:pt x="49453" y="714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E54E08AD-656B-42F8-AD06-44A7696D471D}"/>
                </a:ext>
              </a:extLst>
            </p:cNvPr>
            <p:cNvSpPr/>
            <p:nvPr/>
          </p:nvSpPr>
          <p:spPr>
            <a:xfrm>
              <a:off x="9358350" y="4690860"/>
              <a:ext cx="132738" cy="38162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547" y="219742"/>
                    <a:pt x="111270" y="151733"/>
                    <a:pt x="49453" y="714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63311A9-C48E-4F26-A996-3F16351E4075}"/>
                </a:ext>
              </a:extLst>
            </p:cNvPr>
            <p:cNvSpPr/>
            <p:nvPr/>
          </p:nvSpPr>
          <p:spPr>
            <a:xfrm>
              <a:off x="8667614" y="4087896"/>
              <a:ext cx="132738" cy="38162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547" y="219742"/>
                    <a:pt x="111270" y="151733"/>
                    <a:pt x="49453" y="714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B8CD906B-1E84-43EB-9924-500F0F00D943}"/>
                </a:ext>
              </a:extLst>
            </p:cNvPr>
            <p:cNvSpPr/>
            <p:nvPr/>
          </p:nvSpPr>
          <p:spPr>
            <a:xfrm>
              <a:off x="10450287" y="4759055"/>
              <a:ext cx="132738" cy="38162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547" y="219742"/>
                    <a:pt x="111270" y="151733"/>
                    <a:pt x="49453" y="714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EC65E7B6-78F7-48DB-AD62-833AB73B3D71}"/>
                </a:ext>
              </a:extLst>
            </p:cNvPr>
            <p:cNvSpPr/>
            <p:nvPr/>
          </p:nvSpPr>
          <p:spPr>
            <a:xfrm>
              <a:off x="9781287" y="3712247"/>
              <a:ext cx="132738" cy="38162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547" y="219742"/>
                    <a:pt x="111270" y="151733"/>
                    <a:pt x="49453" y="7144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67C5BD01-5A0C-48B5-9329-15B9F0D55DB4}"/>
                </a:ext>
              </a:extLst>
            </p:cNvPr>
            <p:cNvSpPr/>
            <p:nvPr/>
          </p:nvSpPr>
          <p:spPr>
            <a:xfrm>
              <a:off x="9506686" y="2541166"/>
              <a:ext cx="132738" cy="381622"/>
            </a:xfrm>
            <a:custGeom>
              <a:avLst/>
              <a:gdLst>
                <a:gd name="connsiteX0" fmla="*/ 49453 w 76200"/>
                <a:gd name="connsiteY0" fmla="*/ 7144 h 219075"/>
                <a:gd name="connsiteX1" fmla="*/ 37547 w 76200"/>
                <a:gd name="connsiteY1" fmla="*/ 219742 h 219075"/>
                <a:gd name="connsiteX2" fmla="*/ 49453 w 76200"/>
                <a:gd name="connsiteY2" fmla="*/ 7144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19075">
                  <a:moveTo>
                    <a:pt x="49453" y="7144"/>
                  </a:moveTo>
                  <a:cubicBezTo>
                    <a:pt x="49453" y="7144"/>
                    <a:pt x="-37225" y="104489"/>
                    <a:pt x="37547" y="219742"/>
                  </a:cubicBezTo>
                  <a:cubicBezTo>
                    <a:pt x="37451" y="219742"/>
                    <a:pt x="111175" y="151733"/>
                    <a:pt x="49453" y="7144"/>
                  </a:cubicBezTo>
                  <a:close/>
                </a:path>
              </a:pathLst>
            </a:custGeom>
            <a:solidFill>
              <a:srgbClr val="E2534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7448E6A4-26BF-42B8-B7DD-6C9F683ADCBF}"/>
                </a:ext>
              </a:extLst>
            </p:cNvPr>
            <p:cNvSpPr/>
            <p:nvPr/>
          </p:nvSpPr>
          <p:spPr>
            <a:xfrm>
              <a:off x="9131450" y="2208472"/>
              <a:ext cx="1128274" cy="597322"/>
            </a:xfrm>
            <a:custGeom>
              <a:avLst/>
              <a:gdLst>
                <a:gd name="connsiteX0" fmla="*/ 643766 w 647700"/>
                <a:gd name="connsiteY0" fmla="*/ 287094 h 342900"/>
                <a:gd name="connsiteX1" fmla="*/ 628241 w 647700"/>
                <a:gd name="connsiteY1" fmla="*/ 262615 h 342900"/>
                <a:gd name="connsiteX2" fmla="*/ 537563 w 647700"/>
                <a:gd name="connsiteY2" fmla="*/ 274045 h 342900"/>
                <a:gd name="connsiteX3" fmla="*/ 430311 w 647700"/>
                <a:gd name="connsiteY3" fmla="*/ 292047 h 342900"/>
                <a:gd name="connsiteX4" fmla="*/ 370684 w 647700"/>
                <a:gd name="connsiteY4" fmla="*/ 233468 h 342900"/>
                <a:gd name="connsiteX5" fmla="*/ 293437 w 647700"/>
                <a:gd name="connsiteY5" fmla="*/ 161936 h 342900"/>
                <a:gd name="connsiteX6" fmla="*/ 178946 w 647700"/>
                <a:gd name="connsiteY6" fmla="*/ 164412 h 342900"/>
                <a:gd name="connsiteX7" fmla="*/ 107223 w 647700"/>
                <a:gd name="connsiteY7" fmla="*/ 168508 h 342900"/>
                <a:gd name="connsiteX8" fmla="*/ 36643 w 647700"/>
                <a:gd name="connsiteY8" fmla="*/ 59637 h 342900"/>
                <a:gd name="connsiteX9" fmla="*/ 49120 w 647700"/>
                <a:gd name="connsiteY9" fmla="*/ 38301 h 342900"/>
                <a:gd name="connsiteX10" fmla="*/ 52168 w 647700"/>
                <a:gd name="connsiteY10" fmla="*/ 36967 h 342900"/>
                <a:gd name="connsiteX11" fmla="*/ 67408 w 647700"/>
                <a:gd name="connsiteY11" fmla="*/ 7440 h 342900"/>
                <a:gd name="connsiteX12" fmla="*/ 35881 w 647700"/>
                <a:gd name="connsiteY12" fmla="*/ 12964 h 342900"/>
                <a:gd name="connsiteX13" fmla="*/ 8544 w 647700"/>
                <a:gd name="connsiteY13" fmla="*/ 54208 h 342900"/>
                <a:gd name="connsiteX14" fmla="*/ 96555 w 647700"/>
                <a:gd name="connsiteY14" fmla="*/ 195082 h 342900"/>
                <a:gd name="connsiteX15" fmla="*/ 186566 w 647700"/>
                <a:gd name="connsiteY15" fmla="*/ 191939 h 342900"/>
                <a:gd name="connsiteX16" fmla="*/ 283626 w 647700"/>
                <a:gd name="connsiteY16" fmla="*/ 188891 h 342900"/>
                <a:gd name="connsiteX17" fmla="*/ 345824 w 647700"/>
                <a:gd name="connsiteY17" fmla="*/ 247851 h 342900"/>
                <a:gd name="connsiteX18" fmla="*/ 419548 w 647700"/>
                <a:gd name="connsiteY18" fmla="*/ 318622 h 342900"/>
                <a:gd name="connsiteX19" fmla="*/ 545945 w 647700"/>
                <a:gd name="connsiteY19" fmla="*/ 301382 h 342900"/>
                <a:gd name="connsiteX20" fmla="*/ 612048 w 647700"/>
                <a:gd name="connsiteY20" fmla="*/ 286332 h 342900"/>
                <a:gd name="connsiteX21" fmla="*/ 611000 w 647700"/>
                <a:gd name="connsiteY21" fmla="*/ 306239 h 342900"/>
                <a:gd name="connsiteX22" fmla="*/ 627479 w 647700"/>
                <a:gd name="connsiteY22" fmla="*/ 338434 h 342900"/>
                <a:gd name="connsiteX23" fmla="*/ 643766 w 647700"/>
                <a:gd name="connsiteY23" fmla="*/ 287094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7700" h="342900">
                  <a:moveTo>
                    <a:pt x="643766" y="287094"/>
                  </a:moveTo>
                  <a:cubicBezTo>
                    <a:pt x="642338" y="276998"/>
                    <a:pt x="637004" y="268615"/>
                    <a:pt x="628241" y="262615"/>
                  </a:cubicBezTo>
                  <a:cubicBezTo>
                    <a:pt x="611953" y="251471"/>
                    <a:pt x="584521" y="259281"/>
                    <a:pt x="537563" y="274045"/>
                  </a:cubicBezTo>
                  <a:cubicBezTo>
                    <a:pt x="499558" y="285951"/>
                    <a:pt x="452314" y="300810"/>
                    <a:pt x="430311" y="292047"/>
                  </a:cubicBezTo>
                  <a:cubicBezTo>
                    <a:pt x="396783" y="278712"/>
                    <a:pt x="384686" y="257757"/>
                    <a:pt x="370684" y="233468"/>
                  </a:cubicBezTo>
                  <a:cubicBezTo>
                    <a:pt x="355730" y="207560"/>
                    <a:pt x="338776" y="178223"/>
                    <a:pt x="293437" y="161936"/>
                  </a:cubicBezTo>
                  <a:cubicBezTo>
                    <a:pt x="247050" y="145267"/>
                    <a:pt x="210855" y="155458"/>
                    <a:pt x="178946" y="164412"/>
                  </a:cubicBezTo>
                  <a:cubicBezTo>
                    <a:pt x="153229" y="171651"/>
                    <a:pt x="130940" y="177938"/>
                    <a:pt x="107223" y="168508"/>
                  </a:cubicBezTo>
                  <a:cubicBezTo>
                    <a:pt x="42358" y="142790"/>
                    <a:pt x="32833" y="79640"/>
                    <a:pt x="36643" y="59637"/>
                  </a:cubicBezTo>
                  <a:cubicBezTo>
                    <a:pt x="38738" y="48778"/>
                    <a:pt x="42929" y="41635"/>
                    <a:pt x="49120" y="38301"/>
                  </a:cubicBezTo>
                  <a:cubicBezTo>
                    <a:pt x="50073" y="37825"/>
                    <a:pt x="51121" y="37348"/>
                    <a:pt x="52168" y="36967"/>
                  </a:cubicBezTo>
                  <a:lnTo>
                    <a:pt x="67408" y="7440"/>
                  </a:lnTo>
                  <a:cubicBezTo>
                    <a:pt x="57883" y="6583"/>
                    <a:pt x="46549" y="7345"/>
                    <a:pt x="35881" y="12964"/>
                  </a:cubicBezTo>
                  <a:cubicBezTo>
                    <a:pt x="26070" y="18108"/>
                    <a:pt x="13306" y="29443"/>
                    <a:pt x="8544" y="54208"/>
                  </a:cubicBezTo>
                  <a:cubicBezTo>
                    <a:pt x="924" y="93832"/>
                    <a:pt x="23593" y="166127"/>
                    <a:pt x="96555" y="195082"/>
                  </a:cubicBezTo>
                  <a:cubicBezTo>
                    <a:pt x="129226" y="208036"/>
                    <a:pt x="158372" y="199845"/>
                    <a:pt x="186566" y="191939"/>
                  </a:cubicBezTo>
                  <a:cubicBezTo>
                    <a:pt x="215713" y="183748"/>
                    <a:pt x="245812" y="175271"/>
                    <a:pt x="283626" y="188891"/>
                  </a:cubicBezTo>
                  <a:cubicBezTo>
                    <a:pt x="319154" y="201655"/>
                    <a:pt x="331537" y="223086"/>
                    <a:pt x="345824" y="247851"/>
                  </a:cubicBezTo>
                  <a:cubicBezTo>
                    <a:pt x="360398" y="273092"/>
                    <a:pt x="376876" y="301572"/>
                    <a:pt x="419548" y="318622"/>
                  </a:cubicBezTo>
                  <a:cubicBezTo>
                    <a:pt x="450980" y="331195"/>
                    <a:pt x="499177" y="316050"/>
                    <a:pt x="545945" y="301382"/>
                  </a:cubicBezTo>
                  <a:cubicBezTo>
                    <a:pt x="569185" y="294047"/>
                    <a:pt x="603761" y="280712"/>
                    <a:pt x="612048" y="286332"/>
                  </a:cubicBezTo>
                  <a:cubicBezTo>
                    <a:pt x="618716" y="290904"/>
                    <a:pt x="618906" y="301286"/>
                    <a:pt x="611000" y="306239"/>
                  </a:cubicBezTo>
                  <a:lnTo>
                    <a:pt x="627479" y="338434"/>
                  </a:lnTo>
                  <a:cubicBezTo>
                    <a:pt x="629860" y="335671"/>
                    <a:pt x="647100" y="310621"/>
                    <a:pt x="643766" y="28709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0C8531F3-AD67-4EE1-A953-E8937CAC27C1}"/>
                </a:ext>
              </a:extLst>
            </p:cNvPr>
            <p:cNvSpPr/>
            <p:nvPr/>
          </p:nvSpPr>
          <p:spPr>
            <a:xfrm>
              <a:off x="8376220" y="3566369"/>
              <a:ext cx="2140403" cy="613914"/>
            </a:xfrm>
            <a:custGeom>
              <a:avLst/>
              <a:gdLst>
                <a:gd name="connsiteX0" fmla="*/ 1218380 w 1228725"/>
                <a:gd name="connsiteY0" fmla="*/ 30879 h 352425"/>
                <a:gd name="connsiteX1" fmla="*/ 1101318 w 1228725"/>
                <a:gd name="connsiteY1" fmla="*/ 14687 h 352425"/>
                <a:gd name="connsiteX2" fmla="*/ 1032262 w 1228725"/>
                <a:gd name="connsiteY2" fmla="*/ 68122 h 352425"/>
                <a:gd name="connsiteX3" fmla="*/ 992257 w 1228725"/>
                <a:gd name="connsiteY3" fmla="*/ 99364 h 352425"/>
                <a:gd name="connsiteX4" fmla="*/ 945584 w 1228725"/>
                <a:gd name="connsiteY4" fmla="*/ 77742 h 352425"/>
                <a:gd name="connsiteX5" fmla="*/ 857764 w 1228725"/>
                <a:gd name="connsiteY5" fmla="*/ 39166 h 352425"/>
                <a:gd name="connsiteX6" fmla="*/ 767276 w 1228725"/>
                <a:gd name="connsiteY6" fmla="*/ 100793 h 352425"/>
                <a:gd name="connsiteX7" fmla="*/ 720032 w 1228725"/>
                <a:gd name="connsiteY7" fmla="*/ 144322 h 352425"/>
                <a:gd name="connsiteX8" fmla="*/ 658120 w 1228725"/>
                <a:gd name="connsiteY8" fmla="*/ 119557 h 352425"/>
                <a:gd name="connsiteX9" fmla="*/ 559060 w 1228725"/>
                <a:gd name="connsiteY9" fmla="*/ 86791 h 352425"/>
                <a:gd name="connsiteX10" fmla="*/ 480955 w 1228725"/>
                <a:gd name="connsiteY10" fmla="*/ 143655 h 352425"/>
                <a:gd name="connsiteX11" fmla="*/ 419042 w 1228725"/>
                <a:gd name="connsiteY11" fmla="*/ 192137 h 352425"/>
                <a:gd name="connsiteX12" fmla="*/ 340651 w 1228725"/>
                <a:gd name="connsiteY12" fmla="*/ 178707 h 352425"/>
                <a:gd name="connsiteX13" fmla="*/ 241687 w 1228725"/>
                <a:gd name="connsiteY13" fmla="*/ 164801 h 352425"/>
                <a:gd name="connsiteX14" fmla="*/ 186537 w 1228725"/>
                <a:gd name="connsiteY14" fmla="*/ 232523 h 352425"/>
                <a:gd name="connsiteX15" fmla="*/ 151675 w 1228725"/>
                <a:gd name="connsiteY15" fmla="*/ 277291 h 352425"/>
                <a:gd name="connsiteX16" fmla="*/ 96240 w 1228725"/>
                <a:gd name="connsiteY16" fmla="*/ 257955 h 352425"/>
                <a:gd name="connsiteX17" fmla="*/ 26326 w 1228725"/>
                <a:gd name="connsiteY17" fmla="*/ 254431 h 352425"/>
                <a:gd name="connsiteX18" fmla="*/ 7276 w 1228725"/>
                <a:gd name="connsiteY18" fmla="*/ 301865 h 352425"/>
                <a:gd name="connsiteX19" fmla="*/ 26898 w 1228725"/>
                <a:gd name="connsiteY19" fmla="*/ 348347 h 352425"/>
                <a:gd name="connsiteX20" fmla="*/ 41566 w 1228725"/>
                <a:gd name="connsiteY20" fmla="*/ 320439 h 352425"/>
                <a:gd name="connsiteX21" fmla="*/ 37947 w 1228725"/>
                <a:gd name="connsiteY21" fmla="*/ 282053 h 352425"/>
                <a:gd name="connsiteX22" fmla="*/ 76428 w 1228725"/>
                <a:gd name="connsiteY22" fmla="*/ 278529 h 352425"/>
                <a:gd name="connsiteX23" fmla="*/ 159391 w 1228725"/>
                <a:gd name="connsiteY23" fmla="*/ 304723 h 352425"/>
                <a:gd name="connsiteX24" fmla="*/ 214445 w 1228725"/>
                <a:gd name="connsiteY24" fmla="*/ 238429 h 352425"/>
                <a:gd name="connsiteX25" fmla="*/ 249973 w 1228725"/>
                <a:gd name="connsiteY25" fmla="*/ 192042 h 352425"/>
                <a:gd name="connsiteX26" fmla="*/ 328840 w 1228725"/>
                <a:gd name="connsiteY26" fmla="*/ 204615 h 352425"/>
                <a:gd name="connsiteX27" fmla="*/ 426662 w 1228725"/>
                <a:gd name="connsiteY27" fmla="*/ 219665 h 352425"/>
                <a:gd name="connsiteX28" fmla="*/ 503624 w 1228725"/>
                <a:gd name="connsiteY28" fmla="*/ 161086 h 352425"/>
                <a:gd name="connsiteX29" fmla="*/ 565061 w 1228725"/>
                <a:gd name="connsiteY29" fmla="*/ 114699 h 352425"/>
                <a:gd name="connsiteX30" fmla="*/ 640975 w 1228725"/>
                <a:gd name="connsiteY30" fmla="*/ 142417 h 352425"/>
                <a:gd name="connsiteX31" fmla="*/ 726223 w 1228725"/>
                <a:gd name="connsiteY31" fmla="*/ 172230 h 352425"/>
                <a:gd name="connsiteX32" fmla="*/ 790993 w 1228725"/>
                <a:gd name="connsiteY32" fmla="*/ 116699 h 352425"/>
                <a:gd name="connsiteX33" fmla="*/ 858240 w 1228725"/>
                <a:gd name="connsiteY33" fmla="*/ 67741 h 352425"/>
                <a:gd name="connsiteX34" fmla="*/ 925963 w 1228725"/>
                <a:gd name="connsiteY34" fmla="*/ 98602 h 352425"/>
                <a:gd name="connsiteX35" fmla="*/ 996257 w 1228725"/>
                <a:gd name="connsiteY35" fmla="*/ 127748 h 352425"/>
                <a:gd name="connsiteX36" fmla="*/ 1056169 w 1228725"/>
                <a:gd name="connsiteY36" fmla="*/ 83838 h 352425"/>
                <a:gd name="connsiteX37" fmla="*/ 1108367 w 1228725"/>
                <a:gd name="connsiteY37" fmla="*/ 42404 h 352425"/>
                <a:gd name="connsiteX38" fmla="*/ 1196473 w 1228725"/>
                <a:gd name="connsiteY38" fmla="*/ 47072 h 352425"/>
                <a:gd name="connsiteX39" fmla="*/ 1199902 w 1228725"/>
                <a:gd name="connsiteY39" fmla="*/ 78790 h 352425"/>
                <a:gd name="connsiteX40" fmla="*/ 1214475 w 1228725"/>
                <a:gd name="connsiteY40" fmla="*/ 118223 h 352425"/>
                <a:gd name="connsiteX41" fmla="*/ 1218380 w 1228725"/>
                <a:gd name="connsiteY41" fmla="*/ 3087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228725" h="352425">
                  <a:moveTo>
                    <a:pt x="1218380" y="30879"/>
                  </a:moveTo>
                  <a:cubicBezTo>
                    <a:pt x="1198092" y="6400"/>
                    <a:pt x="1156468" y="590"/>
                    <a:pt x="1101318" y="14687"/>
                  </a:cubicBezTo>
                  <a:cubicBezTo>
                    <a:pt x="1060456" y="25069"/>
                    <a:pt x="1044835" y="48977"/>
                    <a:pt x="1032262" y="68122"/>
                  </a:cubicBezTo>
                  <a:cubicBezTo>
                    <a:pt x="1021117" y="85076"/>
                    <a:pt x="1013783" y="96316"/>
                    <a:pt x="992257" y="99364"/>
                  </a:cubicBezTo>
                  <a:cubicBezTo>
                    <a:pt x="972540" y="102221"/>
                    <a:pt x="962729" y="93839"/>
                    <a:pt x="945584" y="77742"/>
                  </a:cubicBezTo>
                  <a:cubicBezTo>
                    <a:pt x="926915" y="60216"/>
                    <a:pt x="903865" y="38499"/>
                    <a:pt x="857764" y="39166"/>
                  </a:cubicBezTo>
                  <a:cubicBezTo>
                    <a:pt x="807948" y="40023"/>
                    <a:pt x="785374" y="73742"/>
                    <a:pt x="767276" y="100793"/>
                  </a:cubicBezTo>
                  <a:cubicBezTo>
                    <a:pt x="753370" y="121557"/>
                    <a:pt x="741368" y="139559"/>
                    <a:pt x="720032" y="144322"/>
                  </a:cubicBezTo>
                  <a:cubicBezTo>
                    <a:pt x="697744" y="149275"/>
                    <a:pt x="679361" y="135559"/>
                    <a:pt x="658120" y="119557"/>
                  </a:cubicBezTo>
                  <a:cubicBezTo>
                    <a:pt x="631926" y="99840"/>
                    <a:pt x="602208" y="77552"/>
                    <a:pt x="559060" y="86791"/>
                  </a:cubicBezTo>
                  <a:cubicBezTo>
                    <a:pt x="518197" y="95554"/>
                    <a:pt x="498385" y="121081"/>
                    <a:pt x="480955" y="143655"/>
                  </a:cubicBezTo>
                  <a:cubicBezTo>
                    <a:pt x="465048" y="164324"/>
                    <a:pt x="449998" y="183755"/>
                    <a:pt x="419042" y="192137"/>
                  </a:cubicBezTo>
                  <a:cubicBezTo>
                    <a:pt x="388372" y="200424"/>
                    <a:pt x="366274" y="190328"/>
                    <a:pt x="340651" y="178707"/>
                  </a:cubicBezTo>
                  <a:cubicBezTo>
                    <a:pt x="313505" y="166325"/>
                    <a:pt x="282644" y="152323"/>
                    <a:pt x="241687" y="164801"/>
                  </a:cubicBezTo>
                  <a:cubicBezTo>
                    <a:pt x="198062" y="178136"/>
                    <a:pt x="191680" y="208330"/>
                    <a:pt x="186537" y="232523"/>
                  </a:cubicBezTo>
                  <a:cubicBezTo>
                    <a:pt x="181774" y="254907"/>
                    <a:pt x="178631" y="269766"/>
                    <a:pt x="151675" y="277291"/>
                  </a:cubicBezTo>
                  <a:cubicBezTo>
                    <a:pt x="124243" y="284911"/>
                    <a:pt x="111289" y="272433"/>
                    <a:pt x="96240" y="257955"/>
                  </a:cubicBezTo>
                  <a:cubicBezTo>
                    <a:pt x="81190" y="243572"/>
                    <a:pt x="60140" y="227380"/>
                    <a:pt x="26326" y="254431"/>
                  </a:cubicBezTo>
                  <a:cubicBezTo>
                    <a:pt x="11277" y="266432"/>
                    <a:pt x="6229" y="284530"/>
                    <a:pt x="7276" y="301865"/>
                  </a:cubicBezTo>
                  <a:cubicBezTo>
                    <a:pt x="8419" y="319772"/>
                    <a:pt x="17468" y="335965"/>
                    <a:pt x="26898" y="348347"/>
                  </a:cubicBezTo>
                  <a:lnTo>
                    <a:pt x="41566" y="320439"/>
                  </a:lnTo>
                  <a:cubicBezTo>
                    <a:pt x="33756" y="307866"/>
                    <a:pt x="29470" y="293579"/>
                    <a:pt x="37947" y="282053"/>
                  </a:cubicBezTo>
                  <a:cubicBezTo>
                    <a:pt x="48424" y="267861"/>
                    <a:pt x="60712" y="263384"/>
                    <a:pt x="76428" y="278529"/>
                  </a:cubicBezTo>
                  <a:cubicBezTo>
                    <a:pt x="92335" y="293769"/>
                    <a:pt x="116242" y="316820"/>
                    <a:pt x="159391" y="304723"/>
                  </a:cubicBezTo>
                  <a:cubicBezTo>
                    <a:pt x="203015" y="292531"/>
                    <a:pt x="209397" y="262527"/>
                    <a:pt x="214445" y="238429"/>
                  </a:cubicBezTo>
                  <a:cubicBezTo>
                    <a:pt x="219112" y="216426"/>
                    <a:pt x="222541" y="200424"/>
                    <a:pt x="249973" y="192042"/>
                  </a:cubicBezTo>
                  <a:cubicBezTo>
                    <a:pt x="280644" y="182708"/>
                    <a:pt x="302932" y="192899"/>
                    <a:pt x="328840" y="204615"/>
                  </a:cubicBezTo>
                  <a:cubicBezTo>
                    <a:pt x="355701" y="216807"/>
                    <a:pt x="386086" y="230714"/>
                    <a:pt x="426662" y="219665"/>
                  </a:cubicBezTo>
                  <a:cubicBezTo>
                    <a:pt x="466858" y="208711"/>
                    <a:pt x="486384" y="183374"/>
                    <a:pt x="503624" y="161086"/>
                  </a:cubicBezTo>
                  <a:cubicBezTo>
                    <a:pt x="520102" y="139750"/>
                    <a:pt x="534390" y="121271"/>
                    <a:pt x="565061" y="114699"/>
                  </a:cubicBezTo>
                  <a:cubicBezTo>
                    <a:pt x="595540" y="108222"/>
                    <a:pt x="617638" y="124796"/>
                    <a:pt x="640975" y="142417"/>
                  </a:cubicBezTo>
                  <a:cubicBezTo>
                    <a:pt x="664501" y="160038"/>
                    <a:pt x="691076" y="180041"/>
                    <a:pt x="726223" y="172230"/>
                  </a:cubicBezTo>
                  <a:cubicBezTo>
                    <a:pt x="758704" y="164991"/>
                    <a:pt x="775849" y="139274"/>
                    <a:pt x="790993" y="116699"/>
                  </a:cubicBezTo>
                  <a:cubicBezTo>
                    <a:pt x="808329" y="90791"/>
                    <a:pt x="823283" y="68408"/>
                    <a:pt x="858240" y="67741"/>
                  </a:cubicBezTo>
                  <a:cubicBezTo>
                    <a:pt x="892625" y="67265"/>
                    <a:pt x="908818" y="82409"/>
                    <a:pt x="925963" y="98602"/>
                  </a:cubicBezTo>
                  <a:cubicBezTo>
                    <a:pt x="942917" y="114509"/>
                    <a:pt x="962063" y="132606"/>
                    <a:pt x="996257" y="127748"/>
                  </a:cubicBezTo>
                  <a:cubicBezTo>
                    <a:pt x="1030547" y="122891"/>
                    <a:pt x="1044168" y="102126"/>
                    <a:pt x="1056169" y="83838"/>
                  </a:cubicBezTo>
                  <a:cubicBezTo>
                    <a:pt x="1067600" y="66503"/>
                    <a:pt x="1078363" y="50024"/>
                    <a:pt x="1108367" y="42404"/>
                  </a:cubicBezTo>
                  <a:cubicBezTo>
                    <a:pt x="1150943" y="31546"/>
                    <a:pt x="1185043" y="31165"/>
                    <a:pt x="1196473" y="47072"/>
                  </a:cubicBezTo>
                  <a:cubicBezTo>
                    <a:pt x="1206569" y="61073"/>
                    <a:pt x="1203140" y="71360"/>
                    <a:pt x="1199902" y="78790"/>
                  </a:cubicBezTo>
                  <a:lnTo>
                    <a:pt x="1214475" y="118223"/>
                  </a:lnTo>
                  <a:cubicBezTo>
                    <a:pt x="1236764" y="85553"/>
                    <a:pt x="1234001" y="49834"/>
                    <a:pt x="1218380" y="3087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09BB6A3C-1BD0-469D-9447-F810631C5E6C}"/>
                </a:ext>
              </a:extLst>
            </p:cNvPr>
            <p:cNvSpPr/>
            <p:nvPr/>
          </p:nvSpPr>
          <p:spPr>
            <a:xfrm>
              <a:off x="8163634" y="4878477"/>
              <a:ext cx="2870463" cy="978944"/>
            </a:xfrm>
            <a:custGeom>
              <a:avLst/>
              <a:gdLst>
                <a:gd name="connsiteX0" fmla="*/ 1593212 w 1647825"/>
                <a:gd name="connsiteY0" fmla="*/ 558474 h 561975"/>
                <a:gd name="connsiteX1" fmla="*/ 1516250 w 1647825"/>
                <a:gd name="connsiteY1" fmla="*/ 511897 h 561975"/>
                <a:gd name="connsiteX2" fmla="*/ 1455004 w 1647825"/>
                <a:gd name="connsiteY2" fmla="*/ 468082 h 561975"/>
                <a:gd name="connsiteX3" fmla="*/ 1404712 w 1647825"/>
                <a:gd name="connsiteY3" fmla="*/ 479893 h 561975"/>
                <a:gd name="connsiteX4" fmla="*/ 1307176 w 1647825"/>
                <a:gd name="connsiteY4" fmla="*/ 499133 h 561975"/>
                <a:gd name="connsiteX5" fmla="*/ 1199639 w 1647825"/>
                <a:gd name="connsiteY5" fmla="*/ 443126 h 561975"/>
                <a:gd name="connsiteX6" fmla="*/ 1124201 w 1647825"/>
                <a:gd name="connsiteY6" fmla="*/ 403026 h 561975"/>
                <a:gd name="connsiteX7" fmla="*/ 1047906 w 1647825"/>
                <a:gd name="connsiteY7" fmla="*/ 442745 h 561975"/>
                <a:gd name="connsiteX8" fmla="*/ 941797 w 1647825"/>
                <a:gd name="connsiteY8" fmla="*/ 481226 h 561975"/>
                <a:gd name="connsiteX9" fmla="*/ 875979 w 1647825"/>
                <a:gd name="connsiteY9" fmla="*/ 410551 h 561975"/>
                <a:gd name="connsiteX10" fmla="*/ 828450 w 1647825"/>
                <a:gd name="connsiteY10" fmla="*/ 356163 h 561975"/>
                <a:gd name="connsiteX11" fmla="*/ 749964 w 1647825"/>
                <a:gd name="connsiteY11" fmla="*/ 373499 h 561975"/>
                <a:gd name="connsiteX12" fmla="*/ 649380 w 1647825"/>
                <a:gd name="connsiteY12" fmla="*/ 391406 h 561975"/>
                <a:gd name="connsiteX13" fmla="*/ 598802 w 1647825"/>
                <a:gd name="connsiteY13" fmla="*/ 331017 h 561975"/>
                <a:gd name="connsiteX14" fmla="*/ 552225 w 1647825"/>
                <a:gd name="connsiteY14" fmla="*/ 279011 h 561975"/>
                <a:gd name="connsiteX15" fmla="*/ 462023 w 1647825"/>
                <a:gd name="connsiteY15" fmla="*/ 298061 h 561975"/>
                <a:gd name="connsiteX16" fmla="*/ 339246 w 1647825"/>
                <a:gd name="connsiteY16" fmla="*/ 315110 h 561975"/>
                <a:gd name="connsiteX17" fmla="*/ 267808 w 1647825"/>
                <a:gd name="connsiteY17" fmla="*/ 229100 h 561975"/>
                <a:gd name="connsiteX18" fmla="*/ 236090 w 1647825"/>
                <a:gd name="connsiteY18" fmla="*/ 180141 h 561975"/>
                <a:gd name="connsiteX19" fmla="*/ 171987 w 1647825"/>
                <a:gd name="connsiteY19" fmla="*/ 176331 h 561975"/>
                <a:gd name="connsiteX20" fmla="*/ 92834 w 1647825"/>
                <a:gd name="connsiteY20" fmla="*/ 173950 h 561975"/>
                <a:gd name="connsiteX21" fmla="*/ 10252 w 1647825"/>
                <a:gd name="connsiteY21" fmla="*/ 34028 h 561975"/>
                <a:gd name="connsiteX22" fmla="*/ 32826 w 1647825"/>
                <a:gd name="connsiteY22" fmla="*/ 10025 h 561975"/>
                <a:gd name="connsiteX23" fmla="*/ 76165 w 1647825"/>
                <a:gd name="connsiteY23" fmla="*/ 13549 h 561975"/>
                <a:gd name="connsiteX24" fmla="*/ 63592 w 1647825"/>
                <a:gd name="connsiteY24" fmla="*/ 39171 h 561975"/>
                <a:gd name="connsiteX25" fmla="*/ 43304 w 1647825"/>
                <a:gd name="connsiteY25" fmla="*/ 36599 h 561975"/>
                <a:gd name="connsiteX26" fmla="*/ 37017 w 1647825"/>
                <a:gd name="connsiteY26" fmla="*/ 44124 h 561975"/>
                <a:gd name="connsiteX27" fmla="*/ 103502 w 1647825"/>
                <a:gd name="connsiteY27" fmla="*/ 147470 h 561975"/>
                <a:gd name="connsiteX28" fmla="*/ 166938 w 1647825"/>
                <a:gd name="connsiteY28" fmla="*/ 148232 h 561975"/>
                <a:gd name="connsiteX29" fmla="*/ 250568 w 1647825"/>
                <a:gd name="connsiteY29" fmla="*/ 155471 h 561975"/>
                <a:gd name="connsiteX30" fmla="*/ 294573 w 1647825"/>
                <a:gd name="connsiteY30" fmla="*/ 218813 h 561975"/>
                <a:gd name="connsiteX31" fmla="*/ 350866 w 1647825"/>
                <a:gd name="connsiteY31" fmla="*/ 289012 h 561975"/>
                <a:gd name="connsiteX32" fmla="*/ 450307 w 1647825"/>
                <a:gd name="connsiteY32" fmla="*/ 272057 h 561975"/>
                <a:gd name="connsiteX33" fmla="*/ 561273 w 1647825"/>
                <a:gd name="connsiteY33" fmla="*/ 251864 h 561975"/>
                <a:gd name="connsiteX34" fmla="*/ 625662 w 1647825"/>
                <a:gd name="connsiteY34" fmla="*/ 320825 h 561975"/>
                <a:gd name="connsiteX35" fmla="*/ 660143 w 1647825"/>
                <a:gd name="connsiteY35" fmla="*/ 364926 h 561975"/>
                <a:gd name="connsiteX36" fmla="*/ 737867 w 1647825"/>
                <a:gd name="connsiteY36" fmla="*/ 347781 h 561975"/>
                <a:gd name="connsiteX37" fmla="*/ 839022 w 1647825"/>
                <a:gd name="connsiteY37" fmla="*/ 329588 h 561975"/>
                <a:gd name="connsiteX38" fmla="*/ 901316 w 1647825"/>
                <a:gd name="connsiteY38" fmla="*/ 397216 h 561975"/>
                <a:gd name="connsiteX39" fmla="*/ 952275 w 1647825"/>
                <a:gd name="connsiteY39" fmla="*/ 454652 h 561975"/>
                <a:gd name="connsiteX40" fmla="*/ 1029903 w 1647825"/>
                <a:gd name="connsiteY40" fmla="*/ 420647 h 561975"/>
                <a:gd name="connsiteX41" fmla="*/ 1126011 w 1647825"/>
                <a:gd name="connsiteY41" fmla="*/ 374546 h 561975"/>
                <a:gd name="connsiteX42" fmla="*/ 1217546 w 1647825"/>
                <a:gd name="connsiteY42" fmla="*/ 420838 h 561975"/>
                <a:gd name="connsiteX43" fmla="*/ 1311462 w 1647825"/>
                <a:gd name="connsiteY43" fmla="*/ 470844 h 561975"/>
                <a:gd name="connsiteX44" fmla="*/ 1390901 w 1647825"/>
                <a:gd name="connsiteY44" fmla="*/ 454937 h 561975"/>
                <a:gd name="connsiteX45" fmla="*/ 1460910 w 1647825"/>
                <a:gd name="connsiteY45" fmla="*/ 440174 h 561975"/>
                <a:gd name="connsiteX46" fmla="*/ 1536824 w 1647825"/>
                <a:gd name="connsiteY46" fmla="*/ 491894 h 561975"/>
                <a:gd name="connsiteX47" fmla="*/ 1595403 w 1647825"/>
                <a:gd name="connsiteY47" fmla="*/ 529804 h 561975"/>
                <a:gd name="connsiteX48" fmla="*/ 1613691 w 1647825"/>
                <a:gd name="connsiteY48" fmla="*/ 521803 h 561975"/>
                <a:gd name="connsiteX49" fmla="*/ 1611881 w 1647825"/>
                <a:gd name="connsiteY49" fmla="*/ 510754 h 561975"/>
                <a:gd name="connsiteX50" fmla="*/ 1588735 w 1647825"/>
                <a:gd name="connsiteY50" fmla="*/ 502562 h 561975"/>
                <a:gd name="connsiteX51" fmla="*/ 1585497 w 1647825"/>
                <a:gd name="connsiteY51" fmla="*/ 474178 h 561975"/>
                <a:gd name="connsiteX52" fmla="*/ 1635122 w 1647825"/>
                <a:gd name="connsiteY52" fmla="*/ 494180 h 561975"/>
                <a:gd name="connsiteX53" fmla="*/ 1639408 w 1647825"/>
                <a:gd name="connsiteY53" fmla="*/ 534185 h 561975"/>
                <a:gd name="connsiteX54" fmla="*/ 1597022 w 1647825"/>
                <a:gd name="connsiteY54" fmla="*/ 558379 h 561975"/>
                <a:gd name="connsiteX55" fmla="*/ 1593212 w 1647825"/>
                <a:gd name="connsiteY55" fmla="*/ 558474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647825" h="561975">
                  <a:moveTo>
                    <a:pt x="1593212" y="558474"/>
                  </a:moveTo>
                  <a:cubicBezTo>
                    <a:pt x="1561875" y="558474"/>
                    <a:pt x="1538729" y="534852"/>
                    <a:pt x="1516250" y="511897"/>
                  </a:cubicBezTo>
                  <a:cubicBezTo>
                    <a:pt x="1497486" y="492752"/>
                    <a:pt x="1478055" y="472940"/>
                    <a:pt x="1455004" y="468082"/>
                  </a:cubicBezTo>
                  <a:cubicBezTo>
                    <a:pt x="1433763" y="463700"/>
                    <a:pt x="1421571" y="470463"/>
                    <a:pt x="1404712" y="479893"/>
                  </a:cubicBezTo>
                  <a:cubicBezTo>
                    <a:pt x="1383376" y="491799"/>
                    <a:pt x="1356801" y="506563"/>
                    <a:pt x="1307176" y="499133"/>
                  </a:cubicBezTo>
                  <a:cubicBezTo>
                    <a:pt x="1260504" y="492085"/>
                    <a:pt x="1228214" y="466082"/>
                    <a:pt x="1199639" y="443126"/>
                  </a:cubicBezTo>
                  <a:cubicBezTo>
                    <a:pt x="1174017" y="422552"/>
                    <a:pt x="1151919" y="404741"/>
                    <a:pt x="1124201" y="403026"/>
                  </a:cubicBezTo>
                  <a:cubicBezTo>
                    <a:pt x="1098579" y="401502"/>
                    <a:pt x="1072861" y="422457"/>
                    <a:pt x="1047906" y="442745"/>
                  </a:cubicBezTo>
                  <a:cubicBezTo>
                    <a:pt x="1015330" y="469320"/>
                    <a:pt x="981612" y="496752"/>
                    <a:pt x="941797" y="481226"/>
                  </a:cubicBezTo>
                  <a:cubicBezTo>
                    <a:pt x="906174" y="467225"/>
                    <a:pt x="890172" y="437126"/>
                    <a:pt x="875979" y="410551"/>
                  </a:cubicBezTo>
                  <a:cubicBezTo>
                    <a:pt x="863025" y="386262"/>
                    <a:pt x="851881" y="365307"/>
                    <a:pt x="828450" y="356163"/>
                  </a:cubicBezTo>
                  <a:cubicBezTo>
                    <a:pt x="805494" y="347210"/>
                    <a:pt x="778539" y="359973"/>
                    <a:pt x="749964" y="373499"/>
                  </a:cubicBezTo>
                  <a:cubicBezTo>
                    <a:pt x="717293" y="389024"/>
                    <a:pt x="683479" y="405026"/>
                    <a:pt x="649380" y="391406"/>
                  </a:cubicBezTo>
                  <a:cubicBezTo>
                    <a:pt x="616995" y="378452"/>
                    <a:pt x="607279" y="353210"/>
                    <a:pt x="598802" y="331017"/>
                  </a:cubicBezTo>
                  <a:cubicBezTo>
                    <a:pt x="590134" y="308443"/>
                    <a:pt x="582705" y="289012"/>
                    <a:pt x="552225" y="279011"/>
                  </a:cubicBezTo>
                  <a:cubicBezTo>
                    <a:pt x="524126" y="269771"/>
                    <a:pt x="493932" y="283487"/>
                    <a:pt x="462023" y="298061"/>
                  </a:cubicBezTo>
                  <a:cubicBezTo>
                    <a:pt x="424780" y="315015"/>
                    <a:pt x="382680" y="334160"/>
                    <a:pt x="339246" y="315110"/>
                  </a:cubicBezTo>
                  <a:cubicBezTo>
                    <a:pt x="293335" y="295013"/>
                    <a:pt x="279238" y="258437"/>
                    <a:pt x="267808" y="229100"/>
                  </a:cubicBezTo>
                  <a:cubicBezTo>
                    <a:pt x="259617" y="207954"/>
                    <a:pt x="252568" y="189761"/>
                    <a:pt x="236090" y="180141"/>
                  </a:cubicBezTo>
                  <a:cubicBezTo>
                    <a:pt x="215897" y="168330"/>
                    <a:pt x="195609" y="172045"/>
                    <a:pt x="171987" y="176331"/>
                  </a:cubicBezTo>
                  <a:cubicBezTo>
                    <a:pt x="148365" y="180617"/>
                    <a:pt x="121695" y="185475"/>
                    <a:pt x="92834" y="173950"/>
                  </a:cubicBezTo>
                  <a:cubicBezTo>
                    <a:pt x="34446" y="150614"/>
                    <a:pt x="-4416" y="72794"/>
                    <a:pt x="10252" y="34028"/>
                  </a:cubicBezTo>
                  <a:cubicBezTo>
                    <a:pt x="15777" y="19359"/>
                    <a:pt x="25587" y="12882"/>
                    <a:pt x="32826" y="10025"/>
                  </a:cubicBezTo>
                  <a:cubicBezTo>
                    <a:pt x="52353" y="2309"/>
                    <a:pt x="73784" y="12406"/>
                    <a:pt x="76165" y="13549"/>
                  </a:cubicBezTo>
                  <a:lnTo>
                    <a:pt x="63592" y="39171"/>
                  </a:lnTo>
                  <a:cubicBezTo>
                    <a:pt x="60449" y="37647"/>
                    <a:pt x="49876" y="33932"/>
                    <a:pt x="43304" y="36599"/>
                  </a:cubicBezTo>
                  <a:cubicBezTo>
                    <a:pt x="41589" y="37266"/>
                    <a:pt x="39018" y="38885"/>
                    <a:pt x="37017" y="44124"/>
                  </a:cubicBezTo>
                  <a:cubicBezTo>
                    <a:pt x="29112" y="64984"/>
                    <a:pt x="56163" y="128516"/>
                    <a:pt x="103502" y="147470"/>
                  </a:cubicBezTo>
                  <a:cubicBezTo>
                    <a:pt x="124743" y="155948"/>
                    <a:pt x="145221" y="152233"/>
                    <a:pt x="166938" y="148232"/>
                  </a:cubicBezTo>
                  <a:cubicBezTo>
                    <a:pt x="192370" y="143565"/>
                    <a:pt x="221231" y="138326"/>
                    <a:pt x="250568" y="155471"/>
                  </a:cubicBezTo>
                  <a:cubicBezTo>
                    <a:pt x="275714" y="170140"/>
                    <a:pt x="285239" y="194905"/>
                    <a:pt x="294573" y="218813"/>
                  </a:cubicBezTo>
                  <a:cubicBezTo>
                    <a:pt x="305527" y="247007"/>
                    <a:pt x="315814" y="273677"/>
                    <a:pt x="350866" y="289012"/>
                  </a:cubicBezTo>
                  <a:cubicBezTo>
                    <a:pt x="382584" y="302918"/>
                    <a:pt x="415446" y="287964"/>
                    <a:pt x="450307" y="272057"/>
                  </a:cubicBezTo>
                  <a:cubicBezTo>
                    <a:pt x="485835" y="255865"/>
                    <a:pt x="522507" y="239196"/>
                    <a:pt x="561273" y="251864"/>
                  </a:cubicBezTo>
                  <a:cubicBezTo>
                    <a:pt x="604707" y="266057"/>
                    <a:pt x="616328" y="296441"/>
                    <a:pt x="625662" y="320825"/>
                  </a:cubicBezTo>
                  <a:cubicBezTo>
                    <a:pt x="633282" y="340828"/>
                    <a:pt x="639378" y="356544"/>
                    <a:pt x="660143" y="364926"/>
                  </a:cubicBezTo>
                  <a:cubicBezTo>
                    <a:pt x="682622" y="373880"/>
                    <a:pt x="709482" y="361211"/>
                    <a:pt x="737867" y="347781"/>
                  </a:cubicBezTo>
                  <a:cubicBezTo>
                    <a:pt x="770633" y="332255"/>
                    <a:pt x="804542" y="316158"/>
                    <a:pt x="839022" y="329588"/>
                  </a:cubicBezTo>
                  <a:cubicBezTo>
                    <a:pt x="872265" y="342542"/>
                    <a:pt x="887695" y="371594"/>
                    <a:pt x="901316" y="397216"/>
                  </a:cubicBezTo>
                  <a:cubicBezTo>
                    <a:pt x="914270" y="421600"/>
                    <a:pt x="926557" y="444555"/>
                    <a:pt x="952275" y="454652"/>
                  </a:cubicBezTo>
                  <a:cubicBezTo>
                    <a:pt x="974944" y="463510"/>
                    <a:pt x="996661" y="447699"/>
                    <a:pt x="1029903" y="420647"/>
                  </a:cubicBezTo>
                  <a:cubicBezTo>
                    <a:pt x="1059050" y="396835"/>
                    <a:pt x="1089054" y="372165"/>
                    <a:pt x="1126011" y="374546"/>
                  </a:cubicBezTo>
                  <a:cubicBezTo>
                    <a:pt x="1162777" y="376832"/>
                    <a:pt x="1190590" y="399216"/>
                    <a:pt x="1217546" y="420838"/>
                  </a:cubicBezTo>
                  <a:cubicBezTo>
                    <a:pt x="1244502" y="442555"/>
                    <a:pt x="1272410" y="464939"/>
                    <a:pt x="1311462" y="470844"/>
                  </a:cubicBezTo>
                  <a:cubicBezTo>
                    <a:pt x="1351467" y="476940"/>
                    <a:pt x="1370613" y="466177"/>
                    <a:pt x="1390901" y="454937"/>
                  </a:cubicBezTo>
                  <a:cubicBezTo>
                    <a:pt x="1409760" y="444460"/>
                    <a:pt x="1429191" y="433601"/>
                    <a:pt x="1460910" y="440174"/>
                  </a:cubicBezTo>
                  <a:cubicBezTo>
                    <a:pt x="1492533" y="446746"/>
                    <a:pt x="1516059" y="470749"/>
                    <a:pt x="1536824" y="491894"/>
                  </a:cubicBezTo>
                  <a:cubicBezTo>
                    <a:pt x="1557398" y="512849"/>
                    <a:pt x="1575210" y="531042"/>
                    <a:pt x="1595403" y="529804"/>
                  </a:cubicBezTo>
                  <a:cubicBezTo>
                    <a:pt x="1604832" y="529233"/>
                    <a:pt x="1611500" y="526280"/>
                    <a:pt x="1613691" y="521803"/>
                  </a:cubicBezTo>
                  <a:cubicBezTo>
                    <a:pt x="1615215" y="518660"/>
                    <a:pt x="1614548" y="514374"/>
                    <a:pt x="1611881" y="510754"/>
                  </a:cubicBezTo>
                  <a:cubicBezTo>
                    <a:pt x="1607404" y="504467"/>
                    <a:pt x="1598736" y="501419"/>
                    <a:pt x="1588735" y="502562"/>
                  </a:cubicBezTo>
                  <a:lnTo>
                    <a:pt x="1585497" y="474178"/>
                  </a:lnTo>
                  <a:cubicBezTo>
                    <a:pt x="1605975" y="471892"/>
                    <a:pt x="1624549" y="479321"/>
                    <a:pt x="1635122" y="494180"/>
                  </a:cubicBezTo>
                  <a:cubicBezTo>
                    <a:pt x="1643790" y="506277"/>
                    <a:pt x="1645409" y="521612"/>
                    <a:pt x="1639408" y="534185"/>
                  </a:cubicBezTo>
                  <a:cubicBezTo>
                    <a:pt x="1635408" y="542567"/>
                    <a:pt x="1624644" y="556760"/>
                    <a:pt x="1597022" y="558379"/>
                  </a:cubicBezTo>
                  <a:cubicBezTo>
                    <a:pt x="1595688" y="558474"/>
                    <a:pt x="1594450" y="558474"/>
                    <a:pt x="1593212" y="55847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45" name="Rectangle 344">
            <a:extLst>
              <a:ext uri="{FF2B5EF4-FFF2-40B4-BE49-F238E27FC236}">
                <a16:creationId xmlns:a16="http://schemas.microsoft.com/office/drawing/2014/main" id="{B72A636A-1B49-4F53-865B-F9F2ACDD1081}"/>
              </a:ext>
            </a:extLst>
          </p:cNvPr>
          <p:cNvSpPr/>
          <p:nvPr/>
        </p:nvSpPr>
        <p:spPr>
          <a:xfrm>
            <a:off x="2098040" y="870444"/>
            <a:ext cx="7244080" cy="598755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aphic 1">
            <a:extLst>
              <a:ext uri="{FF2B5EF4-FFF2-40B4-BE49-F238E27FC236}">
                <a16:creationId xmlns:a16="http://schemas.microsoft.com/office/drawing/2014/main" id="{248F2592-4E6A-4852-AD27-433C085FB8F5}"/>
              </a:ext>
            </a:extLst>
          </p:cNvPr>
          <p:cNvGrpSpPr/>
          <p:nvPr/>
        </p:nvGrpSpPr>
        <p:grpSpPr>
          <a:xfrm>
            <a:off x="4327096" y="1981014"/>
            <a:ext cx="3263039" cy="4876104"/>
            <a:chOff x="4184241" y="1141234"/>
            <a:chExt cx="3825011" cy="571588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5108C9D-DBB2-40A4-9D5D-587202E9A798}"/>
                </a:ext>
              </a:extLst>
            </p:cNvPr>
            <p:cNvSpPr/>
            <p:nvPr/>
          </p:nvSpPr>
          <p:spPr>
            <a:xfrm>
              <a:off x="5477863" y="2954024"/>
              <a:ext cx="4649" cy="4649"/>
            </a:xfrm>
            <a:custGeom>
              <a:avLst/>
              <a:gdLst>
                <a:gd name="connsiteX0" fmla="*/ 3487 w 4648"/>
                <a:gd name="connsiteY0" fmla="*/ 3487 h 4648"/>
                <a:gd name="connsiteX1" fmla="*/ 3858 w 4648"/>
                <a:gd name="connsiteY1" fmla="*/ 3998 h 4648"/>
                <a:gd name="connsiteX2" fmla="*/ 3487 w 4648"/>
                <a:gd name="connsiteY2" fmla="*/ 3487 h 4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48" h="4648">
                  <a:moveTo>
                    <a:pt x="3487" y="3487"/>
                  </a:moveTo>
                  <a:cubicBezTo>
                    <a:pt x="3579" y="3672"/>
                    <a:pt x="3719" y="3812"/>
                    <a:pt x="3858" y="3998"/>
                  </a:cubicBezTo>
                  <a:cubicBezTo>
                    <a:pt x="3673" y="3672"/>
                    <a:pt x="3533" y="3533"/>
                    <a:pt x="3487" y="3487"/>
                  </a:cubicBezTo>
                  <a:close/>
                </a:path>
              </a:pathLst>
            </a:custGeom>
            <a:solidFill>
              <a:srgbClr val="5A9FC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A28B1C1-6521-4ADE-BA27-E28E423D3E9B}"/>
                </a:ext>
              </a:extLst>
            </p:cNvPr>
            <p:cNvSpPr/>
            <p:nvPr/>
          </p:nvSpPr>
          <p:spPr>
            <a:xfrm>
              <a:off x="5652879" y="2056577"/>
              <a:ext cx="1199363" cy="1408555"/>
            </a:xfrm>
            <a:custGeom>
              <a:avLst/>
              <a:gdLst>
                <a:gd name="connsiteX0" fmla="*/ 523590 w 1199363"/>
                <a:gd name="connsiteY0" fmla="*/ 251093 h 1408554"/>
                <a:gd name="connsiteX1" fmla="*/ 694662 w 1199363"/>
                <a:gd name="connsiteY1" fmla="*/ 70398 h 1408554"/>
                <a:gd name="connsiteX2" fmla="*/ 905527 w 1199363"/>
                <a:gd name="connsiteY2" fmla="*/ 12057 h 1408554"/>
                <a:gd name="connsiteX3" fmla="*/ 1197000 w 1199363"/>
                <a:gd name="connsiteY3" fmla="*/ 116560 h 1408554"/>
                <a:gd name="connsiteX4" fmla="*/ 1049451 w 1199363"/>
                <a:gd name="connsiteY4" fmla="*/ 555908 h 1408554"/>
                <a:gd name="connsiteX5" fmla="*/ 1061491 w 1199363"/>
                <a:gd name="connsiteY5" fmla="*/ 919529 h 1408554"/>
                <a:gd name="connsiteX6" fmla="*/ 921658 w 1199363"/>
                <a:gd name="connsiteY6" fmla="*/ 1341816 h 1408554"/>
                <a:gd name="connsiteX7" fmla="*/ 583233 w 1199363"/>
                <a:gd name="connsiteY7" fmla="*/ 1380075 h 1408554"/>
                <a:gd name="connsiteX8" fmla="*/ 270794 w 1199363"/>
                <a:gd name="connsiteY8" fmla="*/ 1186922 h 1408554"/>
                <a:gd name="connsiteX9" fmla="*/ 6609 w 1199363"/>
                <a:gd name="connsiteY9" fmla="*/ 1153684 h 1408554"/>
                <a:gd name="connsiteX10" fmla="*/ 77269 w 1199363"/>
                <a:gd name="connsiteY10" fmla="*/ 1039186 h 1408554"/>
                <a:gd name="connsiteX11" fmla="*/ 256058 w 1199363"/>
                <a:gd name="connsiteY11" fmla="*/ 745063 h 1408554"/>
                <a:gd name="connsiteX12" fmla="*/ 396077 w 1199363"/>
                <a:gd name="connsiteY12" fmla="*/ 482737 h 1408554"/>
                <a:gd name="connsiteX13" fmla="*/ 523590 w 1199363"/>
                <a:gd name="connsiteY13" fmla="*/ 251093 h 1408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99363" h="1408554">
                  <a:moveTo>
                    <a:pt x="523590" y="251093"/>
                  </a:moveTo>
                  <a:cubicBezTo>
                    <a:pt x="569798" y="182432"/>
                    <a:pt x="624328" y="120139"/>
                    <a:pt x="694662" y="70398"/>
                  </a:cubicBezTo>
                  <a:cubicBezTo>
                    <a:pt x="765415" y="20332"/>
                    <a:pt x="819480" y="-13093"/>
                    <a:pt x="905527" y="12057"/>
                  </a:cubicBezTo>
                  <a:cubicBezTo>
                    <a:pt x="1005939" y="41390"/>
                    <a:pt x="1086501" y="118233"/>
                    <a:pt x="1197000" y="116560"/>
                  </a:cubicBezTo>
                  <a:cubicBezTo>
                    <a:pt x="1148608" y="263412"/>
                    <a:pt x="1088453" y="404825"/>
                    <a:pt x="1049451" y="555908"/>
                  </a:cubicBezTo>
                  <a:cubicBezTo>
                    <a:pt x="1016213" y="684537"/>
                    <a:pt x="1042896" y="805729"/>
                    <a:pt x="1061491" y="919529"/>
                  </a:cubicBezTo>
                  <a:cubicBezTo>
                    <a:pt x="1086780" y="1074098"/>
                    <a:pt x="1097100" y="1215000"/>
                    <a:pt x="921658" y="1341816"/>
                  </a:cubicBezTo>
                  <a:cubicBezTo>
                    <a:pt x="821060" y="1414568"/>
                    <a:pt x="697824" y="1421495"/>
                    <a:pt x="583233" y="1380075"/>
                  </a:cubicBezTo>
                  <a:cubicBezTo>
                    <a:pt x="469759" y="1339027"/>
                    <a:pt x="392079" y="1205842"/>
                    <a:pt x="270794" y="1186922"/>
                  </a:cubicBezTo>
                  <a:cubicBezTo>
                    <a:pt x="197903" y="1175532"/>
                    <a:pt x="38638" y="1265950"/>
                    <a:pt x="6609" y="1153684"/>
                  </a:cubicBezTo>
                  <a:cubicBezTo>
                    <a:pt x="-10126" y="1095017"/>
                    <a:pt x="44310" y="1076469"/>
                    <a:pt x="77269" y="1039186"/>
                  </a:cubicBezTo>
                  <a:cubicBezTo>
                    <a:pt x="153089" y="953325"/>
                    <a:pt x="210454" y="849612"/>
                    <a:pt x="256058" y="745063"/>
                  </a:cubicBezTo>
                  <a:cubicBezTo>
                    <a:pt x="296827" y="651531"/>
                    <a:pt x="351403" y="573433"/>
                    <a:pt x="396077" y="482737"/>
                  </a:cubicBezTo>
                  <a:cubicBezTo>
                    <a:pt x="435312" y="403059"/>
                    <a:pt x="474826" y="323520"/>
                    <a:pt x="523590" y="251093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C7F7F88-C224-403D-A61F-5C28729B9C95}"/>
                </a:ext>
              </a:extLst>
            </p:cNvPr>
            <p:cNvSpPr/>
            <p:nvPr/>
          </p:nvSpPr>
          <p:spPr>
            <a:xfrm>
              <a:off x="6036980" y="2032049"/>
              <a:ext cx="715899" cy="608979"/>
            </a:xfrm>
            <a:custGeom>
              <a:avLst/>
              <a:gdLst>
                <a:gd name="connsiteX0" fmla="*/ 221818 w 715899"/>
                <a:gd name="connsiteY0" fmla="*/ 128583 h 608979"/>
                <a:gd name="connsiteX1" fmla="*/ 271699 w 715899"/>
                <a:gd name="connsiteY1" fmla="*/ 3487 h 608979"/>
                <a:gd name="connsiteX2" fmla="*/ 476846 w 715899"/>
                <a:gd name="connsiteY2" fmla="*/ 279898 h 608979"/>
                <a:gd name="connsiteX3" fmla="*/ 714673 w 715899"/>
                <a:gd name="connsiteY3" fmla="*/ 393280 h 608979"/>
                <a:gd name="connsiteX4" fmla="*/ 492233 w 715899"/>
                <a:gd name="connsiteY4" fmla="*/ 442044 h 608979"/>
                <a:gd name="connsiteX5" fmla="*/ 253243 w 715899"/>
                <a:gd name="connsiteY5" fmla="*/ 495876 h 608979"/>
                <a:gd name="connsiteX6" fmla="*/ 8304 w 715899"/>
                <a:gd name="connsiteY6" fmla="*/ 588107 h 608979"/>
                <a:gd name="connsiteX7" fmla="*/ 81474 w 715899"/>
                <a:gd name="connsiteY7" fmla="*/ 403600 h 608979"/>
                <a:gd name="connsiteX8" fmla="*/ 183699 w 715899"/>
                <a:gd name="connsiteY8" fmla="*/ 211516 h 608979"/>
                <a:gd name="connsiteX9" fmla="*/ 221818 w 715899"/>
                <a:gd name="connsiteY9" fmla="*/ 128583 h 60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5899" h="608979">
                  <a:moveTo>
                    <a:pt x="221818" y="128583"/>
                  </a:moveTo>
                  <a:cubicBezTo>
                    <a:pt x="240599" y="85768"/>
                    <a:pt x="258496" y="41606"/>
                    <a:pt x="271699" y="3487"/>
                  </a:cubicBezTo>
                  <a:cubicBezTo>
                    <a:pt x="340406" y="95391"/>
                    <a:pt x="383314" y="212166"/>
                    <a:pt x="476846" y="279898"/>
                  </a:cubicBezTo>
                  <a:cubicBezTo>
                    <a:pt x="505761" y="300817"/>
                    <a:pt x="694079" y="435071"/>
                    <a:pt x="714673" y="393280"/>
                  </a:cubicBezTo>
                  <a:cubicBezTo>
                    <a:pt x="662608" y="498805"/>
                    <a:pt x="570192" y="488160"/>
                    <a:pt x="492233" y="442044"/>
                  </a:cubicBezTo>
                  <a:cubicBezTo>
                    <a:pt x="360070" y="363807"/>
                    <a:pt x="372343" y="393326"/>
                    <a:pt x="253243" y="495876"/>
                  </a:cubicBezTo>
                  <a:cubicBezTo>
                    <a:pt x="216844" y="527162"/>
                    <a:pt x="48468" y="654164"/>
                    <a:pt x="8304" y="588107"/>
                  </a:cubicBezTo>
                  <a:cubicBezTo>
                    <a:pt x="-16660" y="547059"/>
                    <a:pt x="62600" y="437535"/>
                    <a:pt x="81474" y="403600"/>
                  </a:cubicBezTo>
                  <a:cubicBezTo>
                    <a:pt x="116479" y="340564"/>
                    <a:pt x="152181" y="276783"/>
                    <a:pt x="183699" y="211516"/>
                  </a:cubicBezTo>
                  <a:cubicBezTo>
                    <a:pt x="195971" y="185994"/>
                    <a:pt x="209081" y="157591"/>
                    <a:pt x="221818" y="128583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86AAA4B-0355-460E-B573-335FC5EEC1CC}"/>
                </a:ext>
              </a:extLst>
            </p:cNvPr>
            <p:cNvSpPr/>
            <p:nvPr/>
          </p:nvSpPr>
          <p:spPr>
            <a:xfrm>
              <a:off x="6347366" y="1248655"/>
              <a:ext cx="743791" cy="1124984"/>
            </a:xfrm>
            <a:custGeom>
              <a:avLst/>
              <a:gdLst>
                <a:gd name="connsiteX0" fmla="*/ 187983 w 743791"/>
                <a:gd name="connsiteY0" fmla="*/ 499637 h 1124984"/>
                <a:gd name="connsiteX1" fmla="*/ 246835 w 743791"/>
                <a:gd name="connsiteY1" fmla="*/ 212348 h 1124984"/>
                <a:gd name="connsiteX2" fmla="*/ 407634 w 743791"/>
                <a:gd name="connsiteY2" fmla="*/ 14267 h 1124984"/>
                <a:gd name="connsiteX3" fmla="*/ 660430 w 743791"/>
                <a:gd name="connsiteY3" fmla="*/ 255441 h 1124984"/>
                <a:gd name="connsiteX4" fmla="*/ 739458 w 743791"/>
                <a:gd name="connsiteY4" fmla="*/ 551470 h 1124984"/>
                <a:gd name="connsiteX5" fmla="*/ 647181 w 743791"/>
                <a:gd name="connsiteY5" fmla="*/ 1051856 h 1124984"/>
                <a:gd name="connsiteX6" fmla="*/ 411074 w 743791"/>
                <a:gd name="connsiteY6" fmla="*/ 1120378 h 1124984"/>
                <a:gd name="connsiteX7" fmla="*/ 229356 w 743791"/>
                <a:gd name="connsiteY7" fmla="*/ 982776 h 1124984"/>
                <a:gd name="connsiteX8" fmla="*/ 54007 w 743791"/>
                <a:gd name="connsiteY8" fmla="*/ 593402 h 1124984"/>
                <a:gd name="connsiteX9" fmla="*/ 187983 w 743791"/>
                <a:gd name="connsiteY9" fmla="*/ 499637 h 1124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3791" h="1124984">
                  <a:moveTo>
                    <a:pt x="187983" y="499637"/>
                  </a:moveTo>
                  <a:cubicBezTo>
                    <a:pt x="250880" y="423445"/>
                    <a:pt x="246277" y="306112"/>
                    <a:pt x="246835" y="212348"/>
                  </a:cubicBezTo>
                  <a:cubicBezTo>
                    <a:pt x="247579" y="80139"/>
                    <a:pt x="243767" y="-32499"/>
                    <a:pt x="407634" y="14267"/>
                  </a:cubicBezTo>
                  <a:cubicBezTo>
                    <a:pt x="519807" y="46343"/>
                    <a:pt x="600136" y="157819"/>
                    <a:pt x="660430" y="255441"/>
                  </a:cubicBezTo>
                  <a:cubicBezTo>
                    <a:pt x="711565" y="338374"/>
                    <a:pt x="738760" y="452453"/>
                    <a:pt x="739458" y="551470"/>
                  </a:cubicBezTo>
                  <a:cubicBezTo>
                    <a:pt x="740573" y="703204"/>
                    <a:pt x="760795" y="933826"/>
                    <a:pt x="647181" y="1051856"/>
                  </a:cubicBezTo>
                  <a:cubicBezTo>
                    <a:pt x="585586" y="1115869"/>
                    <a:pt x="493077" y="1135672"/>
                    <a:pt x="411074" y="1120378"/>
                  </a:cubicBezTo>
                  <a:cubicBezTo>
                    <a:pt x="316287" y="1102666"/>
                    <a:pt x="290022" y="1047393"/>
                    <a:pt x="229356" y="982776"/>
                  </a:cubicBezTo>
                  <a:cubicBezTo>
                    <a:pt x="145261" y="893196"/>
                    <a:pt x="-101956" y="743694"/>
                    <a:pt x="54007" y="593402"/>
                  </a:cubicBezTo>
                  <a:cubicBezTo>
                    <a:pt x="94079" y="554864"/>
                    <a:pt x="150933" y="544544"/>
                    <a:pt x="187983" y="499637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7BC1CF-2214-4B22-B441-2A4189B1D73B}"/>
                </a:ext>
              </a:extLst>
            </p:cNvPr>
            <p:cNvSpPr/>
            <p:nvPr/>
          </p:nvSpPr>
          <p:spPr>
            <a:xfrm>
              <a:off x="6258837" y="1444923"/>
              <a:ext cx="743791" cy="990172"/>
            </a:xfrm>
            <a:custGeom>
              <a:avLst/>
              <a:gdLst>
                <a:gd name="connsiteX0" fmla="*/ 489375 w 743791"/>
                <a:gd name="connsiteY0" fmla="*/ 10083 h 990172"/>
                <a:gd name="connsiteX1" fmla="*/ 598015 w 743791"/>
                <a:gd name="connsiteY1" fmla="*/ 49875 h 990172"/>
                <a:gd name="connsiteX2" fmla="*/ 693035 w 743791"/>
                <a:gd name="connsiteY2" fmla="*/ 665642 h 990172"/>
                <a:gd name="connsiteX3" fmla="*/ 544695 w 743791"/>
                <a:gd name="connsiteY3" fmla="*/ 931129 h 990172"/>
                <a:gd name="connsiteX4" fmla="*/ 256801 w 743791"/>
                <a:gd name="connsiteY4" fmla="*/ 909094 h 990172"/>
                <a:gd name="connsiteX5" fmla="*/ 130496 w 743791"/>
                <a:gd name="connsiteY5" fmla="*/ 782835 h 990172"/>
                <a:gd name="connsiteX6" fmla="*/ 489375 w 743791"/>
                <a:gd name="connsiteY6" fmla="*/ 10083 h 99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3791" h="990172">
                  <a:moveTo>
                    <a:pt x="489375" y="10083"/>
                  </a:moveTo>
                  <a:cubicBezTo>
                    <a:pt x="531585" y="17474"/>
                    <a:pt x="567566" y="31141"/>
                    <a:pt x="598015" y="49875"/>
                  </a:cubicBezTo>
                  <a:cubicBezTo>
                    <a:pt x="780523" y="162513"/>
                    <a:pt x="762068" y="458356"/>
                    <a:pt x="693035" y="665642"/>
                  </a:cubicBezTo>
                  <a:cubicBezTo>
                    <a:pt x="659982" y="764752"/>
                    <a:pt x="612426" y="854565"/>
                    <a:pt x="544695" y="931129"/>
                  </a:cubicBezTo>
                  <a:cubicBezTo>
                    <a:pt x="455951" y="1031494"/>
                    <a:pt x="339362" y="984775"/>
                    <a:pt x="256801" y="909094"/>
                  </a:cubicBezTo>
                  <a:cubicBezTo>
                    <a:pt x="213940" y="869719"/>
                    <a:pt x="170521" y="825278"/>
                    <a:pt x="130496" y="782835"/>
                  </a:cubicBezTo>
                  <a:cubicBezTo>
                    <a:pt x="-153493" y="481879"/>
                    <a:pt x="70388" y="-62530"/>
                    <a:pt x="489375" y="10083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B397465-3C0A-47D6-8DFA-9D5AC8D5DB16}"/>
                </a:ext>
              </a:extLst>
            </p:cNvPr>
            <p:cNvSpPr/>
            <p:nvPr/>
          </p:nvSpPr>
          <p:spPr>
            <a:xfrm>
              <a:off x="6471243" y="1744852"/>
              <a:ext cx="153407" cy="65082"/>
            </a:xfrm>
            <a:custGeom>
              <a:avLst/>
              <a:gdLst>
                <a:gd name="connsiteX0" fmla="*/ 83584 w 153406"/>
                <a:gd name="connsiteY0" fmla="*/ 17619 h 65081"/>
                <a:gd name="connsiteX1" fmla="*/ 151315 w 153406"/>
                <a:gd name="connsiteY1" fmla="*/ 3487 h 65081"/>
                <a:gd name="connsiteX2" fmla="*/ 104735 w 153406"/>
                <a:gd name="connsiteY2" fmla="*/ 65314 h 65081"/>
                <a:gd name="connsiteX3" fmla="*/ 18130 w 153406"/>
                <a:gd name="connsiteY3" fmla="*/ 49323 h 65081"/>
                <a:gd name="connsiteX4" fmla="*/ 3487 w 153406"/>
                <a:gd name="connsiteY4" fmla="*/ 48997 h 65081"/>
                <a:gd name="connsiteX5" fmla="*/ 83584 w 153406"/>
                <a:gd name="connsiteY5" fmla="*/ 17619 h 65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406" h="65081">
                  <a:moveTo>
                    <a:pt x="83584" y="17619"/>
                  </a:moveTo>
                  <a:cubicBezTo>
                    <a:pt x="107757" y="17107"/>
                    <a:pt x="127886" y="9390"/>
                    <a:pt x="151315" y="3487"/>
                  </a:cubicBezTo>
                  <a:cubicBezTo>
                    <a:pt x="149549" y="37561"/>
                    <a:pt x="140298" y="69126"/>
                    <a:pt x="104735" y="65314"/>
                  </a:cubicBezTo>
                  <a:cubicBezTo>
                    <a:pt x="99017" y="64663"/>
                    <a:pt x="44767" y="53042"/>
                    <a:pt x="18130" y="49323"/>
                  </a:cubicBezTo>
                  <a:cubicBezTo>
                    <a:pt x="9390" y="48160"/>
                    <a:pt x="3719" y="47835"/>
                    <a:pt x="3487" y="48997"/>
                  </a:cubicBezTo>
                  <a:cubicBezTo>
                    <a:pt x="10646" y="12737"/>
                    <a:pt x="59875" y="18083"/>
                    <a:pt x="83584" y="17619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C1A617-A9CE-4BD8-A91B-3C52536B4E28}"/>
                </a:ext>
              </a:extLst>
            </p:cNvPr>
            <p:cNvSpPr/>
            <p:nvPr/>
          </p:nvSpPr>
          <p:spPr>
            <a:xfrm>
              <a:off x="6817199" y="1770095"/>
              <a:ext cx="125515" cy="65082"/>
            </a:xfrm>
            <a:custGeom>
              <a:avLst/>
              <a:gdLst>
                <a:gd name="connsiteX0" fmla="*/ 76657 w 125514"/>
                <a:gd name="connsiteY0" fmla="*/ 12923 h 65081"/>
                <a:gd name="connsiteX1" fmla="*/ 125654 w 125514"/>
                <a:gd name="connsiteY1" fmla="*/ 52577 h 65081"/>
                <a:gd name="connsiteX2" fmla="*/ 47463 w 125514"/>
                <a:gd name="connsiteY2" fmla="*/ 63780 h 65081"/>
                <a:gd name="connsiteX3" fmla="*/ 24034 w 125514"/>
                <a:gd name="connsiteY3" fmla="*/ 60898 h 65081"/>
                <a:gd name="connsiteX4" fmla="*/ 3487 w 125514"/>
                <a:gd name="connsiteY4" fmla="*/ 3487 h 65081"/>
                <a:gd name="connsiteX5" fmla="*/ 76657 w 125514"/>
                <a:gd name="connsiteY5" fmla="*/ 12923 h 65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514" h="65081">
                  <a:moveTo>
                    <a:pt x="76657" y="12923"/>
                  </a:moveTo>
                  <a:cubicBezTo>
                    <a:pt x="106873" y="15666"/>
                    <a:pt x="127421" y="12598"/>
                    <a:pt x="125654" y="52577"/>
                  </a:cubicBezTo>
                  <a:cubicBezTo>
                    <a:pt x="125886" y="45929"/>
                    <a:pt x="53228" y="63315"/>
                    <a:pt x="47463" y="63780"/>
                  </a:cubicBezTo>
                  <a:cubicBezTo>
                    <a:pt x="37608" y="64570"/>
                    <a:pt x="29891" y="63501"/>
                    <a:pt x="24034" y="60898"/>
                  </a:cubicBezTo>
                  <a:cubicBezTo>
                    <a:pt x="6276" y="53181"/>
                    <a:pt x="3719" y="31890"/>
                    <a:pt x="3487" y="3487"/>
                  </a:cubicBezTo>
                  <a:cubicBezTo>
                    <a:pt x="3533" y="9297"/>
                    <a:pt x="70800" y="12412"/>
                    <a:pt x="76657" y="12923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D655C49-F22C-4D46-B622-1FC53DA007C4}"/>
                </a:ext>
              </a:extLst>
            </p:cNvPr>
            <p:cNvSpPr/>
            <p:nvPr/>
          </p:nvSpPr>
          <p:spPr>
            <a:xfrm>
              <a:off x="6700569" y="1871598"/>
              <a:ext cx="97623" cy="209191"/>
            </a:xfrm>
            <a:custGeom>
              <a:avLst/>
              <a:gdLst>
                <a:gd name="connsiteX0" fmla="*/ 51642 w 97622"/>
                <a:gd name="connsiteY0" fmla="*/ 3929 h 209191"/>
                <a:gd name="connsiteX1" fmla="*/ 60800 w 97622"/>
                <a:gd name="connsiteY1" fmla="*/ 102435 h 209191"/>
                <a:gd name="connsiteX2" fmla="*/ 75210 w 97622"/>
                <a:gd name="connsiteY2" fmla="*/ 131815 h 209191"/>
                <a:gd name="connsiteX3" fmla="*/ 94549 w 97622"/>
                <a:gd name="connsiteY3" fmla="*/ 166075 h 209191"/>
                <a:gd name="connsiteX4" fmla="*/ 10733 w 97622"/>
                <a:gd name="connsiteY4" fmla="*/ 173281 h 209191"/>
                <a:gd name="connsiteX5" fmla="*/ 51642 w 97622"/>
                <a:gd name="connsiteY5" fmla="*/ 3929 h 20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622" h="209191">
                  <a:moveTo>
                    <a:pt x="51642" y="3929"/>
                  </a:moveTo>
                  <a:cubicBezTo>
                    <a:pt x="59916" y="35261"/>
                    <a:pt x="54291" y="70266"/>
                    <a:pt x="60800" y="102435"/>
                  </a:cubicBezTo>
                  <a:cubicBezTo>
                    <a:pt x="62984" y="112987"/>
                    <a:pt x="68888" y="122657"/>
                    <a:pt x="75210" y="131815"/>
                  </a:cubicBezTo>
                  <a:cubicBezTo>
                    <a:pt x="83578" y="143994"/>
                    <a:pt x="92736" y="155151"/>
                    <a:pt x="94549" y="166075"/>
                  </a:cubicBezTo>
                  <a:cubicBezTo>
                    <a:pt x="106124" y="233110"/>
                    <a:pt x="29049" y="211354"/>
                    <a:pt x="10733" y="173281"/>
                  </a:cubicBezTo>
                  <a:cubicBezTo>
                    <a:pt x="-3120" y="144552"/>
                    <a:pt x="-935" y="-5694"/>
                    <a:pt x="51642" y="3929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554422B-57F0-4B9C-8BBD-A86C012EE2DA}"/>
                </a:ext>
              </a:extLst>
            </p:cNvPr>
            <p:cNvSpPr/>
            <p:nvPr/>
          </p:nvSpPr>
          <p:spPr>
            <a:xfrm>
              <a:off x="6600895" y="1932799"/>
              <a:ext cx="9297" cy="4649"/>
            </a:xfrm>
            <a:custGeom>
              <a:avLst/>
              <a:gdLst>
                <a:gd name="connsiteX0" fmla="*/ 5904 w 9297"/>
                <a:gd name="connsiteY0" fmla="*/ 4649 h 4648"/>
                <a:gd name="connsiteX1" fmla="*/ 3487 w 9297"/>
                <a:gd name="connsiteY1" fmla="*/ 3487 h 4648"/>
                <a:gd name="connsiteX2" fmla="*/ 7856 w 9297"/>
                <a:gd name="connsiteY2" fmla="*/ 5253 h 4648"/>
                <a:gd name="connsiteX3" fmla="*/ 5904 w 9297"/>
                <a:gd name="connsiteY3" fmla="*/ 4649 h 4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7" h="4648">
                  <a:moveTo>
                    <a:pt x="5904" y="4649"/>
                  </a:moveTo>
                  <a:lnTo>
                    <a:pt x="3487" y="3487"/>
                  </a:lnTo>
                  <a:cubicBezTo>
                    <a:pt x="4881" y="4137"/>
                    <a:pt x="6369" y="4742"/>
                    <a:pt x="7856" y="5253"/>
                  </a:cubicBezTo>
                  <a:lnTo>
                    <a:pt x="5904" y="4649"/>
                  </a:lnTo>
                  <a:close/>
                </a:path>
              </a:pathLst>
            </a:custGeom>
            <a:solidFill>
              <a:srgbClr val="F8E7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C2AF6A3-8C32-43D5-864B-D7AC3D3FB8FD}"/>
                </a:ext>
              </a:extLst>
            </p:cNvPr>
            <p:cNvSpPr/>
            <p:nvPr/>
          </p:nvSpPr>
          <p:spPr>
            <a:xfrm>
              <a:off x="6809810" y="1923409"/>
              <a:ext cx="134812" cy="92974"/>
            </a:xfrm>
            <a:custGeom>
              <a:avLst/>
              <a:gdLst>
                <a:gd name="connsiteX0" fmla="*/ 46810 w 134812"/>
                <a:gd name="connsiteY0" fmla="*/ 61549 h 92973"/>
                <a:gd name="connsiteX1" fmla="*/ 94878 w 134812"/>
                <a:gd name="connsiteY1" fmla="*/ 66244 h 92973"/>
                <a:gd name="connsiteX2" fmla="*/ 110823 w 134812"/>
                <a:gd name="connsiteY2" fmla="*/ 6834 h 92973"/>
                <a:gd name="connsiteX3" fmla="*/ 131835 w 134812"/>
                <a:gd name="connsiteY3" fmla="*/ 3487 h 92973"/>
                <a:gd name="connsiteX4" fmla="*/ 105895 w 134812"/>
                <a:gd name="connsiteY4" fmla="*/ 85211 h 92973"/>
                <a:gd name="connsiteX5" fmla="*/ 34724 w 134812"/>
                <a:gd name="connsiteY5" fmla="*/ 80329 h 92973"/>
                <a:gd name="connsiteX6" fmla="*/ 4647 w 134812"/>
                <a:gd name="connsiteY6" fmla="*/ 7903 h 92973"/>
                <a:gd name="connsiteX7" fmla="*/ 25566 w 134812"/>
                <a:gd name="connsiteY7" fmla="*/ 11575 h 92973"/>
                <a:gd name="connsiteX8" fmla="*/ 46810 w 134812"/>
                <a:gd name="connsiteY8" fmla="*/ 61549 h 9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12" h="92973">
                  <a:moveTo>
                    <a:pt x="46810" y="61549"/>
                  </a:moveTo>
                  <a:cubicBezTo>
                    <a:pt x="62755" y="72892"/>
                    <a:pt x="82140" y="74751"/>
                    <a:pt x="94878" y="66244"/>
                  </a:cubicBezTo>
                  <a:cubicBezTo>
                    <a:pt x="108731" y="57040"/>
                    <a:pt x="114356" y="35934"/>
                    <a:pt x="110823" y="6834"/>
                  </a:cubicBezTo>
                  <a:lnTo>
                    <a:pt x="131835" y="3487"/>
                  </a:lnTo>
                  <a:cubicBezTo>
                    <a:pt x="138157" y="55366"/>
                    <a:pt x="118307" y="76982"/>
                    <a:pt x="105895" y="85211"/>
                  </a:cubicBezTo>
                  <a:cubicBezTo>
                    <a:pt x="86092" y="98413"/>
                    <a:pt x="57456" y="96460"/>
                    <a:pt x="34724" y="80329"/>
                  </a:cubicBezTo>
                  <a:cubicBezTo>
                    <a:pt x="10876" y="63408"/>
                    <a:pt x="-327" y="36399"/>
                    <a:pt x="4647" y="7903"/>
                  </a:cubicBezTo>
                  <a:lnTo>
                    <a:pt x="25566" y="11575"/>
                  </a:lnTo>
                  <a:cubicBezTo>
                    <a:pt x="22172" y="31007"/>
                    <a:pt x="30122" y="49695"/>
                    <a:pt x="46810" y="61549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FDFFAE-E2EF-41B6-9FFF-1C9D09584322}"/>
                </a:ext>
              </a:extLst>
            </p:cNvPr>
            <p:cNvSpPr/>
            <p:nvPr/>
          </p:nvSpPr>
          <p:spPr>
            <a:xfrm>
              <a:off x="6439704" y="1873853"/>
              <a:ext cx="195245" cy="139461"/>
            </a:xfrm>
            <a:custGeom>
              <a:avLst/>
              <a:gdLst>
                <a:gd name="connsiteX0" fmla="*/ 36885 w 195245"/>
                <a:gd name="connsiteY0" fmla="*/ 11296 h 139460"/>
                <a:gd name="connsiteX1" fmla="*/ 62639 w 195245"/>
                <a:gd name="connsiteY1" fmla="*/ 86838 h 139460"/>
                <a:gd name="connsiteX2" fmla="*/ 132184 w 195245"/>
                <a:gd name="connsiteY2" fmla="*/ 99296 h 139460"/>
                <a:gd name="connsiteX3" fmla="*/ 161564 w 195245"/>
                <a:gd name="connsiteY3" fmla="*/ 14225 h 139460"/>
                <a:gd name="connsiteX4" fmla="*/ 192663 w 195245"/>
                <a:gd name="connsiteY4" fmla="*/ 11854 h 139460"/>
                <a:gd name="connsiteX5" fmla="*/ 146362 w 195245"/>
                <a:gd name="connsiteY5" fmla="*/ 128304 h 139460"/>
                <a:gd name="connsiteX6" fmla="*/ 43161 w 195245"/>
                <a:gd name="connsiteY6" fmla="*/ 112870 h 139460"/>
                <a:gd name="connsiteX7" fmla="*/ 6808 w 195245"/>
                <a:gd name="connsiteY7" fmla="*/ 3487 h 139460"/>
                <a:gd name="connsiteX8" fmla="*/ 36885 w 195245"/>
                <a:gd name="connsiteY8" fmla="*/ 11296 h 139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245" h="139460">
                  <a:moveTo>
                    <a:pt x="36885" y="11296"/>
                  </a:moveTo>
                  <a:cubicBezTo>
                    <a:pt x="29866" y="39328"/>
                    <a:pt x="39582" y="67592"/>
                    <a:pt x="62639" y="86838"/>
                  </a:cubicBezTo>
                  <a:cubicBezTo>
                    <a:pt x="84721" y="105246"/>
                    <a:pt x="112706" y="110267"/>
                    <a:pt x="132184" y="99296"/>
                  </a:cubicBezTo>
                  <a:cubicBezTo>
                    <a:pt x="153335" y="87488"/>
                    <a:pt x="163795" y="57272"/>
                    <a:pt x="161564" y="14225"/>
                  </a:cubicBezTo>
                  <a:lnTo>
                    <a:pt x="192663" y="11854"/>
                  </a:lnTo>
                  <a:cubicBezTo>
                    <a:pt x="196475" y="88418"/>
                    <a:pt x="165329" y="117705"/>
                    <a:pt x="146362" y="128304"/>
                  </a:cubicBezTo>
                  <a:cubicBezTo>
                    <a:pt x="116053" y="145272"/>
                    <a:pt x="74633" y="139043"/>
                    <a:pt x="43161" y="112870"/>
                  </a:cubicBezTo>
                  <a:cubicBezTo>
                    <a:pt x="10155" y="85397"/>
                    <a:pt x="-3372" y="44488"/>
                    <a:pt x="6808" y="3487"/>
                  </a:cubicBezTo>
                  <a:lnTo>
                    <a:pt x="36885" y="11296"/>
                  </a:ln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C41F3C7-A388-4852-BDD7-B86F19F6CEE7}"/>
                </a:ext>
              </a:extLst>
            </p:cNvPr>
            <p:cNvSpPr/>
            <p:nvPr/>
          </p:nvSpPr>
          <p:spPr>
            <a:xfrm>
              <a:off x="7032387" y="1763354"/>
              <a:ext cx="4649" cy="4649"/>
            </a:xfrm>
            <a:custGeom>
              <a:avLst/>
              <a:gdLst>
                <a:gd name="connsiteX0" fmla="*/ 3487 w 4648"/>
                <a:gd name="connsiteY0" fmla="*/ 3487 h 4648"/>
                <a:gd name="connsiteX1" fmla="*/ 3905 w 4648"/>
                <a:gd name="connsiteY1" fmla="*/ 4556 h 4648"/>
                <a:gd name="connsiteX2" fmla="*/ 3487 w 4648"/>
                <a:gd name="connsiteY2" fmla="*/ 3487 h 4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48" h="4648">
                  <a:moveTo>
                    <a:pt x="3487" y="3487"/>
                  </a:moveTo>
                  <a:lnTo>
                    <a:pt x="3905" y="4556"/>
                  </a:lnTo>
                  <a:lnTo>
                    <a:pt x="3487" y="3487"/>
                  </a:lnTo>
                  <a:close/>
                </a:path>
              </a:pathLst>
            </a:custGeom>
            <a:solidFill>
              <a:srgbClr val="815B5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0BB644-3D1E-4CC0-AEE4-0E3228A79C62}"/>
                </a:ext>
              </a:extLst>
            </p:cNvPr>
            <p:cNvSpPr/>
            <p:nvPr/>
          </p:nvSpPr>
          <p:spPr>
            <a:xfrm>
              <a:off x="6422978" y="2024545"/>
              <a:ext cx="120866" cy="102271"/>
            </a:xfrm>
            <a:custGeom>
              <a:avLst/>
              <a:gdLst>
                <a:gd name="connsiteX0" fmla="*/ 118460 w 120866"/>
                <a:gd name="connsiteY0" fmla="*/ 43716 h 102271"/>
                <a:gd name="connsiteX1" fmla="*/ 118971 w 120866"/>
                <a:gd name="connsiteY1" fmla="*/ 45158 h 102271"/>
                <a:gd name="connsiteX2" fmla="*/ 4893 w 120866"/>
                <a:gd name="connsiteY2" fmla="*/ 57570 h 102271"/>
                <a:gd name="connsiteX3" fmla="*/ 118460 w 120866"/>
                <a:gd name="connsiteY3" fmla="*/ 43716 h 102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866" h="102271">
                  <a:moveTo>
                    <a:pt x="118460" y="43716"/>
                  </a:moveTo>
                  <a:cubicBezTo>
                    <a:pt x="119018" y="46273"/>
                    <a:pt x="120041" y="50690"/>
                    <a:pt x="118971" y="45158"/>
                  </a:cubicBezTo>
                  <a:cubicBezTo>
                    <a:pt x="141239" y="115306"/>
                    <a:pt x="17165" y="120699"/>
                    <a:pt x="4893" y="57570"/>
                  </a:cubicBezTo>
                  <a:cubicBezTo>
                    <a:pt x="-10588" y="-21644"/>
                    <a:pt x="106606" y="-2770"/>
                    <a:pt x="118460" y="43716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A056E4E-5D77-4CA6-B227-B6013AFF2B02}"/>
                </a:ext>
              </a:extLst>
            </p:cNvPr>
            <p:cNvSpPr/>
            <p:nvPr/>
          </p:nvSpPr>
          <p:spPr>
            <a:xfrm>
              <a:off x="6833150" y="2046772"/>
              <a:ext cx="88325" cy="74379"/>
            </a:xfrm>
            <a:custGeom>
              <a:avLst/>
              <a:gdLst>
                <a:gd name="connsiteX0" fmla="*/ 86785 w 88325"/>
                <a:gd name="connsiteY0" fmla="*/ 32600 h 74379"/>
                <a:gd name="connsiteX1" fmla="*/ 87157 w 88325"/>
                <a:gd name="connsiteY1" fmla="*/ 33669 h 74379"/>
                <a:gd name="connsiteX2" fmla="*/ 4503 w 88325"/>
                <a:gd name="connsiteY2" fmla="*/ 42734 h 74379"/>
                <a:gd name="connsiteX3" fmla="*/ 86785 w 88325"/>
                <a:gd name="connsiteY3" fmla="*/ 32600 h 7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325" h="74379">
                  <a:moveTo>
                    <a:pt x="86785" y="32600"/>
                  </a:moveTo>
                  <a:cubicBezTo>
                    <a:pt x="87204" y="34506"/>
                    <a:pt x="87947" y="37714"/>
                    <a:pt x="87157" y="33669"/>
                  </a:cubicBezTo>
                  <a:cubicBezTo>
                    <a:pt x="103288" y="84573"/>
                    <a:pt x="13383" y="88431"/>
                    <a:pt x="4503" y="42734"/>
                  </a:cubicBezTo>
                  <a:cubicBezTo>
                    <a:pt x="-6700" y="-14724"/>
                    <a:pt x="78185" y="-1056"/>
                    <a:pt x="86785" y="32600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EB3B87C-597D-4751-828D-508954F5E9D1}"/>
                </a:ext>
              </a:extLst>
            </p:cNvPr>
            <p:cNvSpPr/>
            <p:nvPr/>
          </p:nvSpPr>
          <p:spPr>
            <a:xfrm>
              <a:off x="6563566" y="1383509"/>
              <a:ext cx="4649" cy="4649"/>
            </a:xfrm>
            <a:custGeom>
              <a:avLst/>
              <a:gdLst>
                <a:gd name="connsiteX0" fmla="*/ 3487 w 4648"/>
                <a:gd name="connsiteY0" fmla="*/ 4137 h 4648"/>
                <a:gd name="connsiteX1" fmla="*/ 4788 w 4648"/>
                <a:gd name="connsiteY1" fmla="*/ 3487 h 4648"/>
                <a:gd name="connsiteX2" fmla="*/ 3487 w 4648"/>
                <a:gd name="connsiteY2" fmla="*/ 4137 h 4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48" h="4648">
                  <a:moveTo>
                    <a:pt x="3487" y="4137"/>
                  </a:moveTo>
                  <a:lnTo>
                    <a:pt x="4788" y="3487"/>
                  </a:lnTo>
                  <a:lnTo>
                    <a:pt x="3487" y="4137"/>
                  </a:lnTo>
                  <a:close/>
                </a:path>
              </a:pathLst>
            </a:custGeom>
            <a:solidFill>
              <a:srgbClr val="96777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D711D1-D868-4F7A-BAB6-979CD699F553}"/>
                </a:ext>
              </a:extLst>
            </p:cNvPr>
            <p:cNvSpPr/>
            <p:nvPr/>
          </p:nvSpPr>
          <p:spPr>
            <a:xfrm>
              <a:off x="6743568" y="2153831"/>
              <a:ext cx="60433" cy="97623"/>
            </a:xfrm>
            <a:custGeom>
              <a:avLst/>
              <a:gdLst>
                <a:gd name="connsiteX0" fmla="*/ 55687 w 60433"/>
                <a:gd name="connsiteY0" fmla="*/ 31624 h 97622"/>
                <a:gd name="connsiteX1" fmla="*/ 38115 w 60433"/>
                <a:gd name="connsiteY1" fmla="*/ 82109 h 97622"/>
                <a:gd name="connsiteX2" fmla="*/ 16685 w 60433"/>
                <a:gd name="connsiteY2" fmla="*/ 96892 h 97622"/>
                <a:gd name="connsiteX3" fmla="*/ 4226 w 60433"/>
                <a:gd name="connsiteY3" fmla="*/ 73649 h 97622"/>
                <a:gd name="connsiteX4" fmla="*/ 25238 w 60433"/>
                <a:gd name="connsiteY4" fmla="*/ 13866 h 97622"/>
                <a:gd name="connsiteX5" fmla="*/ 55687 w 60433"/>
                <a:gd name="connsiteY5" fmla="*/ 31624 h 9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433" h="97622">
                  <a:moveTo>
                    <a:pt x="55687" y="31624"/>
                  </a:moveTo>
                  <a:cubicBezTo>
                    <a:pt x="47924" y="47662"/>
                    <a:pt x="43136" y="65002"/>
                    <a:pt x="38115" y="82109"/>
                  </a:cubicBezTo>
                  <a:cubicBezTo>
                    <a:pt x="35140" y="92243"/>
                    <a:pt x="26308" y="99263"/>
                    <a:pt x="16685" y="96892"/>
                  </a:cubicBezTo>
                  <a:cubicBezTo>
                    <a:pt x="7852" y="94707"/>
                    <a:pt x="1205" y="83922"/>
                    <a:pt x="4226" y="73649"/>
                  </a:cubicBezTo>
                  <a:cubicBezTo>
                    <a:pt x="10223" y="53473"/>
                    <a:pt x="15987" y="32740"/>
                    <a:pt x="25238" y="13866"/>
                  </a:cubicBezTo>
                  <a:cubicBezTo>
                    <a:pt x="36116" y="-8633"/>
                    <a:pt x="66519" y="9218"/>
                    <a:pt x="55687" y="31624"/>
                  </a:cubicBezTo>
                  <a:close/>
                </a:path>
              </a:pathLst>
            </a:custGeom>
            <a:solidFill>
              <a:srgbClr val="50729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39D710B-D604-40DB-86F4-A2150C3B4440}"/>
                </a:ext>
              </a:extLst>
            </p:cNvPr>
            <p:cNvSpPr/>
            <p:nvPr/>
          </p:nvSpPr>
          <p:spPr>
            <a:xfrm>
              <a:off x="6654032" y="2161779"/>
              <a:ext cx="55784" cy="83677"/>
            </a:xfrm>
            <a:custGeom>
              <a:avLst/>
              <a:gdLst>
                <a:gd name="connsiteX0" fmla="*/ 21195 w 55784"/>
                <a:gd name="connsiteY0" fmla="*/ 18703 h 83676"/>
                <a:gd name="connsiteX1" fmla="*/ 42672 w 55784"/>
                <a:gd name="connsiteY1" fmla="*/ 3920 h 83676"/>
                <a:gd name="connsiteX2" fmla="*/ 55131 w 55784"/>
                <a:gd name="connsiteY2" fmla="*/ 27163 h 83676"/>
                <a:gd name="connsiteX3" fmla="*/ 36443 w 55784"/>
                <a:gd name="connsiteY3" fmla="*/ 74022 h 83676"/>
                <a:gd name="connsiteX4" fmla="*/ 5901 w 55784"/>
                <a:gd name="connsiteY4" fmla="*/ 56264 h 83676"/>
                <a:gd name="connsiteX5" fmla="*/ 21195 w 55784"/>
                <a:gd name="connsiteY5" fmla="*/ 18703 h 83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84" h="83676">
                  <a:moveTo>
                    <a:pt x="21195" y="18703"/>
                  </a:moveTo>
                  <a:cubicBezTo>
                    <a:pt x="23287" y="8290"/>
                    <a:pt x="33700" y="1689"/>
                    <a:pt x="42672" y="3920"/>
                  </a:cubicBezTo>
                  <a:cubicBezTo>
                    <a:pt x="52156" y="6337"/>
                    <a:pt x="57130" y="16704"/>
                    <a:pt x="55131" y="27163"/>
                  </a:cubicBezTo>
                  <a:cubicBezTo>
                    <a:pt x="51830" y="43759"/>
                    <a:pt x="43881" y="59147"/>
                    <a:pt x="36443" y="74022"/>
                  </a:cubicBezTo>
                  <a:cubicBezTo>
                    <a:pt x="25240" y="96336"/>
                    <a:pt x="-5256" y="78578"/>
                    <a:pt x="5901" y="56264"/>
                  </a:cubicBezTo>
                  <a:cubicBezTo>
                    <a:pt x="11991" y="44178"/>
                    <a:pt x="18639" y="32138"/>
                    <a:pt x="21195" y="18703"/>
                  </a:cubicBezTo>
                  <a:close/>
                </a:path>
              </a:pathLst>
            </a:custGeom>
            <a:solidFill>
              <a:srgbClr val="50729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D614051-5631-4AC9-A422-2789CE58AFA1}"/>
                </a:ext>
              </a:extLst>
            </p:cNvPr>
            <p:cNvSpPr/>
            <p:nvPr/>
          </p:nvSpPr>
          <p:spPr>
            <a:xfrm>
              <a:off x="6591443" y="2155007"/>
              <a:ext cx="213840" cy="130163"/>
            </a:xfrm>
            <a:custGeom>
              <a:avLst/>
              <a:gdLst>
                <a:gd name="connsiteX0" fmla="*/ 212740 w 213839"/>
                <a:gd name="connsiteY0" fmla="*/ 19199 h 130163"/>
                <a:gd name="connsiteX1" fmla="*/ 139942 w 213839"/>
                <a:gd name="connsiteY1" fmla="*/ 127188 h 130163"/>
                <a:gd name="connsiteX2" fmla="*/ 3502 w 213839"/>
                <a:gd name="connsiteY2" fmla="*/ 3719 h 130163"/>
                <a:gd name="connsiteX3" fmla="*/ 6338 w 213839"/>
                <a:gd name="connsiteY3" fmla="*/ 3487 h 130163"/>
                <a:gd name="connsiteX4" fmla="*/ 212740 w 213839"/>
                <a:gd name="connsiteY4" fmla="*/ 19199 h 13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839" h="130163">
                  <a:moveTo>
                    <a:pt x="212740" y="19199"/>
                  </a:moveTo>
                  <a:cubicBezTo>
                    <a:pt x="180246" y="98552"/>
                    <a:pt x="167834" y="127746"/>
                    <a:pt x="139942" y="127188"/>
                  </a:cubicBezTo>
                  <a:cubicBezTo>
                    <a:pt x="64772" y="125654"/>
                    <a:pt x="2340" y="61781"/>
                    <a:pt x="3502" y="3719"/>
                  </a:cubicBezTo>
                  <a:lnTo>
                    <a:pt x="6338" y="3487"/>
                  </a:lnTo>
                  <a:cubicBezTo>
                    <a:pt x="28884" y="11250"/>
                    <a:pt x="208789" y="28868"/>
                    <a:pt x="212740" y="1919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A23A16D-E6C5-420B-BB27-1657C70D1DE4}"/>
                </a:ext>
              </a:extLst>
            </p:cNvPr>
            <p:cNvSpPr/>
            <p:nvPr/>
          </p:nvSpPr>
          <p:spPr>
            <a:xfrm>
              <a:off x="6562232" y="2131437"/>
              <a:ext cx="18595" cy="32541"/>
            </a:xfrm>
            <a:custGeom>
              <a:avLst/>
              <a:gdLst>
                <a:gd name="connsiteX0" fmla="*/ 16350 w 18594"/>
                <a:gd name="connsiteY0" fmla="*/ 3487 h 32540"/>
                <a:gd name="connsiteX1" fmla="*/ 6588 w 18594"/>
                <a:gd name="connsiteY1" fmla="*/ 30822 h 32540"/>
                <a:gd name="connsiteX2" fmla="*/ 3566 w 18594"/>
                <a:gd name="connsiteY2" fmla="*/ 30961 h 32540"/>
                <a:gd name="connsiteX3" fmla="*/ 16350 w 18594"/>
                <a:gd name="connsiteY3" fmla="*/ 3487 h 3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94" h="32540">
                  <a:moveTo>
                    <a:pt x="16350" y="3487"/>
                  </a:moveTo>
                  <a:cubicBezTo>
                    <a:pt x="25508" y="3859"/>
                    <a:pt x="13328" y="29009"/>
                    <a:pt x="6588" y="30822"/>
                  </a:cubicBezTo>
                  <a:lnTo>
                    <a:pt x="3566" y="30961"/>
                  </a:lnTo>
                  <a:cubicBezTo>
                    <a:pt x="2590" y="30729"/>
                    <a:pt x="10818" y="3302"/>
                    <a:pt x="16350" y="3487"/>
                  </a:cubicBezTo>
                  <a:close/>
                </a:path>
              </a:pathLst>
            </a:custGeom>
            <a:solidFill>
              <a:srgbClr val="E89F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FC37930-9955-4A00-B55E-7F2955DA2CD9}"/>
                </a:ext>
              </a:extLst>
            </p:cNvPr>
            <p:cNvSpPr/>
            <p:nvPr/>
          </p:nvSpPr>
          <p:spPr>
            <a:xfrm>
              <a:off x="6805245" y="2153737"/>
              <a:ext cx="18595" cy="27892"/>
            </a:xfrm>
            <a:custGeom>
              <a:avLst/>
              <a:gdLst>
                <a:gd name="connsiteX0" fmla="*/ 5307 w 18594"/>
                <a:gd name="connsiteY0" fmla="*/ 3501 h 27892"/>
                <a:gd name="connsiteX1" fmla="*/ 15348 w 18594"/>
                <a:gd name="connsiteY1" fmla="*/ 25443 h 27892"/>
                <a:gd name="connsiteX2" fmla="*/ 3866 w 18594"/>
                <a:gd name="connsiteY2" fmla="*/ 5593 h 27892"/>
                <a:gd name="connsiteX3" fmla="*/ 5307 w 18594"/>
                <a:gd name="connsiteY3" fmla="*/ 3501 h 2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94" h="27892">
                  <a:moveTo>
                    <a:pt x="5307" y="3501"/>
                  </a:moveTo>
                  <a:cubicBezTo>
                    <a:pt x="6050" y="2896"/>
                    <a:pt x="18323" y="21817"/>
                    <a:pt x="15348" y="25443"/>
                  </a:cubicBezTo>
                  <a:cubicBezTo>
                    <a:pt x="10467" y="31439"/>
                    <a:pt x="1541" y="10985"/>
                    <a:pt x="3866" y="5593"/>
                  </a:cubicBezTo>
                  <a:lnTo>
                    <a:pt x="5307" y="3501"/>
                  </a:lnTo>
                  <a:close/>
                </a:path>
              </a:pathLst>
            </a:custGeom>
            <a:solidFill>
              <a:srgbClr val="E89F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CD1670C-B839-4E00-9C86-89071DBE61AE}"/>
                </a:ext>
              </a:extLst>
            </p:cNvPr>
            <p:cNvSpPr/>
            <p:nvPr/>
          </p:nvSpPr>
          <p:spPr>
            <a:xfrm>
              <a:off x="6599826" y="2198100"/>
              <a:ext cx="185948" cy="88325"/>
            </a:xfrm>
            <a:custGeom>
              <a:avLst/>
              <a:gdLst>
                <a:gd name="connsiteX0" fmla="*/ 184925 w 185947"/>
                <a:gd name="connsiteY0" fmla="*/ 24313 h 88325"/>
                <a:gd name="connsiteX1" fmla="*/ 146434 w 185947"/>
                <a:gd name="connsiteY1" fmla="*/ 88139 h 88325"/>
                <a:gd name="connsiteX2" fmla="*/ 47975 w 185947"/>
                <a:gd name="connsiteY2" fmla="*/ 59922 h 88325"/>
                <a:gd name="connsiteX3" fmla="*/ 3487 w 185947"/>
                <a:gd name="connsiteY3" fmla="*/ 3487 h 88325"/>
                <a:gd name="connsiteX4" fmla="*/ 184925 w 185947"/>
                <a:gd name="connsiteY4" fmla="*/ 24313 h 8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947" h="88325">
                  <a:moveTo>
                    <a:pt x="184925" y="24313"/>
                  </a:moveTo>
                  <a:cubicBezTo>
                    <a:pt x="172978" y="54483"/>
                    <a:pt x="152152" y="87628"/>
                    <a:pt x="146434" y="88139"/>
                  </a:cubicBezTo>
                  <a:cubicBezTo>
                    <a:pt x="119100" y="90417"/>
                    <a:pt x="80422" y="81585"/>
                    <a:pt x="47975" y="59922"/>
                  </a:cubicBezTo>
                  <a:cubicBezTo>
                    <a:pt x="22500" y="42908"/>
                    <a:pt x="6090" y="4370"/>
                    <a:pt x="3487" y="3487"/>
                  </a:cubicBezTo>
                  <a:cubicBezTo>
                    <a:pt x="32866" y="13760"/>
                    <a:pt x="154290" y="27334"/>
                    <a:pt x="184925" y="24313"/>
                  </a:cubicBezTo>
                  <a:close/>
                </a:path>
              </a:pathLst>
            </a:custGeom>
            <a:solidFill>
              <a:srgbClr val="C044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5E68307-8378-4125-AE57-0884412F132D}"/>
                </a:ext>
              </a:extLst>
            </p:cNvPr>
            <p:cNvSpPr/>
            <p:nvPr/>
          </p:nvSpPr>
          <p:spPr>
            <a:xfrm>
              <a:off x="6626556" y="2228680"/>
              <a:ext cx="116217" cy="60433"/>
            </a:xfrm>
            <a:custGeom>
              <a:avLst/>
              <a:gdLst>
                <a:gd name="connsiteX0" fmla="*/ 117240 w 116217"/>
                <a:gd name="connsiteY0" fmla="*/ 55327 h 60433"/>
                <a:gd name="connsiteX1" fmla="*/ 64384 w 116217"/>
                <a:gd name="connsiteY1" fmla="*/ 50400 h 60433"/>
                <a:gd name="connsiteX2" fmla="*/ 3487 w 116217"/>
                <a:gd name="connsiteY2" fmla="*/ 13024 h 60433"/>
                <a:gd name="connsiteX3" fmla="*/ 65918 w 116217"/>
                <a:gd name="connsiteY3" fmla="*/ 3820 h 60433"/>
                <a:gd name="connsiteX4" fmla="*/ 117240 w 116217"/>
                <a:gd name="connsiteY4" fmla="*/ 55327 h 6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217" h="60433">
                  <a:moveTo>
                    <a:pt x="117240" y="55327"/>
                  </a:moveTo>
                  <a:cubicBezTo>
                    <a:pt x="116357" y="64811"/>
                    <a:pt x="69080" y="52027"/>
                    <a:pt x="64384" y="50400"/>
                  </a:cubicBezTo>
                  <a:cubicBezTo>
                    <a:pt x="42628" y="42729"/>
                    <a:pt x="20594" y="33432"/>
                    <a:pt x="3487" y="13024"/>
                  </a:cubicBezTo>
                  <a:cubicBezTo>
                    <a:pt x="10320" y="4471"/>
                    <a:pt x="46533" y="2611"/>
                    <a:pt x="65918" y="3820"/>
                  </a:cubicBezTo>
                  <a:cubicBezTo>
                    <a:pt x="90371" y="5354"/>
                    <a:pt x="119611" y="30782"/>
                    <a:pt x="117240" y="55327"/>
                  </a:cubicBezTo>
                  <a:close/>
                </a:path>
              </a:pathLst>
            </a:custGeom>
            <a:solidFill>
              <a:srgbClr val="D1596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90C1A09-6011-4920-98B2-99C235AAEDE4}"/>
                </a:ext>
              </a:extLst>
            </p:cNvPr>
            <p:cNvSpPr/>
            <p:nvPr/>
          </p:nvSpPr>
          <p:spPr>
            <a:xfrm>
              <a:off x="6588396" y="2125452"/>
              <a:ext cx="218489" cy="55784"/>
            </a:xfrm>
            <a:custGeom>
              <a:avLst/>
              <a:gdLst>
                <a:gd name="connsiteX0" fmla="*/ 71026 w 218488"/>
                <a:gd name="connsiteY0" fmla="*/ 11285 h 55784"/>
                <a:gd name="connsiteX1" fmla="*/ 151402 w 218488"/>
                <a:gd name="connsiteY1" fmla="*/ 20861 h 55784"/>
                <a:gd name="connsiteX2" fmla="*/ 173065 w 218488"/>
                <a:gd name="connsiteY2" fmla="*/ 10355 h 55784"/>
                <a:gd name="connsiteX3" fmla="*/ 217693 w 218488"/>
                <a:gd name="connsiteY3" fmla="*/ 50473 h 55784"/>
                <a:gd name="connsiteX4" fmla="*/ 180503 w 218488"/>
                <a:gd name="connsiteY4" fmla="*/ 53169 h 55784"/>
                <a:gd name="connsiteX5" fmla="*/ 130855 w 218488"/>
                <a:gd name="connsiteY5" fmla="*/ 51635 h 55784"/>
                <a:gd name="connsiteX6" fmla="*/ 55732 w 218488"/>
                <a:gd name="connsiteY6" fmla="*/ 38247 h 55784"/>
                <a:gd name="connsiteX7" fmla="*/ 25841 w 218488"/>
                <a:gd name="connsiteY7" fmla="*/ 31832 h 55784"/>
                <a:gd name="connsiteX8" fmla="*/ 10454 w 218488"/>
                <a:gd name="connsiteY8" fmla="*/ 28717 h 55784"/>
                <a:gd name="connsiteX9" fmla="*/ 3992 w 218488"/>
                <a:gd name="connsiteY9" fmla="*/ 21326 h 55784"/>
                <a:gd name="connsiteX10" fmla="*/ 71026 w 218488"/>
                <a:gd name="connsiteY10" fmla="*/ 11285 h 5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488" h="55784">
                  <a:moveTo>
                    <a:pt x="71026" y="11285"/>
                  </a:moveTo>
                  <a:cubicBezTo>
                    <a:pt x="97617" y="4033"/>
                    <a:pt x="131692" y="-5451"/>
                    <a:pt x="151402" y="20861"/>
                  </a:cubicBezTo>
                  <a:cubicBezTo>
                    <a:pt x="151216" y="20675"/>
                    <a:pt x="170648" y="10773"/>
                    <a:pt x="173065" y="10355"/>
                  </a:cubicBezTo>
                  <a:cubicBezTo>
                    <a:pt x="194728" y="6404"/>
                    <a:pt x="204537" y="38015"/>
                    <a:pt x="217693" y="50473"/>
                  </a:cubicBezTo>
                  <a:cubicBezTo>
                    <a:pt x="216856" y="49683"/>
                    <a:pt x="183525" y="53030"/>
                    <a:pt x="180503" y="53169"/>
                  </a:cubicBezTo>
                  <a:cubicBezTo>
                    <a:pt x="163907" y="53867"/>
                    <a:pt x="147311" y="53634"/>
                    <a:pt x="130855" y="51635"/>
                  </a:cubicBezTo>
                  <a:cubicBezTo>
                    <a:pt x="97570" y="47545"/>
                    <a:pt x="63635" y="39642"/>
                    <a:pt x="55732" y="38247"/>
                  </a:cubicBezTo>
                  <a:cubicBezTo>
                    <a:pt x="45691" y="36527"/>
                    <a:pt x="35836" y="33970"/>
                    <a:pt x="25841" y="31832"/>
                  </a:cubicBezTo>
                  <a:cubicBezTo>
                    <a:pt x="22169" y="30995"/>
                    <a:pt x="13615" y="30437"/>
                    <a:pt x="10454" y="28717"/>
                  </a:cubicBezTo>
                  <a:cubicBezTo>
                    <a:pt x="9942" y="28392"/>
                    <a:pt x="1343" y="21093"/>
                    <a:pt x="3992" y="21326"/>
                  </a:cubicBezTo>
                  <a:cubicBezTo>
                    <a:pt x="25748" y="22999"/>
                    <a:pt x="50293" y="16910"/>
                    <a:pt x="71026" y="11285"/>
                  </a:cubicBezTo>
                  <a:close/>
                </a:path>
              </a:pathLst>
            </a:custGeom>
            <a:solidFill>
              <a:srgbClr val="E169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3EABB8-1E24-486A-929D-A543BBEFB5BA}"/>
                </a:ext>
              </a:extLst>
            </p:cNvPr>
            <p:cNvSpPr/>
            <p:nvPr/>
          </p:nvSpPr>
          <p:spPr>
            <a:xfrm>
              <a:off x="6590271" y="2153369"/>
              <a:ext cx="213840" cy="162704"/>
            </a:xfrm>
            <a:custGeom>
              <a:avLst/>
              <a:gdLst>
                <a:gd name="connsiteX0" fmla="*/ 12019 w 213839"/>
                <a:gd name="connsiteY0" fmla="*/ 35155 h 162704"/>
                <a:gd name="connsiteX1" fmla="*/ 46792 w 213839"/>
                <a:gd name="connsiteY1" fmla="*/ 92380 h 162704"/>
                <a:gd name="connsiteX2" fmla="*/ 112664 w 213839"/>
                <a:gd name="connsiteY2" fmla="*/ 126269 h 162704"/>
                <a:gd name="connsiteX3" fmla="*/ 175421 w 213839"/>
                <a:gd name="connsiteY3" fmla="*/ 103676 h 162704"/>
                <a:gd name="connsiteX4" fmla="*/ 193039 w 213839"/>
                <a:gd name="connsiteY4" fmla="*/ 68532 h 162704"/>
                <a:gd name="connsiteX5" fmla="*/ 213215 w 213839"/>
                <a:gd name="connsiteY5" fmla="*/ 23905 h 162704"/>
                <a:gd name="connsiteX6" fmla="*/ 204615 w 213839"/>
                <a:gd name="connsiteY6" fmla="*/ 64116 h 162704"/>
                <a:gd name="connsiteX7" fmla="*/ 189320 w 213839"/>
                <a:gd name="connsiteY7" fmla="*/ 106326 h 162704"/>
                <a:gd name="connsiteX8" fmla="*/ 119544 w 213839"/>
                <a:gd name="connsiteY8" fmla="*/ 159321 h 162704"/>
                <a:gd name="connsiteX9" fmla="*/ 24059 w 213839"/>
                <a:gd name="connsiteY9" fmla="*/ 101631 h 162704"/>
                <a:gd name="connsiteX10" fmla="*/ 4442 w 213839"/>
                <a:gd name="connsiteY10" fmla="*/ 50635 h 162704"/>
                <a:gd name="connsiteX11" fmla="*/ 4396 w 213839"/>
                <a:gd name="connsiteY11" fmla="*/ 3497 h 162704"/>
                <a:gd name="connsiteX12" fmla="*/ 12019 w 213839"/>
                <a:gd name="connsiteY12" fmla="*/ 35155 h 16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3839" h="162704">
                  <a:moveTo>
                    <a:pt x="12019" y="35155"/>
                  </a:moveTo>
                  <a:cubicBezTo>
                    <a:pt x="17784" y="58723"/>
                    <a:pt x="29545" y="76203"/>
                    <a:pt x="46792" y="92380"/>
                  </a:cubicBezTo>
                  <a:cubicBezTo>
                    <a:pt x="60691" y="105396"/>
                    <a:pt x="87003" y="120319"/>
                    <a:pt x="112664" y="126269"/>
                  </a:cubicBezTo>
                  <a:cubicBezTo>
                    <a:pt x="136418" y="131801"/>
                    <a:pt x="158825" y="122085"/>
                    <a:pt x="175421" y="103676"/>
                  </a:cubicBezTo>
                  <a:cubicBezTo>
                    <a:pt x="185183" y="92891"/>
                    <a:pt x="189414" y="82106"/>
                    <a:pt x="193039" y="68532"/>
                  </a:cubicBezTo>
                  <a:cubicBezTo>
                    <a:pt x="196572" y="55237"/>
                    <a:pt x="203313" y="33713"/>
                    <a:pt x="213215" y="23905"/>
                  </a:cubicBezTo>
                  <a:cubicBezTo>
                    <a:pt x="208613" y="28460"/>
                    <a:pt x="206195" y="57329"/>
                    <a:pt x="204615" y="64116"/>
                  </a:cubicBezTo>
                  <a:cubicBezTo>
                    <a:pt x="201221" y="78899"/>
                    <a:pt x="196851" y="93170"/>
                    <a:pt x="189320" y="106326"/>
                  </a:cubicBezTo>
                  <a:cubicBezTo>
                    <a:pt x="175561" y="130453"/>
                    <a:pt x="147668" y="158763"/>
                    <a:pt x="119544" y="159321"/>
                  </a:cubicBezTo>
                  <a:cubicBezTo>
                    <a:pt x="81285" y="160018"/>
                    <a:pt x="44049" y="133521"/>
                    <a:pt x="24059" y="101631"/>
                  </a:cubicBezTo>
                  <a:cubicBezTo>
                    <a:pt x="14344" y="86197"/>
                    <a:pt x="7649" y="68858"/>
                    <a:pt x="4442" y="50635"/>
                  </a:cubicBezTo>
                  <a:cubicBezTo>
                    <a:pt x="3884" y="47288"/>
                    <a:pt x="2629" y="2707"/>
                    <a:pt x="4396" y="3497"/>
                  </a:cubicBezTo>
                  <a:cubicBezTo>
                    <a:pt x="10020" y="6147"/>
                    <a:pt x="10253" y="27996"/>
                    <a:pt x="12019" y="35155"/>
                  </a:cubicBezTo>
                  <a:close/>
                </a:path>
              </a:pathLst>
            </a:custGeom>
            <a:solidFill>
              <a:srgbClr val="E169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72B4007-00E9-4B73-8304-8769A581B163}"/>
                </a:ext>
              </a:extLst>
            </p:cNvPr>
            <p:cNvSpPr/>
            <p:nvPr/>
          </p:nvSpPr>
          <p:spPr>
            <a:xfrm>
              <a:off x="5129337" y="1141234"/>
              <a:ext cx="1654936" cy="1371365"/>
            </a:xfrm>
            <a:custGeom>
              <a:avLst/>
              <a:gdLst>
                <a:gd name="connsiteX0" fmla="*/ 236865 w 1654935"/>
                <a:gd name="connsiteY0" fmla="*/ 325254 h 1371365"/>
                <a:gd name="connsiteX1" fmla="*/ 385252 w 1654935"/>
                <a:gd name="connsiteY1" fmla="*/ 322651 h 1371365"/>
                <a:gd name="connsiteX2" fmla="*/ 554650 w 1654935"/>
                <a:gd name="connsiteY2" fmla="*/ 58233 h 1371365"/>
                <a:gd name="connsiteX3" fmla="*/ 902280 w 1654935"/>
                <a:gd name="connsiteY3" fmla="*/ 49308 h 1371365"/>
                <a:gd name="connsiteX4" fmla="*/ 1295513 w 1654935"/>
                <a:gd name="connsiteY4" fmla="*/ 42521 h 1371365"/>
                <a:gd name="connsiteX5" fmla="*/ 1566997 w 1654935"/>
                <a:gd name="connsiteY5" fmla="*/ 102814 h 1371365"/>
                <a:gd name="connsiteX6" fmla="*/ 1650301 w 1654935"/>
                <a:gd name="connsiteY6" fmla="*/ 230467 h 1371365"/>
                <a:gd name="connsiteX7" fmla="*/ 1359665 w 1654935"/>
                <a:gd name="connsiteY7" fmla="*/ 415114 h 1371365"/>
                <a:gd name="connsiteX8" fmla="*/ 1187756 w 1654935"/>
                <a:gd name="connsiteY8" fmla="*/ 712770 h 1371365"/>
                <a:gd name="connsiteX9" fmla="*/ 1038393 w 1654935"/>
                <a:gd name="connsiteY9" fmla="*/ 1339088 h 1371365"/>
                <a:gd name="connsiteX10" fmla="*/ 293347 w 1654935"/>
                <a:gd name="connsiteY10" fmla="*/ 1178941 h 1371365"/>
                <a:gd name="connsiteX11" fmla="*/ 82761 w 1654935"/>
                <a:gd name="connsiteY11" fmla="*/ 418089 h 1371365"/>
                <a:gd name="connsiteX12" fmla="*/ 236865 w 1654935"/>
                <a:gd name="connsiteY12" fmla="*/ 325254 h 137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4935" h="1371365">
                  <a:moveTo>
                    <a:pt x="236865" y="325254"/>
                  </a:moveTo>
                  <a:cubicBezTo>
                    <a:pt x="282748" y="315817"/>
                    <a:pt x="346017" y="342826"/>
                    <a:pt x="385252" y="322651"/>
                  </a:cubicBezTo>
                  <a:cubicBezTo>
                    <a:pt x="462095" y="283184"/>
                    <a:pt x="484641" y="119735"/>
                    <a:pt x="554650" y="58233"/>
                  </a:cubicBezTo>
                  <a:cubicBezTo>
                    <a:pt x="657851" y="-32323"/>
                    <a:pt x="787364" y="7516"/>
                    <a:pt x="902280" y="49308"/>
                  </a:cubicBezTo>
                  <a:cubicBezTo>
                    <a:pt x="1064054" y="108114"/>
                    <a:pt x="1133924" y="81616"/>
                    <a:pt x="1295513" y="42521"/>
                  </a:cubicBezTo>
                  <a:cubicBezTo>
                    <a:pt x="1383606" y="21230"/>
                    <a:pt x="1491827" y="42056"/>
                    <a:pt x="1566997" y="102814"/>
                  </a:cubicBezTo>
                  <a:cubicBezTo>
                    <a:pt x="1606324" y="134565"/>
                    <a:pt x="1636587" y="177240"/>
                    <a:pt x="1650301" y="230467"/>
                  </a:cubicBezTo>
                  <a:cubicBezTo>
                    <a:pt x="1689676" y="383456"/>
                    <a:pt x="1431998" y="363188"/>
                    <a:pt x="1359665" y="415114"/>
                  </a:cubicBezTo>
                  <a:cubicBezTo>
                    <a:pt x="1264367" y="483589"/>
                    <a:pt x="1208257" y="595344"/>
                    <a:pt x="1187756" y="712770"/>
                  </a:cubicBezTo>
                  <a:cubicBezTo>
                    <a:pt x="1149497" y="931723"/>
                    <a:pt x="1302207" y="1223894"/>
                    <a:pt x="1038393" y="1339088"/>
                  </a:cubicBezTo>
                  <a:cubicBezTo>
                    <a:pt x="824786" y="1432388"/>
                    <a:pt x="469068" y="1310173"/>
                    <a:pt x="293347" y="1178941"/>
                  </a:cubicBezTo>
                  <a:cubicBezTo>
                    <a:pt x="102425" y="1036365"/>
                    <a:pt x="-117551" y="636020"/>
                    <a:pt x="82761" y="418089"/>
                  </a:cubicBezTo>
                  <a:cubicBezTo>
                    <a:pt x="121578" y="376065"/>
                    <a:pt x="178989" y="337155"/>
                    <a:pt x="236865" y="325254"/>
                  </a:cubicBezTo>
                  <a:close/>
                </a:path>
              </a:pathLst>
            </a:custGeom>
            <a:solidFill>
              <a:srgbClr val="1B28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2AC66ED-972A-4D58-B338-E666257AC0A9}"/>
                </a:ext>
              </a:extLst>
            </p:cNvPr>
            <p:cNvSpPr/>
            <p:nvPr/>
          </p:nvSpPr>
          <p:spPr>
            <a:xfrm>
              <a:off x="6183668" y="1829858"/>
              <a:ext cx="144110" cy="213840"/>
            </a:xfrm>
            <a:custGeom>
              <a:avLst/>
              <a:gdLst>
                <a:gd name="connsiteX0" fmla="*/ 80058 w 144109"/>
                <a:gd name="connsiteY0" fmla="*/ 3644 h 213840"/>
                <a:gd name="connsiteX1" fmla="*/ 141606 w 144109"/>
                <a:gd name="connsiteY1" fmla="*/ 211627 h 213840"/>
                <a:gd name="connsiteX2" fmla="*/ 60487 w 144109"/>
                <a:gd name="connsiteY2" fmla="*/ 190754 h 213840"/>
                <a:gd name="connsiteX3" fmla="*/ 38359 w 144109"/>
                <a:gd name="connsiteY3" fmla="*/ 184432 h 213840"/>
                <a:gd name="connsiteX4" fmla="*/ 80058 w 144109"/>
                <a:gd name="connsiteY4" fmla="*/ 3644 h 21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109" h="213840">
                  <a:moveTo>
                    <a:pt x="80058" y="3644"/>
                  </a:moveTo>
                  <a:cubicBezTo>
                    <a:pt x="165361" y="9130"/>
                    <a:pt x="139607" y="154309"/>
                    <a:pt x="141606" y="211627"/>
                  </a:cubicBezTo>
                  <a:cubicBezTo>
                    <a:pt x="141327" y="203864"/>
                    <a:pt x="91121" y="196891"/>
                    <a:pt x="60487" y="190754"/>
                  </a:cubicBezTo>
                  <a:cubicBezTo>
                    <a:pt x="49516" y="188569"/>
                    <a:pt x="41102" y="186478"/>
                    <a:pt x="38359" y="184432"/>
                  </a:cubicBezTo>
                  <a:cubicBezTo>
                    <a:pt x="-19750" y="141989"/>
                    <a:pt x="-4828" y="-1934"/>
                    <a:pt x="80058" y="3644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2B112DE-34B1-41F4-A73C-8B1F2CB04F51}"/>
                </a:ext>
              </a:extLst>
            </p:cNvPr>
            <p:cNvSpPr/>
            <p:nvPr/>
          </p:nvSpPr>
          <p:spPr>
            <a:xfrm>
              <a:off x="6228750" y="1902303"/>
              <a:ext cx="37190" cy="65082"/>
            </a:xfrm>
            <a:custGeom>
              <a:avLst/>
              <a:gdLst>
                <a:gd name="connsiteX0" fmla="*/ 34185 w 37189"/>
                <a:gd name="connsiteY0" fmla="*/ 3487 h 65081"/>
                <a:gd name="connsiteX1" fmla="*/ 33069 w 37189"/>
                <a:gd name="connsiteY1" fmla="*/ 63780 h 65081"/>
                <a:gd name="connsiteX2" fmla="*/ 8617 w 37189"/>
                <a:gd name="connsiteY2" fmla="*/ 10552 h 65081"/>
                <a:gd name="connsiteX3" fmla="*/ 34185 w 37189"/>
                <a:gd name="connsiteY3" fmla="*/ 3487 h 65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89" h="65081">
                  <a:moveTo>
                    <a:pt x="34185" y="3487"/>
                  </a:moveTo>
                  <a:cubicBezTo>
                    <a:pt x="33999" y="23522"/>
                    <a:pt x="34464" y="43884"/>
                    <a:pt x="33069" y="63780"/>
                  </a:cubicBezTo>
                  <a:cubicBezTo>
                    <a:pt x="-4027" y="73635"/>
                    <a:pt x="1597" y="34400"/>
                    <a:pt x="8617" y="10552"/>
                  </a:cubicBezTo>
                  <a:lnTo>
                    <a:pt x="34185" y="3487"/>
                  </a:ln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C88E524-9C0A-4203-BDF5-C003A96A43FE}"/>
                </a:ext>
              </a:extLst>
            </p:cNvPr>
            <p:cNvSpPr/>
            <p:nvPr/>
          </p:nvSpPr>
          <p:spPr>
            <a:xfrm>
              <a:off x="6553339" y="5289297"/>
              <a:ext cx="4649" cy="4649"/>
            </a:xfrm>
            <a:custGeom>
              <a:avLst/>
              <a:gdLst>
                <a:gd name="connsiteX0" fmla="*/ 3487 w 4648"/>
                <a:gd name="connsiteY0" fmla="*/ 4788 h 4648"/>
                <a:gd name="connsiteX1" fmla="*/ 4881 w 4648"/>
                <a:gd name="connsiteY1" fmla="*/ 3487 h 4648"/>
                <a:gd name="connsiteX2" fmla="*/ 3487 w 4648"/>
                <a:gd name="connsiteY2" fmla="*/ 4788 h 4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48" h="4648">
                  <a:moveTo>
                    <a:pt x="3487" y="4788"/>
                  </a:moveTo>
                  <a:cubicBezTo>
                    <a:pt x="3951" y="4277"/>
                    <a:pt x="4463" y="3952"/>
                    <a:pt x="4881" y="3487"/>
                  </a:cubicBezTo>
                  <a:cubicBezTo>
                    <a:pt x="4649" y="3952"/>
                    <a:pt x="4184" y="4323"/>
                    <a:pt x="3487" y="4788"/>
                  </a:cubicBezTo>
                  <a:close/>
                </a:path>
              </a:pathLst>
            </a:custGeom>
            <a:solidFill>
              <a:srgbClr val="CA7C6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13AFDE9-32C6-4BFD-8CF4-50E83F9CF827}"/>
                </a:ext>
              </a:extLst>
            </p:cNvPr>
            <p:cNvSpPr/>
            <p:nvPr/>
          </p:nvSpPr>
          <p:spPr>
            <a:xfrm>
              <a:off x="6036237" y="4614501"/>
              <a:ext cx="1069200" cy="2240671"/>
            </a:xfrm>
            <a:custGeom>
              <a:avLst/>
              <a:gdLst>
                <a:gd name="connsiteX0" fmla="*/ 764878 w 1069199"/>
                <a:gd name="connsiteY0" fmla="*/ 54799 h 2240671"/>
                <a:gd name="connsiteX1" fmla="*/ 863198 w 1069199"/>
                <a:gd name="connsiteY1" fmla="*/ 519622 h 2240671"/>
                <a:gd name="connsiteX2" fmla="*/ 1070250 w 1069199"/>
                <a:gd name="connsiteY2" fmla="*/ 2237966 h 2240671"/>
                <a:gd name="connsiteX3" fmla="*/ 231672 w 1069199"/>
                <a:gd name="connsiteY3" fmla="*/ 2239919 h 2240671"/>
                <a:gd name="connsiteX4" fmla="*/ 89097 w 1069199"/>
                <a:gd name="connsiteY4" fmla="*/ 860372 h 2240671"/>
                <a:gd name="connsiteX5" fmla="*/ 3747 w 1069199"/>
                <a:gd name="connsiteY5" fmla="*/ 395177 h 2240671"/>
                <a:gd name="connsiteX6" fmla="*/ 764878 w 1069199"/>
                <a:gd name="connsiteY6" fmla="*/ 54799 h 22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9199" h="2240671">
                  <a:moveTo>
                    <a:pt x="764878" y="54799"/>
                  </a:moveTo>
                  <a:cubicBezTo>
                    <a:pt x="890392" y="144891"/>
                    <a:pt x="852877" y="372584"/>
                    <a:pt x="863198" y="519622"/>
                  </a:cubicBezTo>
                  <a:cubicBezTo>
                    <a:pt x="886813" y="855444"/>
                    <a:pt x="1046217" y="1898146"/>
                    <a:pt x="1070250" y="2237966"/>
                  </a:cubicBezTo>
                  <a:cubicBezTo>
                    <a:pt x="879979" y="2239919"/>
                    <a:pt x="391494" y="2243591"/>
                    <a:pt x="231672" y="2239919"/>
                  </a:cubicBezTo>
                  <a:cubicBezTo>
                    <a:pt x="220190" y="1964158"/>
                    <a:pt x="95558" y="902721"/>
                    <a:pt x="89097" y="860372"/>
                  </a:cubicBezTo>
                  <a:cubicBezTo>
                    <a:pt x="66504" y="712264"/>
                    <a:pt x="-1227" y="545748"/>
                    <a:pt x="3747" y="395177"/>
                  </a:cubicBezTo>
                  <a:cubicBezTo>
                    <a:pt x="14020" y="85248"/>
                    <a:pt x="563728" y="-89496"/>
                    <a:pt x="764878" y="54799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98ABA53-2217-4533-9B95-6815DD0BAA0A}"/>
                </a:ext>
              </a:extLst>
            </p:cNvPr>
            <p:cNvSpPr/>
            <p:nvPr/>
          </p:nvSpPr>
          <p:spPr>
            <a:xfrm>
              <a:off x="5260628" y="4723367"/>
              <a:ext cx="1389960" cy="2133751"/>
            </a:xfrm>
            <a:custGeom>
              <a:avLst/>
              <a:gdLst>
                <a:gd name="connsiteX0" fmla="*/ 961120 w 1389959"/>
                <a:gd name="connsiteY0" fmla="*/ 13199 h 2133751"/>
                <a:gd name="connsiteX1" fmla="*/ 1390148 w 1389959"/>
                <a:gd name="connsiteY1" fmla="*/ 146106 h 2133751"/>
                <a:gd name="connsiteX2" fmla="*/ 1313770 w 1389959"/>
                <a:gd name="connsiteY2" fmla="*/ 679869 h 2133751"/>
                <a:gd name="connsiteX3" fmla="*/ 1258683 w 1389959"/>
                <a:gd name="connsiteY3" fmla="*/ 1088443 h 2133751"/>
                <a:gd name="connsiteX4" fmla="*/ 1126102 w 1389959"/>
                <a:gd name="connsiteY4" fmla="*/ 2129100 h 2133751"/>
                <a:gd name="connsiteX5" fmla="*/ 15390 w 1389959"/>
                <a:gd name="connsiteY5" fmla="*/ 2131052 h 2133751"/>
                <a:gd name="connsiteX6" fmla="*/ 19387 w 1389959"/>
                <a:gd name="connsiteY6" fmla="*/ 900496 h 2133751"/>
                <a:gd name="connsiteX7" fmla="*/ 403230 w 1389959"/>
                <a:gd name="connsiteY7" fmla="*/ 213837 h 2133751"/>
                <a:gd name="connsiteX8" fmla="*/ 961120 w 1389959"/>
                <a:gd name="connsiteY8" fmla="*/ 13199 h 213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9959" h="2133751">
                  <a:moveTo>
                    <a:pt x="961120" y="13199"/>
                  </a:moveTo>
                  <a:cubicBezTo>
                    <a:pt x="1120431" y="-11811"/>
                    <a:pt x="1336410" y="4460"/>
                    <a:pt x="1390148" y="146106"/>
                  </a:cubicBezTo>
                  <a:cubicBezTo>
                    <a:pt x="1369880" y="319641"/>
                    <a:pt x="1305682" y="505729"/>
                    <a:pt x="1313770" y="679869"/>
                  </a:cubicBezTo>
                  <a:cubicBezTo>
                    <a:pt x="1320371" y="822351"/>
                    <a:pt x="1318512" y="953631"/>
                    <a:pt x="1258683" y="1088443"/>
                  </a:cubicBezTo>
                  <a:cubicBezTo>
                    <a:pt x="1176541" y="1273461"/>
                    <a:pt x="1165756" y="1993637"/>
                    <a:pt x="1126102" y="2129100"/>
                  </a:cubicBezTo>
                  <a:cubicBezTo>
                    <a:pt x="684662" y="2129100"/>
                    <a:pt x="351258" y="2131052"/>
                    <a:pt x="15390" y="2131052"/>
                  </a:cubicBezTo>
                  <a:cubicBezTo>
                    <a:pt x="25524" y="1960538"/>
                    <a:pt x="-19011" y="1169191"/>
                    <a:pt x="19387" y="900496"/>
                  </a:cubicBezTo>
                  <a:cubicBezTo>
                    <a:pt x="60993" y="609209"/>
                    <a:pt x="252427" y="441577"/>
                    <a:pt x="403230" y="213837"/>
                  </a:cubicBezTo>
                  <a:cubicBezTo>
                    <a:pt x="506245" y="58292"/>
                    <a:pt x="790327" y="40022"/>
                    <a:pt x="961120" y="13199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6ABFBD3-0068-4531-985A-7A2F0C9D6D1F}"/>
                </a:ext>
              </a:extLst>
            </p:cNvPr>
            <p:cNvSpPr/>
            <p:nvPr/>
          </p:nvSpPr>
          <p:spPr>
            <a:xfrm>
              <a:off x="5647955" y="5809837"/>
              <a:ext cx="41838" cy="55784"/>
            </a:xfrm>
            <a:custGeom>
              <a:avLst/>
              <a:gdLst>
                <a:gd name="connsiteX0" fmla="*/ 26827 w 41838"/>
                <a:gd name="connsiteY0" fmla="*/ 3833 h 55784"/>
                <a:gd name="connsiteX1" fmla="*/ 39704 w 41838"/>
                <a:gd name="connsiteY1" fmla="*/ 25310 h 55784"/>
                <a:gd name="connsiteX2" fmla="*/ 36822 w 41838"/>
                <a:gd name="connsiteY2" fmla="*/ 39628 h 55784"/>
                <a:gd name="connsiteX3" fmla="*/ 16739 w 41838"/>
                <a:gd name="connsiteY3" fmla="*/ 53946 h 55784"/>
                <a:gd name="connsiteX4" fmla="*/ 3862 w 41838"/>
                <a:gd name="connsiteY4" fmla="*/ 32469 h 55784"/>
                <a:gd name="connsiteX5" fmla="*/ 6745 w 41838"/>
                <a:gd name="connsiteY5" fmla="*/ 18151 h 55784"/>
                <a:gd name="connsiteX6" fmla="*/ 26827 w 41838"/>
                <a:gd name="connsiteY6" fmla="*/ 3833 h 5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838" h="55784">
                  <a:moveTo>
                    <a:pt x="26827" y="3833"/>
                  </a:moveTo>
                  <a:cubicBezTo>
                    <a:pt x="35799" y="5786"/>
                    <a:pt x="41656" y="15548"/>
                    <a:pt x="39704" y="25310"/>
                  </a:cubicBezTo>
                  <a:lnTo>
                    <a:pt x="36822" y="39628"/>
                  </a:lnTo>
                  <a:cubicBezTo>
                    <a:pt x="34869" y="49390"/>
                    <a:pt x="25711" y="55898"/>
                    <a:pt x="16739" y="53946"/>
                  </a:cubicBezTo>
                  <a:cubicBezTo>
                    <a:pt x="7767" y="51994"/>
                    <a:pt x="1910" y="42231"/>
                    <a:pt x="3862" y="32469"/>
                  </a:cubicBezTo>
                  <a:lnTo>
                    <a:pt x="6745" y="18151"/>
                  </a:lnTo>
                  <a:cubicBezTo>
                    <a:pt x="8651" y="8389"/>
                    <a:pt x="17808" y="1881"/>
                    <a:pt x="26827" y="383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F8FE97A-C0D8-4DF1-A3F3-B7CEAFF5CF79}"/>
                </a:ext>
              </a:extLst>
            </p:cNvPr>
            <p:cNvSpPr/>
            <p:nvPr/>
          </p:nvSpPr>
          <p:spPr>
            <a:xfrm>
              <a:off x="5228350" y="5029722"/>
              <a:ext cx="1208661" cy="1826937"/>
            </a:xfrm>
            <a:custGeom>
              <a:avLst/>
              <a:gdLst>
                <a:gd name="connsiteX0" fmla="*/ 305251 w 1208660"/>
                <a:gd name="connsiteY0" fmla="*/ 72232 h 1826937"/>
                <a:gd name="connsiteX1" fmla="*/ 391159 w 1208660"/>
                <a:gd name="connsiteY1" fmla="*/ 7522 h 1826937"/>
                <a:gd name="connsiteX2" fmla="*/ 571342 w 1208660"/>
                <a:gd name="connsiteY2" fmla="*/ 88688 h 1826937"/>
                <a:gd name="connsiteX3" fmla="*/ 775699 w 1208660"/>
                <a:gd name="connsiteY3" fmla="*/ 161626 h 1826937"/>
                <a:gd name="connsiteX4" fmla="*/ 947654 w 1208660"/>
                <a:gd name="connsiteY4" fmla="*/ 207788 h 1826937"/>
                <a:gd name="connsiteX5" fmla="*/ 1205332 w 1208660"/>
                <a:gd name="connsiteY5" fmla="*/ 274218 h 1826937"/>
                <a:gd name="connsiteX6" fmla="*/ 1009714 w 1208660"/>
                <a:gd name="connsiteY6" fmla="*/ 260644 h 1826937"/>
                <a:gd name="connsiteX7" fmla="*/ 796804 w 1208660"/>
                <a:gd name="connsiteY7" fmla="*/ 256181 h 1826937"/>
                <a:gd name="connsiteX8" fmla="*/ 687420 w 1208660"/>
                <a:gd name="connsiteY8" fmla="*/ 269755 h 1826937"/>
                <a:gd name="connsiteX9" fmla="*/ 523600 w 1208660"/>
                <a:gd name="connsiteY9" fmla="*/ 312151 h 1826937"/>
                <a:gd name="connsiteX10" fmla="*/ 389392 w 1208660"/>
                <a:gd name="connsiteY10" fmla="*/ 441431 h 1826937"/>
                <a:gd name="connsiteX11" fmla="*/ 313386 w 1208660"/>
                <a:gd name="connsiteY11" fmla="*/ 1824651 h 1826937"/>
                <a:gd name="connsiteX12" fmla="*/ 47574 w 1208660"/>
                <a:gd name="connsiteY12" fmla="*/ 1824651 h 1826937"/>
                <a:gd name="connsiteX13" fmla="*/ 35534 w 1208660"/>
                <a:gd name="connsiteY13" fmla="*/ 610783 h 1826937"/>
                <a:gd name="connsiteX14" fmla="*/ 305251 w 1208660"/>
                <a:gd name="connsiteY14" fmla="*/ 72232 h 182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08660" h="1826937">
                  <a:moveTo>
                    <a:pt x="305251" y="72232"/>
                  </a:moveTo>
                  <a:cubicBezTo>
                    <a:pt x="341976" y="20771"/>
                    <a:pt x="373215" y="-7540"/>
                    <a:pt x="391159" y="7522"/>
                  </a:cubicBezTo>
                  <a:cubicBezTo>
                    <a:pt x="445735" y="53312"/>
                    <a:pt x="506214" y="71767"/>
                    <a:pt x="571342" y="88688"/>
                  </a:cubicBezTo>
                  <a:cubicBezTo>
                    <a:pt x="640561" y="106679"/>
                    <a:pt x="706805" y="140800"/>
                    <a:pt x="775699" y="161626"/>
                  </a:cubicBezTo>
                  <a:cubicBezTo>
                    <a:pt x="832553" y="178827"/>
                    <a:pt x="889778" y="194632"/>
                    <a:pt x="947654" y="207788"/>
                  </a:cubicBezTo>
                  <a:cubicBezTo>
                    <a:pt x="1033934" y="227452"/>
                    <a:pt x="1122352" y="241305"/>
                    <a:pt x="1205332" y="274218"/>
                  </a:cubicBezTo>
                  <a:cubicBezTo>
                    <a:pt x="1135462" y="269523"/>
                    <a:pt x="1076609" y="274683"/>
                    <a:pt x="1009714" y="260644"/>
                  </a:cubicBezTo>
                  <a:cubicBezTo>
                    <a:pt x="939984" y="246000"/>
                    <a:pt x="868022" y="249440"/>
                    <a:pt x="796804" y="256181"/>
                  </a:cubicBezTo>
                  <a:cubicBezTo>
                    <a:pt x="760265" y="259667"/>
                    <a:pt x="723773" y="264455"/>
                    <a:pt x="687420" y="269755"/>
                  </a:cubicBezTo>
                  <a:cubicBezTo>
                    <a:pt x="622292" y="279239"/>
                    <a:pt x="581198" y="275519"/>
                    <a:pt x="523600" y="312151"/>
                  </a:cubicBezTo>
                  <a:cubicBezTo>
                    <a:pt x="469768" y="346412"/>
                    <a:pt x="426629" y="386577"/>
                    <a:pt x="389392" y="441431"/>
                  </a:cubicBezTo>
                  <a:cubicBezTo>
                    <a:pt x="161467" y="777393"/>
                    <a:pt x="302973" y="1429791"/>
                    <a:pt x="313386" y="1824651"/>
                  </a:cubicBezTo>
                  <a:cubicBezTo>
                    <a:pt x="296233" y="1828370"/>
                    <a:pt x="47574" y="1824651"/>
                    <a:pt x="47574" y="1824651"/>
                  </a:cubicBezTo>
                  <a:cubicBezTo>
                    <a:pt x="47574" y="1824651"/>
                    <a:pt x="-43029" y="969198"/>
                    <a:pt x="35534" y="610783"/>
                  </a:cubicBezTo>
                  <a:cubicBezTo>
                    <a:pt x="45064" y="567179"/>
                    <a:pt x="198470" y="221874"/>
                    <a:pt x="305251" y="72232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64D7F37-D4ED-44A3-98F8-34ADB747B2DF}"/>
                </a:ext>
              </a:extLst>
            </p:cNvPr>
            <p:cNvSpPr/>
            <p:nvPr/>
          </p:nvSpPr>
          <p:spPr>
            <a:xfrm>
              <a:off x="5617597" y="5611352"/>
              <a:ext cx="446275" cy="278922"/>
            </a:xfrm>
            <a:custGeom>
              <a:avLst/>
              <a:gdLst>
                <a:gd name="connsiteX0" fmla="*/ 47981 w 446274"/>
                <a:gd name="connsiteY0" fmla="*/ 188790 h 278921"/>
                <a:gd name="connsiteX1" fmla="*/ 90796 w 446274"/>
                <a:gd name="connsiteY1" fmla="*/ 197715 h 278921"/>
                <a:gd name="connsiteX2" fmla="*/ 96792 w 446274"/>
                <a:gd name="connsiteY2" fmla="*/ 198226 h 278921"/>
                <a:gd name="connsiteX3" fmla="*/ 107717 w 446274"/>
                <a:gd name="connsiteY3" fmla="*/ 198552 h 278921"/>
                <a:gd name="connsiteX4" fmla="*/ 135609 w 446274"/>
                <a:gd name="connsiteY4" fmla="*/ 197483 h 278921"/>
                <a:gd name="connsiteX5" fmla="*/ 160619 w 446274"/>
                <a:gd name="connsiteY5" fmla="*/ 194507 h 278921"/>
                <a:gd name="connsiteX6" fmla="*/ 175076 w 446274"/>
                <a:gd name="connsiteY6" fmla="*/ 191951 h 278921"/>
                <a:gd name="connsiteX7" fmla="*/ 176796 w 446274"/>
                <a:gd name="connsiteY7" fmla="*/ 191579 h 278921"/>
                <a:gd name="connsiteX8" fmla="*/ 183816 w 446274"/>
                <a:gd name="connsiteY8" fmla="*/ 189905 h 278921"/>
                <a:gd name="connsiteX9" fmla="*/ 237369 w 446274"/>
                <a:gd name="connsiteY9" fmla="*/ 172008 h 278921"/>
                <a:gd name="connsiteX10" fmla="*/ 282415 w 446274"/>
                <a:gd name="connsiteY10" fmla="*/ 148253 h 278921"/>
                <a:gd name="connsiteX11" fmla="*/ 303799 w 446274"/>
                <a:gd name="connsiteY11" fmla="*/ 133005 h 278921"/>
                <a:gd name="connsiteX12" fmla="*/ 315281 w 446274"/>
                <a:gd name="connsiteY12" fmla="*/ 123522 h 278921"/>
                <a:gd name="connsiteX13" fmla="*/ 317048 w 446274"/>
                <a:gd name="connsiteY13" fmla="*/ 121941 h 278921"/>
                <a:gd name="connsiteX14" fmla="*/ 321650 w 446274"/>
                <a:gd name="connsiteY14" fmla="*/ 117479 h 278921"/>
                <a:gd name="connsiteX15" fmla="*/ 338896 w 446274"/>
                <a:gd name="connsiteY15" fmla="*/ 98326 h 278921"/>
                <a:gd name="connsiteX16" fmla="*/ 347775 w 446274"/>
                <a:gd name="connsiteY16" fmla="*/ 86658 h 278921"/>
                <a:gd name="connsiteX17" fmla="*/ 349774 w 446274"/>
                <a:gd name="connsiteY17" fmla="*/ 83776 h 278921"/>
                <a:gd name="connsiteX18" fmla="*/ 352238 w 446274"/>
                <a:gd name="connsiteY18" fmla="*/ 79731 h 278921"/>
                <a:gd name="connsiteX19" fmla="*/ 363860 w 446274"/>
                <a:gd name="connsiteY19" fmla="*/ 56860 h 278921"/>
                <a:gd name="connsiteX20" fmla="*/ 367765 w 446274"/>
                <a:gd name="connsiteY20" fmla="*/ 47098 h 278921"/>
                <a:gd name="connsiteX21" fmla="*/ 371112 w 446274"/>
                <a:gd name="connsiteY21" fmla="*/ 35104 h 278921"/>
                <a:gd name="connsiteX22" fmla="*/ 414763 w 446274"/>
                <a:gd name="connsiteY22" fmla="*/ 4283 h 278921"/>
                <a:gd name="connsiteX23" fmla="*/ 442841 w 446274"/>
                <a:gd name="connsiteY23" fmla="*/ 50677 h 278921"/>
                <a:gd name="connsiteX24" fmla="*/ 270561 w 446274"/>
                <a:gd name="connsiteY24" fmla="*/ 242017 h 278921"/>
                <a:gd name="connsiteX25" fmla="*/ 32408 w 446274"/>
                <a:gd name="connsiteY25" fmla="*/ 266098 h 278921"/>
                <a:gd name="connsiteX26" fmla="*/ 4376 w 446274"/>
                <a:gd name="connsiteY26" fmla="*/ 219704 h 278921"/>
                <a:gd name="connsiteX27" fmla="*/ 47981 w 446274"/>
                <a:gd name="connsiteY27" fmla="*/ 188790 h 27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46274" h="278921">
                  <a:moveTo>
                    <a:pt x="47981" y="188790"/>
                  </a:moveTo>
                  <a:cubicBezTo>
                    <a:pt x="61974" y="193253"/>
                    <a:pt x="76245" y="196042"/>
                    <a:pt x="90796" y="197715"/>
                  </a:cubicBezTo>
                  <a:cubicBezTo>
                    <a:pt x="91400" y="197762"/>
                    <a:pt x="95258" y="198087"/>
                    <a:pt x="96792" y="198226"/>
                  </a:cubicBezTo>
                  <a:cubicBezTo>
                    <a:pt x="100418" y="198366"/>
                    <a:pt x="104091" y="198506"/>
                    <a:pt x="107717" y="198552"/>
                  </a:cubicBezTo>
                  <a:cubicBezTo>
                    <a:pt x="117014" y="198691"/>
                    <a:pt x="126358" y="198180"/>
                    <a:pt x="135609" y="197483"/>
                  </a:cubicBezTo>
                  <a:cubicBezTo>
                    <a:pt x="143977" y="196832"/>
                    <a:pt x="152298" y="195763"/>
                    <a:pt x="160619" y="194507"/>
                  </a:cubicBezTo>
                  <a:cubicBezTo>
                    <a:pt x="165454" y="193764"/>
                    <a:pt x="170242" y="192881"/>
                    <a:pt x="175076" y="191951"/>
                  </a:cubicBezTo>
                  <a:cubicBezTo>
                    <a:pt x="175774" y="191811"/>
                    <a:pt x="176332" y="191672"/>
                    <a:pt x="176796" y="191579"/>
                  </a:cubicBezTo>
                  <a:cubicBezTo>
                    <a:pt x="179121" y="191021"/>
                    <a:pt x="181445" y="190463"/>
                    <a:pt x="183816" y="189905"/>
                  </a:cubicBezTo>
                  <a:cubicBezTo>
                    <a:pt x="202039" y="185442"/>
                    <a:pt x="219936" y="179260"/>
                    <a:pt x="237369" y="172008"/>
                  </a:cubicBezTo>
                  <a:cubicBezTo>
                    <a:pt x="256708" y="164012"/>
                    <a:pt x="264657" y="159642"/>
                    <a:pt x="282415" y="148253"/>
                  </a:cubicBezTo>
                  <a:cubicBezTo>
                    <a:pt x="289760" y="143558"/>
                    <a:pt x="296872" y="138351"/>
                    <a:pt x="303799" y="133005"/>
                  </a:cubicBezTo>
                  <a:cubicBezTo>
                    <a:pt x="307704" y="129984"/>
                    <a:pt x="311516" y="126776"/>
                    <a:pt x="315281" y="123522"/>
                  </a:cubicBezTo>
                  <a:cubicBezTo>
                    <a:pt x="316025" y="122871"/>
                    <a:pt x="316629" y="122360"/>
                    <a:pt x="317048" y="121941"/>
                  </a:cubicBezTo>
                  <a:cubicBezTo>
                    <a:pt x="318582" y="120454"/>
                    <a:pt x="320116" y="118966"/>
                    <a:pt x="321650" y="117479"/>
                  </a:cubicBezTo>
                  <a:cubicBezTo>
                    <a:pt x="327740" y="111482"/>
                    <a:pt x="333411" y="104974"/>
                    <a:pt x="338896" y="98326"/>
                  </a:cubicBezTo>
                  <a:cubicBezTo>
                    <a:pt x="342011" y="94561"/>
                    <a:pt x="344893" y="90609"/>
                    <a:pt x="347775" y="86658"/>
                  </a:cubicBezTo>
                  <a:cubicBezTo>
                    <a:pt x="348891" y="84984"/>
                    <a:pt x="349542" y="84054"/>
                    <a:pt x="349774" y="83776"/>
                  </a:cubicBezTo>
                  <a:cubicBezTo>
                    <a:pt x="350611" y="82428"/>
                    <a:pt x="351448" y="81079"/>
                    <a:pt x="352238" y="79731"/>
                  </a:cubicBezTo>
                  <a:cubicBezTo>
                    <a:pt x="356608" y="72386"/>
                    <a:pt x="360373" y="64669"/>
                    <a:pt x="363860" y="56860"/>
                  </a:cubicBezTo>
                  <a:cubicBezTo>
                    <a:pt x="364325" y="55791"/>
                    <a:pt x="367579" y="47237"/>
                    <a:pt x="367765" y="47098"/>
                  </a:cubicBezTo>
                  <a:cubicBezTo>
                    <a:pt x="368973" y="43146"/>
                    <a:pt x="370089" y="39102"/>
                    <a:pt x="371112" y="35104"/>
                  </a:cubicBezTo>
                  <a:cubicBezTo>
                    <a:pt x="376365" y="14324"/>
                    <a:pt x="394495" y="-133"/>
                    <a:pt x="414763" y="4283"/>
                  </a:cubicBezTo>
                  <a:cubicBezTo>
                    <a:pt x="433590" y="8374"/>
                    <a:pt x="448048" y="29851"/>
                    <a:pt x="442841" y="50677"/>
                  </a:cubicBezTo>
                  <a:cubicBezTo>
                    <a:pt x="419644" y="142954"/>
                    <a:pt x="349681" y="205153"/>
                    <a:pt x="270561" y="242017"/>
                  </a:cubicBezTo>
                  <a:cubicBezTo>
                    <a:pt x="198366" y="275627"/>
                    <a:pt x="108228" y="290131"/>
                    <a:pt x="32408" y="266098"/>
                  </a:cubicBezTo>
                  <a:cubicBezTo>
                    <a:pt x="13302" y="260054"/>
                    <a:pt x="-179" y="242110"/>
                    <a:pt x="4376" y="219704"/>
                  </a:cubicBezTo>
                  <a:cubicBezTo>
                    <a:pt x="8328" y="199900"/>
                    <a:pt x="28875" y="182700"/>
                    <a:pt x="47981" y="188790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D2BF145-3D5D-467D-99C9-AF61104AD38D}"/>
                </a:ext>
              </a:extLst>
            </p:cNvPr>
            <p:cNvSpPr/>
            <p:nvPr/>
          </p:nvSpPr>
          <p:spPr>
            <a:xfrm>
              <a:off x="5156470" y="2632501"/>
              <a:ext cx="2036129" cy="2538188"/>
            </a:xfrm>
            <a:custGeom>
              <a:avLst/>
              <a:gdLst>
                <a:gd name="connsiteX0" fmla="*/ 1939372 w 2036128"/>
                <a:gd name="connsiteY0" fmla="*/ 1344283 h 2538187"/>
                <a:gd name="connsiteX1" fmla="*/ 1953736 w 2036128"/>
                <a:gd name="connsiteY1" fmla="*/ 1249961 h 2538187"/>
                <a:gd name="connsiteX2" fmla="*/ 2031648 w 2036128"/>
                <a:gd name="connsiteY2" fmla="*/ 549216 h 2538187"/>
                <a:gd name="connsiteX3" fmla="*/ 1954433 w 2036128"/>
                <a:gd name="connsiteY3" fmla="*/ 104336 h 2538187"/>
                <a:gd name="connsiteX4" fmla="*/ 1656777 w 2036128"/>
                <a:gd name="connsiteY4" fmla="*/ 37813 h 2538187"/>
                <a:gd name="connsiteX5" fmla="*/ 1450282 w 2036128"/>
                <a:gd name="connsiteY5" fmla="*/ 169604 h 2538187"/>
                <a:gd name="connsiteX6" fmla="*/ 1194837 w 2036128"/>
                <a:gd name="connsiteY6" fmla="*/ 224923 h 2538187"/>
                <a:gd name="connsiteX7" fmla="*/ 844371 w 2036128"/>
                <a:gd name="connsiteY7" fmla="*/ 24239 h 2538187"/>
                <a:gd name="connsiteX8" fmla="*/ 436216 w 2036128"/>
                <a:gd name="connsiteY8" fmla="*/ 33490 h 2538187"/>
                <a:gd name="connsiteX9" fmla="*/ 73711 w 2036128"/>
                <a:gd name="connsiteY9" fmla="*/ 214975 h 2538187"/>
                <a:gd name="connsiteX10" fmla="*/ 4213 w 2036128"/>
                <a:gd name="connsiteY10" fmla="*/ 770355 h 2538187"/>
                <a:gd name="connsiteX11" fmla="*/ 75105 w 2036128"/>
                <a:gd name="connsiteY11" fmla="*/ 1545200 h 2538187"/>
                <a:gd name="connsiteX12" fmla="*/ 326135 w 2036128"/>
                <a:gd name="connsiteY12" fmla="*/ 2472382 h 2538187"/>
                <a:gd name="connsiteX13" fmla="*/ 1019534 w 2036128"/>
                <a:gd name="connsiteY13" fmla="*/ 2503947 h 2538187"/>
                <a:gd name="connsiteX14" fmla="*/ 1019720 w 2036128"/>
                <a:gd name="connsiteY14" fmla="*/ 2503900 h 2538187"/>
                <a:gd name="connsiteX15" fmla="*/ 1653058 w 2036128"/>
                <a:gd name="connsiteY15" fmla="*/ 2435704 h 2538187"/>
                <a:gd name="connsiteX16" fmla="*/ 1889491 w 2036128"/>
                <a:gd name="connsiteY16" fmla="*/ 1865309 h 2538187"/>
                <a:gd name="connsiteX17" fmla="*/ 1939372 w 2036128"/>
                <a:gd name="connsiteY17" fmla="*/ 1344283 h 253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36128" h="2538187">
                  <a:moveTo>
                    <a:pt x="1939372" y="1344283"/>
                  </a:moveTo>
                  <a:cubicBezTo>
                    <a:pt x="1944020" y="1312672"/>
                    <a:pt x="1948808" y="1281247"/>
                    <a:pt x="1953736" y="1249961"/>
                  </a:cubicBezTo>
                  <a:cubicBezTo>
                    <a:pt x="1990554" y="1015109"/>
                    <a:pt x="2029789" y="787323"/>
                    <a:pt x="2031648" y="549216"/>
                  </a:cubicBezTo>
                  <a:cubicBezTo>
                    <a:pt x="2032206" y="479021"/>
                    <a:pt x="2053450" y="120653"/>
                    <a:pt x="1954433" y="104336"/>
                  </a:cubicBezTo>
                  <a:cubicBezTo>
                    <a:pt x="1852999" y="87601"/>
                    <a:pt x="1756957" y="55757"/>
                    <a:pt x="1656777" y="37813"/>
                  </a:cubicBezTo>
                  <a:cubicBezTo>
                    <a:pt x="1522058" y="13687"/>
                    <a:pt x="1538096" y="112053"/>
                    <a:pt x="1450282" y="169604"/>
                  </a:cubicBezTo>
                  <a:cubicBezTo>
                    <a:pt x="1381435" y="214696"/>
                    <a:pt x="1278792" y="230920"/>
                    <a:pt x="1194837" y="224923"/>
                  </a:cubicBezTo>
                  <a:cubicBezTo>
                    <a:pt x="1049053" y="214510"/>
                    <a:pt x="906152" y="146082"/>
                    <a:pt x="844371" y="24239"/>
                  </a:cubicBezTo>
                  <a:cubicBezTo>
                    <a:pt x="820012" y="-23828"/>
                    <a:pt x="496509" y="25587"/>
                    <a:pt x="436216" y="33490"/>
                  </a:cubicBezTo>
                  <a:cubicBezTo>
                    <a:pt x="301078" y="51248"/>
                    <a:pt x="131959" y="92203"/>
                    <a:pt x="73711" y="214975"/>
                  </a:cubicBezTo>
                  <a:cubicBezTo>
                    <a:pt x="1237" y="367592"/>
                    <a:pt x="1795" y="605698"/>
                    <a:pt x="4213" y="770355"/>
                  </a:cubicBezTo>
                  <a:cubicBezTo>
                    <a:pt x="8024" y="1029799"/>
                    <a:pt x="43540" y="1287522"/>
                    <a:pt x="75105" y="1545200"/>
                  </a:cubicBezTo>
                  <a:cubicBezTo>
                    <a:pt x="112853" y="1853315"/>
                    <a:pt x="-89412" y="2299729"/>
                    <a:pt x="326135" y="2472382"/>
                  </a:cubicBezTo>
                  <a:cubicBezTo>
                    <a:pt x="534443" y="2558941"/>
                    <a:pt x="799930" y="2546296"/>
                    <a:pt x="1019534" y="2503947"/>
                  </a:cubicBezTo>
                  <a:cubicBezTo>
                    <a:pt x="1019581" y="2503947"/>
                    <a:pt x="1019627" y="2503947"/>
                    <a:pt x="1019720" y="2503900"/>
                  </a:cubicBezTo>
                  <a:cubicBezTo>
                    <a:pt x="1225378" y="2464200"/>
                    <a:pt x="1455768" y="2508595"/>
                    <a:pt x="1653058" y="2435704"/>
                  </a:cubicBezTo>
                  <a:cubicBezTo>
                    <a:pt x="1907900" y="2341568"/>
                    <a:pt x="1894790" y="2072036"/>
                    <a:pt x="1889491" y="1865309"/>
                  </a:cubicBezTo>
                  <a:cubicBezTo>
                    <a:pt x="1885028" y="1690564"/>
                    <a:pt x="1913850" y="1517121"/>
                    <a:pt x="1939372" y="1344283"/>
                  </a:cubicBezTo>
                  <a:close/>
                </a:path>
              </a:pathLst>
            </a:custGeom>
            <a:solidFill>
              <a:srgbClr val="D0CE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8E4B1BD-2EDF-4307-825D-9EE8BB588A11}"/>
                </a:ext>
              </a:extLst>
            </p:cNvPr>
            <p:cNvSpPr/>
            <p:nvPr/>
          </p:nvSpPr>
          <p:spPr>
            <a:xfrm>
              <a:off x="5233249" y="4936554"/>
              <a:ext cx="1743261" cy="362598"/>
            </a:xfrm>
            <a:custGeom>
              <a:avLst/>
              <a:gdLst>
                <a:gd name="connsiteX0" fmla="*/ 1717228 w 1743260"/>
                <a:gd name="connsiteY0" fmla="*/ 161728 h 362598"/>
                <a:gd name="connsiteX1" fmla="*/ 1743540 w 1743260"/>
                <a:gd name="connsiteY1" fmla="*/ 9484 h 362598"/>
                <a:gd name="connsiteX2" fmla="*/ 600193 w 1743260"/>
                <a:gd name="connsiteY2" fmla="*/ 72101 h 362598"/>
                <a:gd name="connsiteX3" fmla="*/ 3487 w 1743260"/>
                <a:gd name="connsiteY3" fmla="*/ 3487 h 362598"/>
                <a:gd name="connsiteX4" fmla="*/ 28961 w 1743260"/>
                <a:gd name="connsiteY4" fmla="*/ 220767 h 362598"/>
                <a:gd name="connsiteX5" fmla="*/ 691168 w 1743260"/>
                <a:gd name="connsiteY5" fmla="*/ 356090 h 362598"/>
                <a:gd name="connsiteX6" fmla="*/ 1694728 w 1743260"/>
                <a:gd name="connsiteY6" fmla="*/ 253261 h 362598"/>
                <a:gd name="connsiteX7" fmla="*/ 1717228 w 1743260"/>
                <a:gd name="connsiteY7" fmla="*/ 161728 h 362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43260" h="362598">
                  <a:moveTo>
                    <a:pt x="1717228" y="161728"/>
                  </a:moveTo>
                  <a:cubicBezTo>
                    <a:pt x="1731779" y="97483"/>
                    <a:pt x="1747259" y="21105"/>
                    <a:pt x="1743540" y="9484"/>
                  </a:cubicBezTo>
                  <a:cubicBezTo>
                    <a:pt x="1362114" y="69545"/>
                    <a:pt x="1086912" y="94927"/>
                    <a:pt x="600193" y="72101"/>
                  </a:cubicBezTo>
                  <a:cubicBezTo>
                    <a:pt x="390537" y="62293"/>
                    <a:pt x="203194" y="20408"/>
                    <a:pt x="3487" y="3487"/>
                  </a:cubicBezTo>
                  <a:cubicBezTo>
                    <a:pt x="11250" y="75588"/>
                    <a:pt x="22500" y="148108"/>
                    <a:pt x="28961" y="220767"/>
                  </a:cubicBezTo>
                  <a:cubicBezTo>
                    <a:pt x="37887" y="319598"/>
                    <a:pt x="603494" y="352092"/>
                    <a:pt x="691168" y="356090"/>
                  </a:cubicBezTo>
                  <a:cubicBezTo>
                    <a:pt x="1025409" y="371384"/>
                    <a:pt x="1380895" y="366271"/>
                    <a:pt x="1694728" y="253261"/>
                  </a:cubicBezTo>
                  <a:cubicBezTo>
                    <a:pt x="1695565" y="252936"/>
                    <a:pt x="1706118" y="210911"/>
                    <a:pt x="1717228" y="161728"/>
                  </a:cubicBezTo>
                  <a:close/>
                </a:path>
              </a:pathLst>
            </a:custGeom>
            <a:solidFill>
              <a:srgbClr val="E7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4795833-1D9A-4883-804B-AEE096AE3D4D}"/>
                </a:ext>
              </a:extLst>
            </p:cNvPr>
            <p:cNvSpPr/>
            <p:nvPr/>
          </p:nvSpPr>
          <p:spPr>
            <a:xfrm>
              <a:off x="5950320" y="2494895"/>
              <a:ext cx="821218" cy="479365"/>
            </a:xfrm>
            <a:custGeom>
              <a:avLst/>
              <a:gdLst>
                <a:gd name="connsiteX0" fmla="*/ 781483 w 827467"/>
                <a:gd name="connsiteY0" fmla="*/ 35628 h 367246"/>
                <a:gd name="connsiteX1" fmla="*/ 714960 w 827467"/>
                <a:gd name="connsiteY1" fmla="*/ 102988 h 367246"/>
                <a:gd name="connsiteX2" fmla="*/ 663778 w 827467"/>
                <a:gd name="connsiteY2" fmla="*/ 149057 h 367246"/>
                <a:gd name="connsiteX3" fmla="*/ 425392 w 827467"/>
                <a:gd name="connsiteY3" fmla="*/ 217207 h 367246"/>
                <a:gd name="connsiteX4" fmla="*/ 64886 w 827467"/>
                <a:gd name="connsiteY4" fmla="*/ 6807 h 367246"/>
                <a:gd name="connsiteX5" fmla="*/ 4174 w 827467"/>
                <a:gd name="connsiteY5" fmla="*/ 44647 h 367246"/>
                <a:gd name="connsiteX6" fmla="*/ 437665 w 827467"/>
                <a:gd name="connsiteY6" fmla="*/ 367824 h 367246"/>
                <a:gd name="connsiteX7" fmla="*/ 824390 w 827467"/>
                <a:gd name="connsiteY7" fmla="*/ 71330 h 367246"/>
                <a:gd name="connsiteX8" fmla="*/ 781483 w 827467"/>
                <a:gd name="connsiteY8" fmla="*/ 35628 h 367246"/>
                <a:gd name="connsiteX0" fmla="*/ 777997 w 821217"/>
                <a:gd name="connsiteY0" fmla="*/ 118146 h 450354"/>
                <a:gd name="connsiteX1" fmla="*/ 711474 w 821217"/>
                <a:gd name="connsiteY1" fmla="*/ 185506 h 450354"/>
                <a:gd name="connsiteX2" fmla="*/ 660292 w 821217"/>
                <a:gd name="connsiteY2" fmla="*/ 231575 h 450354"/>
                <a:gd name="connsiteX3" fmla="*/ 391427 w 821217"/>
                <a:gd name="connsiteY3" fmla="*/ 6 h 450354"/>
                <a:gd name="connsiteX4" fmla="*/ 61400 w 821217"/>
                <a:gd name="connsiteY4" fmla="*/ 89325 h 450354"/>
                <a:gd name="connsiteX5" fmla="*/ 688 w 821217"/>
                <a:gd name="connsiteY5" fmla="*/ 127165 h 450354"/>
                <a:gd name="connsiteX6" fmla="*/ 434179 w 821217"/>
                <a:gd name="connsiteY6" fmla="*/ 450342 h 450354"/>
                <a:gd name="connsiteX7" fmla="*/ 820904 w 821217"/>
                <a:gd name="connsiteY7" fmla="*/ 153848 h 450354"/>
                <a:gd name="connsiteX8" fmla="*/ 777997 w 821217"/>
                <a:gd name="connsiteY8" fmla="*/ 118146 h 450354"/>
                <a:gd name="connsiteX0" fmla="*/ 777997 w 821217"/>
                <a:gd name="connsiteY0" fmla="*/ 154030 h 486238"/>
                <a:gd name="connsiteX1" fmla="*/ 711474 w 821217"/>
                <a:gd name="connsiteY1" fmla="*/ 221390 h 486238"/>
                <a:gd name="connsiteX2" fmla="*/ 660292 w 821217"/>
                <a:gd name="connsiteY2" fmla="*/ 267459 h 486238"/>
                <a:gd name="connsiteX3" fmla="*/ 391427 w 821217"/>
                <a:gd name="connsiteY3" fmla="*/ 35890 h 486238"/>
                <a:gd name="connsiteX4" fmla="*/ 86800 w 821217"/>
                <a:gd name="connsiteY4" fmla="*/ 13449 h 486238"/>
                <a:gd name="connsiteX5" fmla="*/ 688 w 821217"/>
                <a:gd name="connsiteY5" fmla="*/ 163049 h 486238"/>
                <a:gd name="connsiteX6" fmla="*/ 434179 w 821217"/>
                <a:gd name="connsiteY6" fmla="*/ 486226 h 486238"/>
                <a:gd name="connsiteX7" fmla="*/ 820904 w 821217"/>
                <a:gd name="connsiteY7" fmla="*/ 189732 h 486238"/>
                <a:gd name="connsiteX8" fmla="*/ 777997 w 821217"/>
                <a:gd name="connsiteY8" fmla="*/ 154030 h 486238"/>
                <a:gd name="connsiteX0" fmla="*/ 777997 w 821217"/>
                <a:gd name="connsiteY0" fmla="*/ 147479 h 479687"/>
                <a:gd name="connsiteX1" fmla="*/ 711474 w 821217"/>
                <a:gd name="connsiteY1" fmla="*/ 214839 h 479687"/>
                <a:gd name="connsiteX2" fmla="*/ 685692 w 821217"/>
                <a:gd name="connsiteY2" fmla="*/ 67869 h 479687"/>
                <a:gd name="connsiteX3" fmla="*/ 391427 w 821217"/>
                <a:gd name="connsiteY3" fmla="*/ 29339 h 479687"/>
                <a:gd name="connsiteX4" fmla="*/ 86800 w 821217"/>
                <a:gd name="connsiteY4" fmla="*/ 6898 h 479687"/>
                <a:gd name="connsiteX5" fmla="*/ 688 w 821217"/>
                <a:gd name="connsiteY5" fmla="*/ 156498 h 479687"/>
                <a:gd name="connsiteX6" fmla="*/ 434179 w 821217"/>
                <a:gd name="connsiteY6" fmla="*/ 479675 h 479687"/>
                <a:gd name="connsiteX7" fmla="*/ 820904 w 821217"/>
                <a:gd name="connsiteY7" fmla="*/ 183181 h 479687"/>
                <a:gd name="connsiteX8" fmla="*/ 777997 w 821217"/>
                <a:gd name="connsiteY8" fmla="*/ 147479 h 479687"/>
                <a:gd name="connsiteX0" fmla="*/ 777997 w 821217"/>
                <a:gd name="connsiteY0" fmla="*/ 91599 h 479687"/>
                <a:gd name="connsiteX1" fmla="*/ 711474 w 821217"/>
                <a:gd name="connsiteY1" fmla="*/ 214839 h 479687"/>
                <a:gd name="connsiteX2" fmla="*/ 685692 w 821217"/>
                <a:gd name="connsiteY2" fmla="*/ 67869 h 479687"/>
                <a:gd name="connsiteX3" fmla="*/ 391427 w 821217"/>
                <a:gd name="connsiteY3" fmla="*/ 29339 h 479687"/>
                <a:gd name="connsiteX4" fmla="*/ 86800 w 821217"/>
                <a:gd name="connsiteY4" fmla="*/ 6898 h 479687"/>
                <a:gd name="connsiteX5" fmla="*/ 688 w 821217"/>
                <a:gd name="connsiteY5" fmla="*/ 156498 h 479687"/>
                <a:gd name="connsiteX6" fmla="*/ 434179 w 821217"/>
                <a:gd name="connsiteY6" fmla="*/ 479675 h 479687"/>
                <a:gd name="connsiteX7" fmla="*/ 820904 w 821217"/>
                <a:gd name="connsiteY7" fmla="*/ 183181 h 479687"/>
                <a:gd name="connsiteX8" fmla="*/ 777997 w 821217"/>
                <a:gd name="connsiteY8" fmla="*/ 91599 h 479687"/>
                <a:gd name="connsiteX0" fmla="*/ 777997 w 821217"/>
                <a:gd name="connsiteY0" fmla="*/ 91599 h 479687"/>
                <a:gd name="connsiteX1" fmla="*/ 732429 w 821217"/>
                <a:gd name="connsiteY1" fmla="*/ 77679 h 479687"/>
                <a:gd name="connsiteX2" fmla="*/ 685692 w 821217"/>
                <a:gd name="connsiteY2" fmla="*/ 67869 h 479687"/>
                <a:gd name="connsiteX3" fmla="*/ 391427 w 821217"/>
                <a:gd name="connsiteY3" fmla="*/ 29339 h 479687"/>
                <a:gd name="connsiteX4" fmla="*/ 86800 w 821217"/>
                <a:gd name="connsiteY4" fmla="*/ 6898 h 479687"/>
                <a:gd name="connsiteX5" fmla="*/ 688 w 821217"/>
                <a:gd name="connsiteY5" fmla="*/ 156498 h 479687"/>
                <a:gd name="connsiteX6" fmla="*/ 434179 w 821217"/>
                <a:gd name="connsiteY6" fmla="*/ 479675 h 479687"/>
                <a:gd name="connsiteX7" fmla="*/ 820904 w 821217"/>
                <a:gd name="connsiteY7" fmla="*/ 183181 h 479687"/>
                <a:gd name="connsiteX8" fmla="*/ 777997 w 821217"/>
                <a:gd name="connsiteY8" fmla="*/ 91599 h 479687"/>
                <a:gd name="connsiteX0" fmla="*/ 777997 w 821217"/>
                <a:gd name="connsiteY0" fmla="*/ 91276 h 479364"/>
                <a:gd name="connsiteX1" fmla="*/ 732429 w 821217"/>
                <a:gd name="connsiteY1" fmla="*/ 77356 h 479364"/>
                <a:gd name="connsiteX2" fmla="*/ 647592 w 821217"/>
                <a:gd name="connsiteY2" fmla="*/ 51354 h 479364"/>
                <a:gd name="connsiteX3" fmla="*/ 391427 w 821217"/>
                <a:gd name="connsiteY3" fmla="*/ 29016 h 479364"/>
                <a:gd name="connsiteX4" fmla="*/ 86800 w 821217"/>
                <a:gd name="connsiteY4" fmla="*/ 6575 h 479364"/>
                <a:gd name="connsiteX5" fmla="*/ 688 w 821217"/>
                <a:gd name="connsiteY5" fmla="*/ 156175 h 479364"/>
                <a:gd name="connsiteX6" fmla="*/ 434179 w 821217"/>
                <a:gd name="connsiteY6" fmla="*/ 479352 h 479364"/>
                <a:gd name="connsiteX7" fmla="*/ 820904 w 821217"/>
                <a:gd name="connsiteY7" fmla="*/ 182858 h 479364"/>
                <a:gd name="connsiteX8" fmla="*/ 777997 w 821217"/>
                <a:gd name="connsiteY8" fmla="*/ 91276 h 479364"/>
                <a:gd name="connsiteX0" fmla="*/ 777997 w 821217"/>
                <a:gd name="connsiteY0" fmla="*/ 91276 h 479364"/>
                <a:gd name="connsiteX1" fmla="*/ 743859 w 821217"/>
                <a:gd name="connsiteY1" fmla="*/ 64021 h 479364"/>
                <a:gd name="connsiteX2" fmla="*/ 647592 w 821217"/>
                <a:gd name="connsiteY2" fmla="*/ 51354 h 479364"/>
                <a:gd name="connsiteX3" fmla="*/ 391427 w 821217"/>
                <a:gd name="connsiteY3" fmla="*/ 29016 h 479364"/>
                <a:gd name="connsiteX4" fmla="*/ 86800 w 821217"/>
                <a:gd name="connsiteY4" fmla="*/ 6575 h 479364"/>
                <a:gd name="connsiteX5" fmla="*/ 688 w 821217"/>
                <a:gd name="connsiteY5" fmla="*/ 156175 h 479364"/>
                <a:gd name="connsiteX6" fmla="*/ 434179 w 821217"/>
                <a:gd name="connsiteY6" fmla="*/ 479352 h 479364"/>
                <a:gd name="connsiteX7" fmla="*/ 820904 w 821217"/>
                <a:gd name="connsiteY7" fmla="*/ 182858 h 479364"/>
                <a:gd name="connsiteX8" fmla="*/ 777997 w 821217"/>
                <a:gd name="connsiteY8" fmla="*/ 91276 h 479364"/>
                <a:gd name="connsiteX0" fmla="*/ 777045 w 821217"/>
                <a:gd name="connsiteY0" fmla="*/ 111279 h 479364"/>
                <a:gd name="connsiteX1" fmla="*/ 743859 w 821217"/>
                <a:gd name="connsiteY1" fmla="*/ 64021 h 479364"/>
                <a:gd name="connsiteX2" fmla="*/ 647592 w 821217"/>
                <a:gd name="connsiteY2" fmla="*/ 51354 h 479364"/>
                <a:gd name="connsiteX3" fmla="*/ 391427 w 821217"/>
                <a:gd name="connsiteY3" fmla="*/ 29016 h 479364"/>
                <a:gd name="connsiteX4" fmla="*/ 86800 w 821217"/>
                <a:gd name="connsiteY4" fmla="*/ 6575 h 479364"/>
                <a:gd name="connsiteX5" fmla="*/ 688 w 821217"/>
                <a:gd name="connsiteY5" fmla="*/ 156175 h 479364"/>
                <a:gd name="connsiteX6" fmla="*/ 434179 w 821217"/>
                <a:gd name="connsiteY6" fmla="*/ 479352 h 479364"/>
                <a:gd name="connsiteX7" fmla="*/ 820904 w 821217"/>
                <a:gd name="connsiteY7" fmla="*/ 182858 h 479364"/>
                <a:gd name="connsiteX8" fmla="*/ 777045 w 821217"/>
                <a:gd name="connsiteY8" fmla="*/ 111279 h 479364"/>
                <a:gd name="connsiteX0" fmla="*/ 777045 w 821217"/>
                <a:gd name="connsiteY0" fmla="*/ 111279 h 479364"/>
                <a:gd name="connsiteX1" fmla="*/ 743859 w 821217"/>
                <a:gd name="connsiteY1" fmla="*/ 64021 h 479364"/>
                <a:gd name="connsiteX2" fmla="*/ 647592 w 821217"/>
                <a:gd name="connsiteY2" fmla="*/ 51354 h 479364"/>
                <a:gd name="connsiteX3" fmla="*/ 391427 w 821217"/>
                <a:gd name="connsiteY3" fmla="*/ 29016 h 479364"/>
                <a:gd name="connsiteX4" fmla="*/ 86800 w 821217"/>
                <a:gd name="connsiteY4" fmla="*/ 6575 h 479364"/>
                <a:gd name="connsiteX5" fmla="*/ 688 w 821217"/>
                <a:gd name="connsiteY5" fmla="*/ 156175 h 479364"/>
                <a:gd name="connsiteX6" fmla="*/ 434179 w 821217"/>
                <a:gd name="connsiteY6" fmla="*/ 479352 h 479364"/>
                <a:gd name="connsiteX7" fmla="*/ 820904 w 821217"/>
                <a:gd name="connsiteY7" fmla="*/ 182858 h 479364"/>
                <a:gd name="connsiteX8" fmla="*/ 777045 w 821217"/>
                <a:gd name="connsiteY8" fmla="*/ 111279 h 47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1217" h="479364">
                  <a:moveTo>
                    <a:pt x="777045" y="111279"/>
                  </a:moveTo>
                  <a:cubicBezTo>
                    <a:pt x="767064" y="82380"/>
                    <a:pt x="765435" y="74009"/>
                    <a:pt x="743859" y="64021"/>
                  </a:cubicBezTo>
                  <a:cubicBezTo>
                    <a:pt x="722283" y="54033"/>
                    <a:pt x="706331" y="57188"/>
                    <a:pt x="647592" y="51354"/>
                  </a:cubicBezTo>
                  <a:cubicBezTo>
                    <a:pt x="588853" y="45520"/>
                    <a:pt x="484892" y="36479"/>
                    <a:pt x="391427" y="29016"/>
                  </a:cubicBezTo>
                  <a:cubicBezTo>
                    <a:pt x="297962" y="21553"/>
                    <a:pt x="151923" y="-14618"/>
                    <a:pt x="86800" y="6575"/>
                  </a:cubicBezTo>
                  <a:cubicBezTo>
                    <a:pt x="21677" y="27768"/>
                    <a:pt x="3384" y="147296"/>
                    <a:pt x="688" y="156175"/>
                  </a:cubicBezTo>
                  <a:cubicBezTo>
                    <a:pt x="-8749" y="187972"/>
                    <a:pt x="76090" y="481537"/>
                    <a:pt x="434179" y="479352"/>
                  </a:cubicBezTo>
                  <a:cubicBezTo>
                    <a:pt x="737878" y="477539"/>
                    <a:pt x="827273" y="242083"/>
                    <a:pt x="820904" y="182858"/>
                  </a:cubicBezTo>
                  <a:cubicBezTo>
                    <a:pt x="805238" y="160917"/>
                    <a:pt x="786342" y="117369"/>
                    <a:pt x="777045" y="111279"/>
                  </a:cubicBezTo>
                  <a:close/>
                </a:path>
              </a:pathLst>
            </a:custGeom>
            <a:solidFill>
              <a:srgbClr val="E7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18D1E7B-5FD4-47E2-A91E-AD7045C9A2CE}"/>
                </a:ext>
              </a:extLst>
            </p:cNvPr>
            <p:cNvSpPr/>
            <p:nvPr/>
          </p:nvSpPr>
          <p:spPr>
            <a:xfrm>
              <a:off x="6115059" y="2731612"/>
              <a:ext cx="88325" cy="88325"/>
            </a:xfrm>
            <a:custGeom>
              <a:avLst/>
              <a:gdLst>
                <a:gd name="connsiteX0" fmla="*/ 79215 w 88325"/>
                <a:gd name="connsiteY0" fmla="*/ 12570 h 88325"/>
                <a:gd name="connsiteX1" fmla="*/ 35796 w 88325"/>
                <a:gd name="connsiteY1" fmla="*/ 12152 h 88325"/>
                <a:gd name="connsiteX2" fmla="*/ 12553 w 88325"/>
                <a:gd name="connsiteY2" fmla="*/ 34977 h 88325"/>
                <a:gd name="connsiteX3" fmla="*/ 12134 w 88325"/>
                <a:gd name="connsiteY3" fmla="*/ 78396 h 88325"/>
                <a:gd name="connsiteX4" fmla="*/ 55553 w 88325"/>
                <a:gd name="connsiteY4" fmla="*/ 78814 h 88325"/>
                <a:gd name="connsiteX5" fmla="*/ 78797 w 88325"/>
                <a:gd name="connsiteY5" fmla="*/ 56036 h 88325"/>
                <a:gd name="connsiteX6" fmla="*/ 79215 w 88325"/>
                <a:gd name="connsiteY6" fmla="*/ 12570 h 8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325" h="88325">
                  <a:moveTo>
                    <a:pt x="79215" y="12570"/>
                  </a:moveTo>
                  <a:cubicBezTo>
                    <a:pt x="67500" y="623"/>
                    <a:pt x="47743" y="437"/>
                    <a:pt x="35796" y="12152"/>
                  </a:cubicBezTo>
                  <a:lnTo>
                    <a:pt x="12553" y="34977"/>
                  </a:lnTo>
                  <a:cubicBezTo>
                    <a:pt x="606" y="46692"/>
                    <a:pt x="466" y="66449"/>
                    <a:pt x="12134" y="78396"/>
                  </a:cubicBezTo>
                  <a:cubicBezTo>
                    <a:pt x="23849" y="90343"/>
                    <a:pt x="43606" y="90529"/>
                    <a:pt x="55553" y="78814"/>
                  </a:cubicBezTo>
                  <a:lnTo>
                    <a:pt x="78797" y="56036"/>
                  </a:lnTo>
                  <a:cubicBezTo>
                    <a:pt x="90744" y="44228"/>
                    <a:pt x="90930" y="24471"/>
                    <a:pt x="79215" y="12570"/>
                  </a:cubicBezTo>
                  <a:close/>
                </a:path>
              </a:pathLst>
            </a:custGeom>
            <a:solidFill>
              <a:srgbClr val="8CC9A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048B58E-E1AF-4159-B2BB-E8A04BA28454}"/>
                </a:ext>
              </a:extLst>
            </p:cNvPr>
            <p:cNvSpPr/>
            <p:nvPr/>
          </p:nvSpPr>
          <p:spPr>
            <a:xfrm>
              <a:off x="6089549" y="3303794"/>
              <a:ext cx="1004118" cy="232435"/>
            </a:xfrm>
            <a:custGeom>
              <a:avLst/>
              <a:gdLst>
                <a:gd name="connsiteX0" fmla="*/ 907090 w 1004118"/>
                <a:gd name="connsiteY0" fmla="*/ 6274 h 232434"/>
                <a:gd name="connsiteX1" fmla="*/ 102587 w 1004118"/>
                <a:gd name="connsiteY1" fmla="*/ 51041 h 232434"/>
                <a:gd name="connsiteX2" fmla="*/ 59540 w 1004118"/>
                <a:gd name="connsiteY2" fmla="*/ 201659 h 232434"/>
                <a:gd name="connsiteX3" fmla="*/ 947301 w 1004118"/>
                <a:gd name="connsiteY3" fmla="*/ 157682 h 232434"/>
                <a:gd name="connsiteX4" fmla="*/ 907090 w 1004118"/>
                <a:gd name="connsiteY4" fmla="*/ 6274 h 23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4118" h="232434">
                  <a:moveTo>
                    <a:pt x="907090" y="6274"/>
                  </a:moveTo>
                  <a:cubicBezTo>
                    <a:pt x="644950" y="73215"/>
                    <a:pt x="370352" y="101340"/>
                    <a:pt x="102587" y="51041"/>
                  </a:cubicBezTo>
                  <a:cubicBezTo>
                    <a:pt x="4034" y="32539"/>
                    <a:pt x="-39570" y="183017"/>
                    <a:pt x="59540" y="201659"/>
                  </a:cubicBezTo>
                  <a:cubicBezTo>
                    <a:pt x="355801" y="257350"/>
                    <a:pt x="656526" y="231922"/>
                    <a:pt x="947301" y="157682"/>
                  </a:cubicBezTo>
                  <a:cubicBezTo>
                    <a:pt x="1045063" y="132672"/>
                    <a:pt x="1005038" y="-18783"/>
                    <a:pt x="907090" y="6274"/>
                  </a:cubicBezTo>
                  <a:close/>
                </a:path>
              </a:pathLst>
            </a:custGeom>
            <a:solidFill>
              <a:srgbClr val="C1DFC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060BACC-DC2A-49B9-BC38-BC3DCCFC5D5C}"/>
                </a:ext>
              </a:extLst>
            </p:cNvPr>
            <p:cNvSpPr/>
            <p:nvPr/>
          </p:nvSpPr>
          <p:spPr>
            <a:xfrm>
              <a:off x="5851833" y="4196522"/>
              <a:ext cx="1148228" cy="264976"/>
            </a:xfrm>
            <a:custGeom>
              <a:avLst/>
              <a:gdLst>
                <a:gd name="connsiteX0" fmla="*/ 1031843 w 1148227"/>
                <a:gd name="connsiteY0" fmla="*/ 24272 h 264975"/>
                <a:gd name="connsiteX1" fmla="*/ 575108 w 1148227"/>
                <a:gd name="connsiteY1" fmla="*/ 102881 h 264975"/>
                <a:gd name="connsiteX2" fmla="*/ 100430 w 1148227"/>
                <a:gd name="connsiteY2" fmla="*/ 7769 h 264975"/>
                <a:gd name="connsiteX3" fmla="*/ 57383 w 1148227"/>
                <a:gd name="connsiteY3" fmla="*/ 158386 h 264975"/>
                <a:gd name="connsiteX4" fmla="*/ 588450 w 1148227"/>
                <a:gd name="connsiteY4" fmla="*/ 260472 h 264975"/>
                <a:gd name="connsiteX5" fmla="*/ 1109569 w 1148227"/>
                <a:gd name="connsiteY5" fmla="*/ 160246 h 264975"/>
                <a:gd name="connsiteX6" fmla="*/ 1031843 w 1148227"/>
                <a:gd name="connsiteY6" fmla="*/ 24272 h 26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8227" h="264975">
                  <a:moveTo>
                    <a:pt x="1031843" y="24272"/>
                  </a:moveTo>
                  <a:cubicBezTo>
                    <a:pt x="899262" y="111667"/>
                    <a:pt x="728097" y="112922"/>
                    <a:pt x="575108" y="102881"/>
                  </a:cubicBezTo>
                  <a:cubicBezTo>
                    <a:pt x="414171" y="92329"/>
                    <a:pt x="253558" y="57742"/>
                    <a:pt x="100430" y="7769"/>
                  </a:cubicBezTo>
                  <a:cubicBezTo>
                    <a:pt x="4156" y="-23657"/>
                    <a:pt x="-38241" y="127147"/>
                    <a:pt x="57383" y="158386"/>
                  </a:cubicBezTo>
                  <a:cubicBezTo>
                    <a:pt x="228781" y="214357"/>
                    <a:pt x="408546" y="248664"/>
                    <a:pt x="588450" y="260472"/>
                  </a:cubicBezTo>
                  <a:cubicBezTo>
                    <a:pt x="762544" y="271907"/>
                    <a:pt x="959835" y="258984"/>
                    <a:pt x="1109569" y="160246"/>
                  </a:cubicBezTo>
                  <a:cubicBezTo>
                    <a:pt x="1193478" y="104973"/>
                    <a:pt x="1116403" y="-31466"/>
                    <a:pt x="1031843" y="24272"/>
                  </a:cubicBezTo>
                  <a:close/>
                </a:path>
              </a:pathLst>
            </a:custGeom>
            <a:solidFill>
              <a:srgbClr val="C1DFC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DBA2789-36C5-4FFB-8FEE-9E37947B29D2}"/>
                </a:ext>
              </a:extLst>
            </p:cNvPr>
            <p:cNvSpPr/>
            <p:nvPr/>
          </p:nvSpPr>
          <p:spPr>
            <a:xfrm>
              <a:off x="5930249" y="4104570"/>
              <a:ext cx="4649" cy="4649"/>
            </a:xfrm>
            <a:custGeom>
              <a:avLst/>
              <a:gdLst>
                <a:gd name="connsiteX0" fmla="*/ 3605 w 4648"/>
                <a:gd name="connsiteY0" fmla="*/ 3493 h 4648"/>
                <a:gd name="connsiteX1" fmla="*/ 3605 w 4648"/>
                <a:gd name="connsiteY1" fmla="*/ 3493 h 4648"/>
                <a:gd name="connsiteX2" fmla="*/ 3605 w 4648"/>
                <a:gd name="connsiteY2" fmla="*/ 3493 h 4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48" h="4648">
                  <a:moveTo>
                    <a:pt x="3605" y="3493"/>
                  </a:moveTo>
                  <a:cubicBezTo>
                    <a:pt x="3279" y="3446"/>
                    <a:pt x="3744" y="3679"/>
                    <a:pt x="3605" y="3493"/>
                  </a:cubicBezTo>
                  <a:lnTo>
                    <a:pt x="3605" y="3493"/>
                  </a:lnTo>
                  <a:close/>
                </a:path>
              </a:pathLst>
            </a:custGeom>
            <a:solidFill>
              <a:srgbClr val="F9CCC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95F898-9A33-43F1-847D-BE335C3D11E2}"/>
                </a:ext>
              </a:extLst>
            </p:cNvPr>
            <p:cNvSpPr/>
            <p:nvPr/>
          </p:nvSpPr>
          <p:spPr>
            <a:xfrm>
              <a:off x="6945968" y="3839229"/>
              <a:ext cx="4649" cy="4649"/>
            </a:xfrm>
            <a:custGeom>
              <a:avLst/>
              <a:gdLst>
                <a:gd name="connsiteX0" fmla="*/ 3487 w 4648"/>
                <a:gd name="connsiteY0" fmla="*/ 3533 h 4648"/>
                <a:gd name="connsiteX1" fmla="*/ 3487 w 4648"/>
                <a:gd name="connsiteY1" fmla="*/ 3533 h 4648"/>
                <a:gd name="connsiteX2" fmla="*/ 3533 w 4648"/>
                <a:gd name="connsiteY2" fmla="*/ 3487 h 4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48" h="4648">
                  <a:moveTo>
                    <a:pt x="3487" y="3533"/>
                  </a:moveTo>
                  <a:lnTo>
                    <a:pt x="3487" y="3533"/>
                  </a:lnTo>
                  <a:lnTo>
                    <a:pt x="3533" y="3487"/>
                  </a:lnTo>
                  <a:close/>
                </a:path>
              </a:pathLst>
            </a:custGeom>
            <a:solidFill>
              <a:srgbClr val="6589A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F98FDC0-DAFA-476D-B323-D6B035C593BC}"/>
                </a:ext>
              </a:extLst>
            </p:cNvPr>
            <p:cNvSpPr/>
            <p:nvPr/>
          </p:nvSpPr>
          <p:spPr>
            <a:xfrm>
              <a:off x="5840998" y="4029791"/>
              <a:ext cx="79028" cy="83677"/>
            </a:xfrm>
            <a:custGeom>
              <a:avLst/>
              <a:gdLst>
                <a:gd name="connsiteX0" fmla="*/ 76260 w 79027"/>
                <a:gd name="connsiteY0" fmla="*/ 44894 h 83676"/>
                <a:gd name="connsiteX1" fmla="*/ 40186 w 79027"/>
                <a:gd name="connsiteY1" fmla="*/ 6124 h 83676"/>
                <a:gd name="connsiteX2" fmla="*/ 6251 w 79027"/>
                <a:gd name="connsiteY2" fmla="*/ 16816 h 83676"/>
                <a:gd name="connsiteX3" fmla="*/ 16896 w 79027"/>
                <a:gd name="connsiteY3" fmla="*/ 50751 h 83676"/>
                <a:gd name="connsiteX4" fmla="*/ 20243 w 79027"/>
                <a:gd name="connsiteY4" fmla="*/ 52425 h 83676"/>
                <a:gd name="connsiteX5" fmla="*/ 20290 w 79027"/>
                <a:gd name="connsiteY5" fmla="*/ 52425 h 83676"/>
                <a:gd name="connsiteX6" fmla="*/ 20941 w 79027"/>
                <a:gd name="connsiteY6" fmla="*/ 53029 h 83676"/>
                <a:gd name="connsiteX7" fmla="*/ 23591 w 79027"/>
                <a:gd name="connsiteY7" fmla="*/ 55539 h 83676"/>
                <a:gd name="connsiteX8" fmla="*/ 23683 w 79027"/>
                <a:gd name="connsiteY8" fmla="*/ 55633 h 83676"/>
                <a:gd name="connsiteX9" fmla="*/ 24148 w 79027"/>
                <a:gd name="connsiteY9" fmla="*/ 56237 h 83676"/>
                <a:gd name="connsiteX10" fmla="*/ 34097 w 79027"/>
                <a:gd name="connsiteY10" fmla="*/ 72321 h 83676"/>
                <a:gd name="connsiteX11" fmla="*/ 68915 w 79027"/>
                <a:gd name="connsiteY11" fmla="*/ 79713 h 83676"/>
                <a:gd name="connsiteX12" fmla="*/ 76260 w 79027"/>
                <a:gd name="connsiteY12" fmla="*/ 44894 h 83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027" h="83676">
                  <a:moveTo>
                    <a:pt x="76260" y="44894"/>
                  </a:moveTo>
                  <a:cubicBezTo>
                    <a:pt x="67428" y="29181"/>
                    <a:pt x="56968" y="14073"/>
                    <a:pt x="40186" y="6124"/>
                  </a:cubicBezTo>
                  <a:cubicBezTo>
                    <a:pt x="27774" y="266"/>
                    <a:pt x="12759" y="4311"/>
                    <a:pt x="6251" y="16816"/>
                  </a:cubicBezTo>
                  <a:cubicBezTo>
                    <a:pt x="68" y="28624"/>
                    <a:pt x="4531" y="44894"/>
                    <a:pt x="16896" y="50751"/>
                  </a:cubicBezTo>
                  <a:cubicBezTo>
                    <a:pt x="18059" y="51263"/>
                    <a:pt x="19174" y="51821"/>
                    <a:pt x="20243" y="52425"/>
                  </a:cubicBezTo>
                  <a:cubicBezTo>
                    <a:pt x="20243" y="52425"/>
                    <a:pt x="20243" y="52425"/>
                    <a:pt x="20290" y="52425"/>
                  </a:cubicBezTo>
                  <a:cubicBezTo>
                    <a:pt x="20476" y="52611"/>
                    <a:pt x="20615" y="52704"/>
                    <a:pt x="20941" y="53029"/>
                  </a:cubicBezTo>
                  <a:cubicBezTo>
                    <a:pt x="21871" y="53819"/>
                    <a:pt x="22754" y="54656"/>
                    <a:pt x="23591" y="55539"/>
                  </a:cubicBezTo>
                  <a:cubicBezTo>
                    <a:pt x="23637" y="55586"/>
                    <a:pt x="23637" y="55586"/>
                    <a:pt x="23683" y="55633"/>
                  </a:cubicBezTo>
                  <a:cubicBezTo>
                    <a:pt x="23823" y="55865"/>
                    <a:pt x="23916" y="55958"/>
                    <a:pt x="24148" y="56237"/>
                  </a:cubicBezTo>
                  <a:cubicBezTo>
                    <a:pt x="28007" y="61257"/>
                    <a:pt x="31029" y="66836"/>
                    <a:pt x="34097" y="72321"/>
                  </a:cubicBezTo>
                  <a:cubicBezTo>
                    <a:pt x="40837" y="84268"/>
                    <a:pt x="57991" y="86825"/>
                    <a:pt x="68915" y="79713"/>
                  </a:cubicBezTo>
                  <a:cubicBezTo>
                    <a:pt x="80955" y="71903"/>
                    <a:pt x="83001" y="56841"/>
                    <a:pt x="76260" y="44894"/>
                  </a:cubicBezTo>
                  <a:close/>
                </a:path>
              </a:pathLst>
            </a:custGeom>
            <a:solidFill>
              <a:srgbClr val="8CC9A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0450CBA-7748-48E7-B8A8-30F6FEBE89B8}"/>
                </a:ext>
              </a:extLst>
            </p:cNvPr>
            <p:cNvSpPr/>
            <p:nvPr/>
          </p:nvSpPr>
          <p:spPr>
            <a:xfrm>
              <a:off x="5510389" y="3749857"/>
              <a:ext cx="1162174" cy="641520"/>
            </a:xfrm>
            <a:custGeom>
              <a:avLst/>
              <a:gdLst>
                <a:gd name="connsiteX0" fmla="*/ 766121 w 1162173"/>
                <a:gd name="connsiteY0" fmla="*/ 632526 h 641520"/>
                <a:gd name="connsiteX1" fmla="*/ 548283 w 1162173"/>
                <a:gd name="connsiteY1" fmla="*/ 634850 h 641520"/>
                <a:gd name="connsiteX2" fmla="*/ 71652 w 1162173"/>
                <a:gd name="connsiteY2" fmla="*/ 380752 h 641520"/>
                <a:gd name="connsiteX3" fmla="*/ 10057 w 1162173"/>
                <a:gd name="connsiteY3" fmla="*/ 125306 h 641520"/>
                <a:gd name="connsiteX4" fmla="*/ 239145 w 1162173"/>
                <a:gd name="connsiteY4" fmla="*/ 21315 h 641520"/>
                <a:gd name="connsiteX5" fmla="*/ 376792 w 1162173"/>
                <a:gd name="connsiteY5" fmla="*/ 243755 h 641520"/>
                <a:gd name="connsiteX6" fmla="*/ 989723 w 1162173"/>
                <a:gd name="connsiteY6" fmla="*/ 534020 h 641520"/>
                <a:gd name="connsiteX7" fmla="*/ 1162283 w 1162173"/>
                <a:gd name="connsiteY7" fmla="*/ 568559 h 641520"/>
                <a:gd name="connsiteX8" fmla="*/ 766121 w 1162173"/>
                <a:gd name="connsiteY8" fmla="*/ 632526 h 64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2173" h="641520">
                  <a:moveTo>
                    <a:pt x="766121" y="632526"/>
                  </a:moveTo>
                  <a:cubicBezTo>
                    <a:pt x="693136" y="637360"/>
                    <a:pt x="619640" y="641404"/>
                    <a:pt x="548283" y="634850"/>
                  </a:cubicBezTo>
                  <a:cubicBezTo>
                    <a:pt x="343740" y="615976"/>
                    <a:pt x="163789" y="576044"/>
                    <a:pt x="71652" y="380752"/>
                  </a:cubicBezTo>
                  <a:cubicBezTo>
                    <a:pt x="37903" y="309208"/>
                    <a:pt x="-15139" y="206333"/>
                    <a:pt x="10057" y="125306"/>
                  </a:cubicBezTo>
                  <a:cubicBezTo>
                    <a:pt x="33254" y="50648"/>
                    <a:pt x="163929" y="-34098"/>
                    <a:pt x="239145" y="21315"/>
                  </a:cubicBezTo>
                  <a:cubicBezTo>
                    <a:pt x="316545" y="78308"/>
                    <a:pt x="317243" y="177232"/>
                    <a:pt x="376792" y="243755"/>
                  </a:cubicBezTo>
                  <a:cubicBezTo>
                    <a:pt x="537544" y="423195"/>
                    <a:pt x="759659" y="497062"/>
                    <a:pt x="989723" y="534020"/>
                  </a:cubicBezTo>
                  <a:cubicBezTo>
                    <a:pt x="1046530" y="543131"/>
                    <a:pt x="1114820" y="533927"/>
                    <a:pt x="1162283" y="568559"/>
                  </a:cubicBezTo>
                  <a:cubicBezTo>
                    <a:pt x="1064381" y="621880"/>
                    <a:pt x="876248" y="625227"/>
                    <a:pt x="766121" y="632526"/>
                  </a:cubicBezTo>
                  <a:close/>
                </a:path>
              </a:pathLst>
            </a:custGeom>
            <a:solidFill>
              <a:srgbClr val="669E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5AC5B6C-8146-4DF9-B1DB-D65FE39647E1}"/>
                </a:ext>
              </a:extLst>
            </p:cNvPr>
            <p:cNvSpPr/>
            <p:nvPr/>
          </p:nvSpPr>
          <p:spPr>
            <a:xfrm>
              <a:off x="6181814" y="5107938"/>
              <a:ext cx="69730" cy="176650"/>
            </a:xfrm>
            <a:custGeom>
              <a:avLst/>
              <a:gdLst>
                <a:gd name="connsiteX0" fmla="*/ 4464 w 69730"/>
                <a:gd name="connsiteY0" fmla="*/ 34600 h 176650"/>
                <a:gd name="connsiteX1" fmla="*/ 3488 w 69730"/>
                <a:gd name="connsiteY1" fmla="*/ 142821 h 176650"/>
                <a:gd name="connsiteX2" fmla="*/ 68430 w 69730"/>
                <a:gd name="connsiteY2" fmla="*/ 143426 h 176650"/>
                <a:gd name="connsiteX3" fmla="*/ 69453 w 69730"/>
                <a:gd name="connsiteY3" fmla="*/ 35204 h 176650"/>
                <a:gd name="connsiteX4" fmla="*/ 4464 w 69730"/>
                <a:gd name="connsiteY4" fmla="*/ 34600 h 17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30" h="176650">
                  <a:moveTo>
                    <a:pt x="4464" y="34600"/>
                  </a:moveTo>
                  <a:lnTo>
                    <a:pt x="3488" y="142821"/>
                  </a:lnTo>
                  <a:cubicBezTo>
                    <a:pt x="3116" y="184706"/>
                    <a:pt x="68059" y="185311"/>
                    <a:pt x="68430" y="143426"/>
                  </a:cubicBezTo>
                  <a:lnTo>
                    <a:pt x="69453" y="35204"/>
                  </a:lnTo>
                  <a:cubicBezTo>
                    <a:pt x="69779" y="-6681"/>
                    <a:pt x="4836" y="-7285"/>
                    <a:pt x="4464" y="34600"/>
                  </a:cubicBezTo>
                  <a:close/>
                </a:path>
              </a:pathLst>
            </a:custGeom>
            <a:solidFill>
              <a:srgbClr val="78B1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7348D1C-47AF-4658-A6C9-C01787D70C0A}"/>
                </a:ext>
              </a:extLst>
            </p:cNvPr>
            <p:cNvSpPr/>
            <p:nvPr/>
          </p:nvSpPr>
          <p:spPr>
            <a:xfrm>
              <a:off x="6391653" y="5109917"/>
              <a:ext cx="74379" cy="148758"/>
            </a:xfrm>
            <a:custGeom>
              <a:avLst/>
              <a:gdLst>
                <a:gd name="connsiteX0" fmla="*/ 67736 w 74379"/>
                <a:gd name="connsiteY0" fmla="*/ 26531 h 148758"/>
                <a:gd name="connsiteX1" fmla="*/ 4978 w 74379"/>
                <a:gd name="connsiteY1" fmla="*/ 43220 h 148758"/>
                <a:gd name="connsiteX2" fmla="*/ 10371 w 74379"/>
                <a:gd name="connsiteY2" fmla="*/ 114019 h 148758"/>
                <a:gd name="connsiteX3" fmla="*/ 75313 w 74379"/>
                <a:gd name="connsiteY3" fmla="*/ 114624 h 148758"/>
                <a:gd name="connsiteX4" fmla="*/ 67736 w 74379"/>
                <a:gd name="connsiteY4" fmla="*/ 26531 h 148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79" h="148758">
                  <a:moveTo>
                    <a:pt x="67736" y="26531"/>
                  </a:moveTo>
                  <a:cubicBezTo>
                    <a:pt x="55928" y="-13541"/>
                    <a:pt x="-6922" y="2916"/>
                    <a:pt x="4978" y="43220"/>
                  </a:cubicBezTo>
                  <a:cubicBezTo>
                    <a:pt x="11719" y="66138"/>
                    <a:pt x="10603" y="90311"/>
                    <a:pt x="10371" y="114019"/>
                  </a:cubicBezTo>
                  <a:cubicBezTo>
                    <a:pt x="9999" y="155904"/>
                    <a:pt x="74941" y="156508"/>
                    <a:pt x="75313" y="114624"/>
                  </a:cubicBezTo>
                  <a:cubicBezTo>
                    <a:pt x="75592" y="85244"/>
                    <a:pt x="76103" y="54888"/>
                    <a:pt x="67736" y="26531"/>
                  </a:cubicBezTo>
                  <a:close/>
                </a:path>
              </a:pathLst>
            </a:custGeom>
            <a:solidFill>
              <a:srgbClr val="78B1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F11E50F-97F8-42C6-A837-C2AACE1BF658}"/>
                </a:ext>
              </a:extLst>
            </p:cNvPr>
            <p:cNvSpPr/>
            <p:nvPr/>
          </p:nvSpPr>
          <p:spPr>
            <a:xfrm>
              <a:off x="6564680" y="5082602"/>
              <a:ext cx="69730" cy="162704"/>
            </a:xfrm>
            <a:custGeom>
              <a:avLst/>
              <a:gdLst>
                <a:gd name="connsiteX0" fmla="*/ 4325 w 69730"/>
                <a:gd name="connsiteY0" fmla="*/ 34600 h 162704"/>
                <a:gd name="connsiteX1" fmla="*/ 3488 w 69730"/>
                <a:gd name="connsiteY1" fmla="*/ 128410 h 162704"/>
                <a:gd name="connsiteX2" fmla="*/ 68430 w 69730"/>
                <a:gd name="connsiteY2" fmla="*/ 129015 h 162704"/>
                <a:gd name="connsiteX3" fmla="*/ 69314 w 69730"/>
                <a:gd name="connsiteY3" fmla="*/ 35204 h 162704"/>
                <a:gd name="connsiteX4" fmla="*/ 4325 w 69730"/>
                <a:gd name="connsiteY4" fmla="*/ 34600 h 16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30" h="162704">
                  <a:moveTo>
                    <a:pt x="4325" y="34600"/>
                  </a:moveTo>
                  <a:lnTo>
                    <a:pt x="3488" y="128410"/>
                  </a:lnTo>
                  <a:cubicBezTo>
                    <a:pt x="3116" y="170295"/>
                    <a:pt x="68059" y="170899"/>
                    <a:pt x="68430" y="129015"/>
                  </a:cubicBezTo>
                  <a:lnTo>
                    <a:pt x="69314" y="35204"/>
                  </a:lnTo>
                  <a:cubicBezTo>
                    <a:pt x="69639" y="-6681"/>
                    <a:pt x="4697" y="-7285"/>
                    <a:pt x="4325" y="34600"/>
                  </a:cubicBezTo>
                  <a:close/>
                </a:path>
              </a:pathLst>
            </a:custGeom>
            <a:solidFill>
              <a:srgbClr val="78B1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2E4DC7C-2870-4935-AD3F-85BF71B2C731}"/>
                </a:ext>
              </a:extLst>
            </p:cNvPr>
            <p:cNvSpPr/>
            <p:nvPr/>
          </p:nvSpPr>
          <p:spPr>
            <a:xfrm>
              <a:off x="6724523" y="5054210"/>
              <a:ext cx="79028" cy="120866"/>
            </a:xfrm>
            <a:custGeom>
              <a:avLst/>
              <a:gdLst>
                <a:gd name="connsiteX0" fmla="*/ 43493 w 79027"/>
                <a:gd name="connsiteY0" fmla="*/ 3488 h 120866"/>
                <a:gd name="connsiteX1" fmla="*/ 10719 w 79027"/>
                <a:gd name="connsiteY1" fmla="*/ 35657 h 120866"/>
                <a:gd name="connsiteX2" fmla="*/ 9975 w 79027"/>
                <a:gd name="connsiteY2" fmla="*/ 59226 h 120866"/>
                <a:gd name="connsiteX3" fmla="*/ 9789 w 79027"/>
                <a:gd name="connsiteY3" fmla="*/ 61086 h 120866"/>
                <a:gd name="connsiteX4" fmla="*/ 9046 w 79027"/>
                <a:gd name="connsiteY4" fmla="*/ 64619 h 120866"/>
                <a:gd name="connsiteX5" fmla="*/ 7605 w 79027"/>
                <a:gd name="connsiteY5" fmla="*/ 69779 h 120866"/>
                <a:gd name="connsiteX6" fmla="*/ 18854 w 79027"/>
                <a:gd name="connsiteY6" fmla="*/ 114313 h 120866"/>
                <a:gd name="connsiteX7" fmla="*/ 63389 w 79027"/>
                <a:gd name="connsiteY7" fmla="*/ 103064 h 120866"/>
                <a:gd name="connsiteX8" fmla="*/ 75661 w 79027"/>
                <a:gd name="connsiteY8" fmla="*/ 36262 h 120866"/>
                <a:gd name="connsiteX9" fmla="*/ 43493 w 79027"/>
                <a:gd name="connsiteY9" fmla="*/ 3488 h 12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027" h="120866">
                  <a:moveTo>
                    <a:pt x="43493" y="3488"/>
                  </a:moveTo>
                  <a:cubicBezTo>
                    <a:pt x="25781" y="3302"/>
                    <a:pt x="10905" y="17946"/>
                    <a:pt x="10719" y="35657"/>
                  </a:cubicBezTo>
                  <a:cubicBezTo>
                    <a:pt x="10626" y="43514"/>
                    <a:pt x="10533" y="51370"/>
                    <a:pt x="9975" y="59226"/>
                  </a:cubicBezTo>
                  <a:cubicBezTo>
                    <a:pt x="9883" y="60017"/>
                    <a:pt x="9836" y="60621"/>
                    <a:pt x="9789" y="61086"/>
                  </a:cubicBezTo>
                  <a:cubicBezTo>
                    <a:pt x="9557" y="62248"/>
                    <a:pt x="9325" y="63457"/>
                    <a:pt x="9046" y="64619"/>
                  </a:cubicBezTo>
                  <a:cubicBezTo>
                    <a:pt x="8674" y="66246"/>
                    <a:pt x="4443" y="76287"/>
                    <a:pt x="7605" y="69779"/>
                  </a:cubicBezTo>
                  <a:cubicBezTo>
                    <a:pt x="-112" y="85724"/>
                    <a:pt x="2677" y="104644"/>
                    <a:pt x="18854" y="114313"/>
                  </a:cubicBezTo>
                  <a:cubicBezTo>
                    <a:pt x="33033" y="122774"/>
                    <a:pt x="55719" y="119009"/>
                    <a:pt x="63389" y="103064"/>
                  </a:cubicBezTo>
                  <a:cubicBezTo>
                    <a:pt x="73756" y="81587"/>
                    <a:pt x="75429" y="59784"/>
                    <a:pt x="75661" y="36262"/>
                  </a:cubicBezTo>
                  <a:cubicBezTo>
                    <a:pt x="75848" y="18550"/>
                    <a:pt x="61204" y="3674"/>
                    <a:pt x="43493" y="3488"/>
                  </a:cubicBezTo>
                  <a:close/>
                </a:path>
              </a:pathLst>
            </a:custGeom>
            <a:solidFill>
              <a:srgbClr val="78B1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15B7ABC-D8A5-4B04-8FD8-FDA3C5C606AB}"/>
                </a:ext>
              </a:extLst>
            </p:cNvPr>
            <p:cNvSpPr/>
            <p:nvPr/>
          </p:nvSpPr>
          <p:spPr>
            <a:xfrm>
              <a:off x="6861892" y="5026597"/>
              <a:ext cx="79028" cy="120866"/>
            </a:xfrm>
            <a:custGeom>
              <a:avLst/>
              <a:gdLst>
                <a:gd name="connsiteX0" fmla="*/ 43493 w 79027"/>
                <a:gd name="connsiteY0" fmla="*/ 3488 h 120866"/>
                <a:gd name="connsiteX1" fmla="*/ 10719 w 79027"/>
                <a:gd name="connsiteY1" fmla="*/ 35657 h 120866"/>
                <a:gd name="connsiteX2" fmla="*/ 9976 w 79027"/>
                <a:gd name="connsiteY2" fmla="*/ 59226 h 120866"/>
                <a:gd name="connsiteX3" fmla="*/ 9789 w 79027"/>
                <a:gd name="connsiteY3" fmla="*/ 61086 h 120866"/>
                <a:gd name="connsiteX4" fmla="*/ 9046 w 79027"/>
                <a:gd name="connsiteY4" fmla="*/ 64619 h 120866"/>
                <a:gd name="connsiteX5" fmla="*/ 7605 w 79027"/>
                <a:gd name="connsiteY5" fmla="*/ 69779 h 120866"/>
                <a:gd name="connsiteX6" fmla="*/ 18854 w 79027"/>
                <a:gd name="connsiteY6" fmla="*/ 114313 h 120866"/>
                <a:gd name="connsiteX7" fmla="*/ 63389 w 79027"/>
                <a:gd name="connsiteY7" fmla="*/ 103064 h 120866"/>
                <a:gd name="connsiteX8" fmla="*/ 75662 w 79027"/>
                <a:gd name="connsiteY8" fmla="*/ 36262 h 120866"/>
                <a:gd name="connsiteX9" fmla="*/ 43493 w 79027"/>
                <a:gd name="connsiteY9" fmla="*/ 3488 h 12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027" h="120866">
                  <a:moveTo>
                    <a:pt x="43493" y="3488"/>
                  </a:moveTo>
                  <a:cubicBezTo>
                    <a:pt x="25781" y="3302"/>
                    <a:pt x="10905" y="17946"/>
                    <a:pt x="10719" y="35657"/>
                  </a:cubicBezTo>
                  <a:cubicBezTo>
                    <a:pt x="10626" y="43514"/>
                    <a:pt x="10533" y="51370"/>
                    <a:pt x="9976" y="59226"/>
                  </a:cubicBezTo>
                  <a:cubicBezTo>
                    <a:pt x="9883" y="60017"/>
                    <a:pt x="9836" y="60621"/>
                    <a:pt x="9789" y="61086"/>
                  </a:cubicBezTo>
                  <a:cubicBezTo>
                    <a:pt x="9557" y="62248"/>
                    <a:pt x="9371" y="63457"/>
                    <a:pt x="9046" y="64619"/>
                  </a:cubicBezTo>
                  <a:cubicBezTo>
                    <a:pt x="8674" y="66199"/>
                    <a:pt x="4444" y="76287"/>
                    <a:pt x="7605" y="69779"/>
                  </a:cubicBezTo>
                  <a:cubicBezTo>
                    <a:pt x="-112" y="85724"/>
                    <a:pt x="2677" y="104644"/>
                    <a:pt x="18854" y="114313"/>
                  </a:cubicBezTo>
                  <a:cubicBezTo>
                    <a:pt x="33033" y="122774"/>
                    <a:pt x="55719" y="119009"/>
                    <a:pt x="63389" y="103064"/>
                  </a:cubicBezTo>
                  <a:cubicBezTo>
                    <a:pt x="73756" y="81587"/>
                    <a:pt x="75429" y="59784"/>
                    <a:pt x="75662" y="36262"/>
                  </a:cubicBezTo>
                  <a:cubicBezTo>
                    <a:pt x="75848" y="18597"/>
                    <a:pt x="61204" y="3674"/>
                    <a:pt x="43493" y="3488"/>
                  </a:cubicBezTo>
                  <a:close/>
                </a:path>
              </a:pathLst>
            </a:custGeom>
            <a:solidFill>
              <a:srgbClr val="78B18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D0B2E82-23A3-4F14-AD32-9BD42C8D3C8C}"/>
                </a:ext>
              </a:extLst>
            </p:cNvPr>
            <p:cNvSpPr/>
            <p:nvPr/>
          </p:nvSpPr>
          <p:spPr>
            <a:xfrm>
              <a:off x="6795942" y="2722397"/>
              <a:ext cx="1213310" cy="2064021"/>
            </a:xfrm>
            <a:custGeom>
              <a:avLst/>
              <a:gdLst>
                <a:gd name="connsiteX0" fmla="*/ 218641 w 1213309"/>
                <a:gd name="connsiteY0" fmla="*/ 1416441 h 2064020"/>
                <a:gd name="connsiteX1" fmla="*/ 262525 w 1213309"/>
                <a:gd name="connsiteY1" fmla="*/ 1294785 h 2064020"/>
                <a:gd name="connsiteX2" fmla="*/ 64490 w 1213309"/>
                <a:gd name="connsiteY2" fmla="*/ 1011307 h 2064020"/>
                <a:gd name="connsiteX3" fmla="*/ 163600 w 1213309"/>
                <a:gd name="connsiteY3" fmla="*/ 239856 h 2064020"/>
                <a:gd name="connsiteX4" fmla="*/ 421557 w 1213309"/>
                <a:gd name="connsiteY4" fmla="*/ 43542 h 2064020"/>
                <a:gd name="connsiteX5" fmla="*/ 1192171 w 1213309"/>
                <a:gd name="connsiteY5" fmla="*/ 1441172 h 2064020"/>
                <a:gd name="connsiteX6" fmla="*/ 472599 w 1213309"/>
                <a:gd name="connsiteY6" fmla="*/ 2050848 h 2064020"/>
                <a:gd name="connsiteX7" fmla="*/ 10240 w 1213309"/>
                <a:gd name="connsiteY7" fmla="*/ 1522385 h 2064020"/>
                <a:gd name="connsiteX8" fmla="*/ 218641 w 1213309"/>
                <a:gd name="connsiteY8" fmla="*/ 1416441 h 206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3309" h="2064020">
                  <a:moveTo>
                    <a:pt x="218641" y="1416441"/>
                  </a:moveTo>
                  <a:cubicBezTo>
                    <a:pt x="244581" y="1384597"/>
                    <a:pt x="261177" y="1344619"/>
                    <a:pt x="262525" y="1294785"/>
                  </a:cubicBezTo>
                  <a:cubicBezTo>
                    <a:pt x="266151" y="1160623"/>
                    <a:pt x="137010" y="1105071"/>
                    <a:pt x="64490" y="1011307"/>
                  </a:cubicBezTo>
                  <a:cubicBezTo>
                    <a:pt x="-105931" y="790912"/>
                    <a:pt x="131432" y="464946"/>
                    <a:pt x="163600" y="239856"/>
                  </a:cubicBezTo>
                  <a:cubicBezTo>
                    <a:pt x="189075" y="61578"/>
                    <a:pt x="203114" y="-64634"/>
                    <a:pt x="421557" y="43542"/>
                  </a:cubicBezTo>
                  <a:cubicBezTo>
                    <a:pt x="796427" y="229164"/>
                    <a:pt x="1314617" y="943157"/>
                    <a:pt x="1192171" y="1441172"/>
                  </a:cubicBezTo>
                  <a:cubicBezTo>
                    <a:pt x="1112260" y="1766023"/>
                    <a:pt x="866251" y="1969403"/>
                    <a:pt x="472599" y="2050848"/>
                  </a:cubicBezTo>
                  <a:cubicBezTo>
                    <a:pt x="134500" y="2120811"/>
                    <a:pt x="4847" y="1837101"/>
                    <a:pt x="10240" y="1522385"/>
                  </a:cubicBezTo>
                  <a:cubicBezTo>
                    <a:pt x="85828" y="1508439"/>
                    <a:pt x="169179" y="1477199"/>
                    <a:pt x="218641" y="1416441"/>
                  </a:cubicBezTo>
                  <a:close/>
                </a:path>
              </a:pathLst>
            </a:custGeom>
            <a:solidFill>
              <a:srgbClr val="AFAB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64A8E21-1CE4-47A1-99A1-07361FC664DA}"/>
                </a:ext>
              </a:extLst>
            </p:cNvPr>
            <p:cNvSpPr/>
            <p:nvPr/>
          </p:nvSpPr>
          <p:spPr>
            <a:xfrm>
              <a:off x="5002079" y="3261766"/>
              <a:ext cx="278922" cy="190597"/>
            </a:xfrm>
            <a:custGeom>
              <a:avLst/>
              <a:gdLst>
                <a:gd name="connsiteX0" fmla="*/ 268267 w 278921"/>
                <a:gd name="connsiteY0" fmla="*/ 34077 h 190596"/>
                <a:gd name="connsiteX1" fmla="*/ 184590 w 278921"/>
                <a:gd name="connsiteY1" fmla="*/ 12135 h 190596"/>
                <a:gd name="connsiteX2" fmla="*/ 117231 w 278921"/>
                <a:gd name="connsiteY2" fmla="*/ 51324 h 190596"/>
                <a:gd name="connsiteX3" fmla="*/ 112768 w 278921"/>
                <a:gd name="connsiteY3" fmla="*/ 53509 h 190596"/>
                <a:gd name="connsiteX4" fmla="*/ 109095 w 278921"/>
                <a:gd name="connsiteY4" fmla="*/ 54950 h 190596"/>
                <a:gd name="connsiteX5" fmla="*/ 91431 w 278921"/>
                <a:gd name="connsiteY5" fmla="*/ 61179 h 190596"/>
                <a:gd name="connsiteX6" fmla="*/ 48105 w 278921"/>
                <a:gd name="connsiteY6" fmla="*/ 70755 h 190596"/>
                <a:gd name="connsiteX7" fmla="*/ 5383 w 278921"/>
                <a:gd name="connsiteY7" fmla="*/ 146018 h 190596"/>
                <a:gd name="connsiteX8" fmla="*/ 80645 w 278921"/>
                <a:gd name="connsiteY8" fmla="*/ 188739 h 190596"/>
                <a:gd name="connsiteX9" fmla="*/ 246371 w 278921"/>
                <a:gd name="connsiteY9" fmla="*/ 117800 h 190596"/>
                <a:gd name="connsiteX10" fmla="*/ 268267 w 278921"/>
                <a:gd name="connsiteY10" fmla="*/ 34077 h 190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8921" h="190596">
                  <a:moveTo>
                    <a:pt x="268267" y="34077"/>
                  </a:moveTo>
                  <a:cubicBezTo>
                    <a:pt x="252136" y="6510"/>
                    <a:pt x="212390" y="-6320"/>
                    <a:pt x="184590" y="12135"/>
                  </a:cubicBezTo>
                  <a:cubicBezTo>
                    <a:pt x="162881" y="26500"/>
                    <a:pt x="140660" y="39935"/>
                    <a:pt x="117231" y="51324"/>
                  </a:cubicBezTo>
                  <a:cubicBezTo>
                    <a:pt x="115185" y="52300"/>
                    <a:pt x="113744" y="53044"/>
                    <a:pt x="112768" y="53509"/>
                  </a:cubicBezTo>
                  <a:cubicBezTo>
                    <a:pt x="111838" y="53881"/>
                    <a:pt x="110630" y="54346"/>
                    <a:pt x="109095" y="54950"/>
                  </a:cubicBezTo>
                  <a:cubicBezTo>
                    <a:pt x="103285" y="57274"/>
                    <a:pt x="97334" y="59227"/>
                    <a:pt x="91431" y="61179"/>
                  </a:cubicBezTo>
                  <a:cubicBezTo>
                    <a:pt x="77345" y="65781"/>
                    <a:pt x="62795" y="68710"/>
                    <a:pt x="48105" y="70755"/>
                  </a:cubicBezTo>
                  <a:cubicBezTo>
                    <a:pt x="15006" y="75358"/>
                    <a:pt x="-2566" y="117056"/>
                    <a:pt x="5383" y="146018"/>
                  </a:cubicBezTo>
                  <a:cubicBezTo>
                    <a:pt x="15052" y="181255"/>
                    <a:pt x="47640" y="193342"/>
                    <a:pt x="80645" y="188739"/>
                  </a:cubicBezTo>
                  <a:cubicBezTo>
                    <a:pt x="140939" y="180325"/>
                    <a:pt x="196212" y="151038"/>
                    <a:pt x="246371" y="117800"/>
                  </a:cubicBezTo>
                  <a:cubicBezTo>
                    <a:pt x="274078" y="99391"/>
                    <a:pt x="285839" y="64061"/>
                    <a:pt x="268267" y="34077"/>
                  </a:cubicBezTo>
                  <a:close/>
                </a:path>
              </a:pathLst>
            </a:custGeom>
            <a:solidFill>
              <a:srgbClr val="68B1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140AB81-1C8D-4A2D-BE4D-29F3B9FCE94B}"/>
                </a:ext>
              </a:extLst>
            </p:cNvPr>
            <p:cNvSpPr/>
            <p:nvPr/>
          </p:nvSpPr>
          <p:spPr>
            <a:xfrm>
              <a:off x="7121328" y="5293602"/>
              <a:ext cx="223137" cy="427680"/>
            </a:xfrm>
            <a:custGeom>
              <a:avLst/>
              <a:gdLst>
                <a:gd name="connsiteX0" fmla="*/ 209226 w 223137"/>
                <a:gd name="connsiteY0" fmla="*/ 187220 h 427680"/>
                <a:gd name="connsiteX1" fmla="*/ 41920 w 223137"/>
                <a:gd name="connsiteY1" fmla="*/ 409939 h 427680"/>
                <a:gd name="connsiteX2" fmla="*/ 22442 w 223137"/>
                <a:gd name="connsiteY2" fmla="*/ 125672 h 427680"/>
                <a:gd name="connsiteX3" fmla="*/ 160275 w 223137"/>
                <a:gd name="connsiteY3" fmla="*/ 4062 h 427680"/>
                <a:gd name="connsiteX4" fmla="*/ 209226 w 223137"/>
                <a:gd name="connsiteY4" fmla="*/ 187220 h 4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137" h="427680">
                  <a:moveTo>
                    <a:pt x="209226" y="187220"/>
                  </a:moveTo>
                  <a:cubicBezTo>
                    <a:pt x="206483" y="251326"/>
                    <a:pt x="154883" y="488781"/>
                    <a:pt x="41920" y="409939"/>
                  </a:cubicBezTo>
                  <a:cubicBezTo>
                    <a:pt x="-15817" y="369635"/>
                    <a:pt x="3661" y="187314"/>
                    <a:pt x="22442" y="125672"/>
                  </a:cubicBezTo>
                  <a:cubicBezTo>
                    <a:pt x="35318" y="83555"/>
                    <a:pt x="111650" y="-4445"/>
                    <a:pt x="160275" y="4062"/>
                  </a:cubicBezTo>
                  <a:cubicBezTo>
                    <a:pt x="252691" y="20286"/>
                    <a:pt x="211783" y="127299"/>
                    <a:pt x="209226" y="187220"/>
                  </a:cubicBezTo>
                  <a:close/>
                </a:path>
              </a:pathLst>
            </a:custGeom>
            <a:solidFill>
              <a:srgbClr val="7293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EAF1B04-B401-49F4-928B-F0700D0568B9}"/>
                </a:ext>
              </a:extLst>
            </p:cNvPr>
            <p:cNvSpPr/>
            <p:nvPr/>
          </p:nvSpPr>
          <p:spPr>
            <a:xfrm>
              <a:off x="7090914" y="5398608"/>
              <a:ext cx="334706" cy="237083"/>
            </a:xfrm>
            <a:custGeom>
              <a:avLst/>
              <a:gdLst>
                <a:gd name="connsiteX0" fmla="*/ 10645 w 334706"/>
                <a:gd name="connsiteY0" fmla="*/ 184207 h 237083"/>
                <a:gd name="connsiteX1" fmla="*/ 123702 w 334706"/>
                <a:gd name="connsiteY1" fmla="*/ 229811 h 237083"/>
                <a:gd name="connsiteX2" fmla="*/ 302026 w 334706"/>
                <a:gd name="connsiteY2" fmla="*/ 231066 h 237083"/>
                <a:gd name="connsiteX3" fmla="*/ 333218 w 334706"/>
                <a:gd name="connsiteY3" fmla="*/ 79472 h 237083"/>
                <a:gd name="connsiteX4" fmla="*/ 299748 w 334706"/>
                <a:gd name="connsiteY4" fmla="*/ 44142 h 237083"/>
                <a:gd name="connsiteX5" fmla="*/ 3487 w 334706"/>
                <a:gd name="connsiteY5" fmla="*/ 7417 h 237083"/>
                <a:gd name="connsiteX6" fmla="*/ 10645 w 334706"/>
                <a:gd name="connsiteY6" fmla="*/ 184207 h 23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706" h="237083">
                  <a:moveTo>
                    <a:pt x="10645" y="184207"/>
                  </a:moveTo>
                  <a:cubicBezTo>
                    <a:pt x="31286" y="252403"/>
                    <a:pt x="55738" y="235668"/>
                    <a:pt x="123702" y="229811"/>
                  </a:cubicBezTo>
                  <a:cubicBezTo>
                    <a:pt x="163913" y="226371"/>
                    <a:pt x="268788" y="249103"/>
                    <a:pt x="302026" y="231066"/>
                  </a:cubicBezTo>
                  <a:cubicBezTo>
                    <a:pt x="343632" y="208566"/>
                    <a:pt x="328384" y="126284"/>
                    <a:pt x="333218" y="79472"/>
                  </a:cubicBezTo>
                  <a:lnTo>
                    <a:pt x="299748" y="44142"/>
                  </a:lnTo>
                  <a:cubicBezTo>
                    <a:pt x="216861" y="16064"/>
                    <a:pt x="89348" y="-5739"/>
                    <a:pt x="3487" y="7417"/>
                  </a:cubicBezTo>
                  <a:cubicBezTo>
                    <a:pt x="10924" y="60691"/>
                    <a:pt x="-4649" y="133769"/>
                    <a:pt x="10645" y="18420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EC16F6B-218A-4C73-B620-9C9E668113AB}"/>
                </a:ext>
              </a:extLst>
            </p:cNvPr>
            <p:cNvSpPr/>
            <p:nvPr/>
          </p:nvSpPr>
          <p:spPr>
            <a:xfrm>
              <a:off x="6406728" y="4481545"/>
              <a:ext cx="581087" cy="1008767"/>
            </a:xfrm>
            <a:custGeom>
              <a:avLst/>
              <a:gdLst>
                <a:gd name="connsiteX0" fmla="*/ 67677 w 581086"/>
                <a:gd name="connsiteY0" fmla="*/ 74978 h 1008766"/>
                <a:gd name="connsiteX1" fmla="*/ 15565 w 581086"/>
                <a:gd name="connsiteY1" fmla="*/ 328843 h 1008766"/>
                <a:gd name="connsiteX2" fmla="*/ 148564 w 581086"/>
                <a:gd name="connsiteY2" fmla="*/ 1006251 h 1008766"/>
                <a:gd name="connsiteX3" fmla="*/ 522645 w 581086"/>
                <a:gd name="connsiteY3" fmla="*/ 843826 h 1008766"/>
                <a:gd name="connsiteX4" fmla="*/ 562530 w 581086"/>
                <a:gd name="connsiteY4" fmla="*/ 240146 h 1008766"/>
                <a:gd name="connsiteX5" fmla="*/ 246373 w 581086"/>
                <a:gd name="connsiteY5" fmla="*/ 10315 h 1008766"/>
                <a:gd name="connsiteX6" fmla="*/ 67677 w 581086"/>
                <a:gd name="connsiteY6" fmla="*/ 74978 h 100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86" h="1008766">
                  <a:moveTo>
                    <a:pt x="67677" y="74978"/>
                  </a:moveTo>
                  <a:cubicBezTo>
                    <a:pt x="3850" y="123325"/>
                    <a:pt x="-9957" y="199052"/>
                    <a:pt x="15565" y="328843"/>
                  </a:cubicBezTo>
                  <a:cubicBezTo>
                    <a:pt x="25467" y="379235"/>
                    <a:pt x="115000" y="1006577"/>
                    <a:pt x="148564" y="1006251"/>
                  </a:cubicBezTo>
                  <a:cubicBezTo>
                    <a:pt x="295044" y="994723"/>
                    <a:pt x="498146" y="1022010"/>
                    <a:pt x="522645" y="843826"/>
                  </a:cubicBezTo>
                  <a:cubicBezTo>
                    <a:pt x="545144" y="680238"/>
                    <a:pt x="605670" y="425304"/>
                    <a:pt x="562530" y="240146"/>
                  </a:cubicBezTo>
                  <a:cubicBezTo>
                    <a:pt x="522691" y="69353"/>
                    <a:pt x="423255" y="-23295"/>
                    <a:pt x="246373" y="10315"/>
                  </a:cubicBezTo>
                  <a:cubicBezTo>
                    <a:pt x="165904" y="25609"/>
                    <a:pt x="107191" y="45040"/>
                    <a:pt x="67677" y="74978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DBF5DD3-5148-4736-9D3B-3BF65868301E}"/>
                </a:ext>
              </a:extLst>
            </p:cNvPr>
            <p:cNvSpPr/>
            <p:nvPr/>
          </p:nvSpPr>
          <p:spPr>
            <a:xfrm>
              <a:off x="6535513" y="5195278"/>
              <a:ext cx="785630" cy="534600"/>
            </a:xfrm>
            <a:custGeom>
              <a:avLst/>
              <a:gdLst>
                <a:gd name="connsiteX0" fmla="*/ 204704 w 785629"/>
                <a:gd name="connsiteY0" fmla="*/ 62454 h 534600"/>
                <a:gd name="connsiteX1" fmla="*/ 193035 w 785629"/>
                <a:gd name="connsiteY1" fmla="*/ 72635 h 534600"/>
                <a:gd name="connsiteX2" fmla="*/ 12573 w 785629"/>
                <a:gd name="connsiteY2" fmla="*/ 229854 h 534600"/>
                <a:gd name="connsiteX3" fmla="*/ 199079 w 785629"/>
                <a:gd name="connsiteY3" fmla="*/ 418544 h 534600"/>
                <a:gd name="connsiteX4" fmla="*/ 462474 w 785629"/>
                <a:gd name="connsiteY4" fmla="*/ 508589 h 534600"/>
                <a:gd name="connsiteX5" fmla="*/ 699464 w 785629"/>
                <a:gd name="connsiteY5" fmla="*/ 534157 h 534600"/>
                <a:gd name="connsiteX6" fmla="*/ 785233 w 785629"/>
                <a:gd name="connsiteY6" fmla="*/ 112753 h 534600"/>
                <a:gd name="connsiteX7" fmla="*/ 364665 w 785629"/>
                <a:gd name="connsiteY7" fmla="*/ 18431 h 534600"/>
                <a:gd name="connsiteX8" fmla="*/ 204704 w 785629"/>
                <a:gd name="connsiteY8" fmla="*/ 62454 h 53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5629" h="534600">
                  <a:moveTo>
                    <a:pt x="204704" y="62454"/>
                  </a:moveTo>
                  <a:cubicBezTo>
                    <a:pt x="200985" y="65801"/>
                    <a:pt x="197080" y="69195"/>
                    <a:pt x="193035" y="72635"/>
                  </a:cubicBezTo>
                  <a:cubicBezTo>
                    <a:pt x="130557" y="125862"/>
                    <a:pt x="47438" y="147293"/>
                    <a:pt x="12573" y="229854"/>
                  </a:cubicBezTo>
                  <a:cubicBezTo>
                    <a:pt x="-35448" y="343560"/>
                    <a:pt x="118656" y="381401"/>
                    <a:pt x="199079" y="418544"/>
                  </a:cubicBezTo>
                  <a:cubicBezTo>
                    <a:pt x="283127" y="457361"/>
                    <a:pt x="370429" y="494271"/>
                    <a:pt x="462474" y="508589"/>
                  </a:cubicBezTo>
                  <a:cubicBezTo>
                    <a:pt x="534575" y="519793"/>
                    <a:pt x="598866" y="521652"/>
                    <a:pt x="699464" y="534157"/>
                  </a:cubicBezTo>
                  <a:cubicBezTo>
                    <a:pt x="650281" y="548940"/>
                    <a:pt x="686866" y="185226"/>
                    <a:pt x="785233" y="112753"/>
                  </a:cubicBezTo>
                  <a:cubicBezTo>
                    <a:pt x="686866" y="66173"/>
                    <a:pt x="489157" y="71379"/>
                    <a:pt x="364665" y="18431"/>
                  </a:cubicBezTo>
                  <a:cubicBezTo>
                    <a:pt x="281546" y="-16946"/>
                    <a:pt x="257234" y="15642"/>
                    <a:pt x="204704" y="6245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EEDC3F3-BAAF-4DFD-A04E-F0B0B743F942}"/>
                </a:ext>
              </a:extLst>
            </p:cNvPr>
            <p:cNvSpPr/>
            <p:nvPr/>
          </p:nvSpPr>
          <p:spPr>
            <a:xfrm>
              <a:off x="7424134" y="5449973"/>
              <a:ext cx="306814" cy="446275"/>
            </a:xfrm>
            <a:custGeom>
              <a:avLst/>
              <a:gdLst>
                <a:gd name="connsiteX0" fmla="*/ 3578 w 306813"/>
                <a:gd name="connsiteY0" fmla="*/ 163710 h 446274"/>
                <a:gd name="connsiteX1" fmla="*/ 118540 w 306813"/>
                <a:gd name="connsiteY1" fmla="*/ 239623 h 446274"/>
                <a:gd name="connsiteX2" fmla="*/ 224902 w 306813"/>
                <a:gd name="connsiteY2" fmla="*/ 418366 h 446274"/>
                <a:gd name="connsiteX3" fmla="*/ 303419 w 306813"/>
                <a:gd name="connsiteY3" fmla="*/ 242319 h 446274"/>
                <a:gd name="connsiteX4" fmla="*/ 201380 w 306813"/>
                <a:gd name="connsiteY4" fmla="*/ 16067 h 446274"/>
                <a:gd name="connsiteX5" fmla="*/ 41418 w 306813"/>
                <a:gd name="connsiteY5" fmla="*/ 5329 h 446274"/>
                <a:gd name="connsiteX6" fmla="*/ 3578 w 306813"/>
                <a:gd name="connsiteY6" fmla="*/ 163710 h 446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813" h="446274">
                  <a:moveTo>
                    <a:pt x="3578" y="163710"/>
                  </a:moveTo>
                  <a:cubicBezTo>
                    <a:pt x="-95" y="172496"/>
                    <a:pt x="108266" y="231023"/>
                    <a:pt x="118540" y="239623"/>
                  </a:cubicBezTo>
                  <a:cubicBezTo>
                    <a:pt x="173999" y="285971"/>
                    <a:pt x="181298" y="365092"/>
                    <a:pt x="224902" y="418366"/>
                  </a:cubicBezTo>
                  <a:cubicBezTo>
                    <a:pt x="309834" y="522171"/>
                    <a:pt x="305325" y="276859"/>
                    <a:pt x="303419" y="242319"/>
                  </a:cubicBezTo>
                  <a:cubicBezTo>
                    <a:pt x="299328" y="167847"/>
                    <a:pt x="280454" y="48423"/>
                    <a:pt x="201380" y="16067"/>
                  </a:cubicBezTo>
                  <a:cubicBezTo>
                    <a:pt x="163446" y="541"/>
                    <a:pt x="82094" y="2726"/>
                    <a:pt x="41418" y="5329"/>
                  </a:cubicBezTo>
                  <a:cubicBezTo>
                    <a:pt x="23102" y="55953"/>
                    <a:pt x="28076" y="116665"/>
                    <a:pt x="3578" y="16371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5F70AA6-D3CA-4AAF-9C4A-E34A21040497}"/>
                </a:ext>
              </a:extLst>
            </p:cNvPr>
            <p:cNvSpPr/>
            <p:nvPr/>
          </p:nvSpPr>
          <p:spPr>
            <a:xfrm>
              <a:off x="7329205" y="5420212"/>
              <a:ext cx="190597" cy="288219"/>
            </a:xfrm>
            <a:custGeom>
              <a:avLst/>
              <a:gdLst>
                <a:gd name="connsiteX0" fmla="*/ 145320 w 190596"/>
                <a:gd name="connsiteY0" fmla="*/ 271848 h 288219"/>
                <a:gd name="connsiteX1" fmla="*/ 141833 w 190596"/>
                <a:gd name="connsiteY1" fmla="*/ 193518 h 288219"/>
                <a:gd name="connsiteX2" fmla="*/ 163264 w 190596"/>
                <a:gd name="connsiteY2" fmla="*/ 95476 h 288219"/>
                <a:gd name="connsiteX3" fmla="*/ 176187 w 190596"/>
                <a:gd name="connsiteY3" fmla="*/ 15658 h 288219"/>
                <a:gd name="connsiteX4" fmla="*/ 125795 w 190596"/>
                <a:gd name="connsiteY4" fmla="*/ 4687 h 288219"/>
                <a:gd name="connsiteX5" fmla="*/ 11948 w 190596"/>
                <a:gd name="connsiteY5" fmla="*/ 97289 h 288219"/>
                <a:gd name="connsiteX6" fmla="*/ 27475 w 190596"/>
                <a:gd name="connsiteY6" fmla="*/ 263480 h 288219"/>
                <a:gd name="connsiteX7" fmla="*/ 145320 w 190596"/>
                <a:gd name="connsiteY7" fmla="*/ 271848 h 28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96" h="288219">
                  <a:moveTo>
                    <a:pt x="145320" y="271848"/>
                  </a:moveTo>
                  <a:cubicBezTo>
                    <a:pt x="156105" y="254694"/>
                    <a:pt x="140996" y="213181"/>
                    <a:pt x="141833" y="193518"/>
                  </a:cubicBezTo>
                  <a:cubicBezTo>
                    <a:pt x="143088" y="164277"/>
                    <a:pt x="150154" y="122113"/>
                    <a:pt x="163264" y="95476"/>
                  </a:cubicBezTo>
                  <a:cubicBezTo>
                    <a:pt x="184834" y="51593"/>
                    <a:pt x="201755" y="28489"/>
                    <a:pt x="176187" y="15658"/>
                  </a:cubicBezTo>
                  <a:cubicBezTo>
                    <a:pt x="166332" y="10731"/>
                    <a:pt x="150294" y="7291"/>
                    <a:pt x="125795" y="4687"/>
                  </a:cubicBezTo>
                  <a:cubicBezTo>
                    <a:pt x="54949" y="-2657"/>
                    <a:pt x="26685" y="23143"/>
                    <a:pt x="11948" y="97289"/>
                  </a:cubicBezTo>
                  <a:cubicBezTo>
                    <a:pt x="3581" y="139546"/>
                    <a:pt x="-7297" y="229731"/>
                    <a:pt x="27475" y="263480"/>
                  </a:cubicBezTo>
                  <a:cubicBezTo>
                    <a:pt x="46907" y="282447"/>
                    <a:pt x="128538" y="298578"/>
                    <a:pt x="145320" y="271848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84F4B9C-3808-4612-AC12-CA78E107D1AF}"/>
                </a:ext>
              </a:extLst>
            </p:cNvPr>
            <p:cNvSpPr/>
            <p:nvPr/>
          </p:nvSpPr>
          <p:spPr>
            <a:xfrm>
              <a:off x="7242394" y="5871716"/>
              <a:ext cx="158056" cy="436977"/>
            </a:xfrm>
            <a:custGeom>
              <a:avLst/>
              <a:gdLst>
                <a:gd name="connsiteX0" fmla="*/ 8808 w 158055"/>
                <a:gd name="connsiteY0" fmla="*/ 22840 h 436977"/>
                <a:gd name="connsiteX1" fmla="*/ 36002 w 158055"/>
                <a:gd name="connsiteY1" fmla="*/ 91409 h 436977"/>
                <a:gd name="connsiteX2" fmla="*/ 59339 w 158055"/>
                <a:gd name="connsiteY2" fmla="*/ 231660 h 436977"/>
                <a:gd name="connsiteX3" fmla="*/ 6065 w 158055"/>
                <a:gd name="connsiteY3" fmla="*/ 361823 h 436977"/>
                <a:gd name="connsiteX4" fmla="*/ 155893 w 158055"/>
                <a:gd name="connsiteY4" fmla="*/ 342717 h 436977"/>
                <a:gd name="connsiteX5" fmla="*/ 118192 w 158055"/>
                <a:gd name="connsiteY5" fmla="*/ 76021 h 436977"/>
                <a:gd name="connsiteX6" fmla="*/ 8808 w 158055"/>
                <a:gd name="connsiteY6" fmla="*/ 22840 h 43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055" h="436977">
                  <a:moveTo>
                    <a:pt x="8808" y="22840"/>
                  </a:moveTo>
                  <a:cubicBezTo>
                    <a:pt x="-9834" y="55660"/>
                    <a:pt x="25682" y="69699"/>
                    <a:pt x="36002" y="91409"/>
                  </a:cubicBezTo>
                  <a:cubicBezTo>
                    <a:pt x="57851" y="137245"/>
                    <a:pt x="65894" y="180571"/>
                    <a:pt x="59339" y="231660"/>
                  </a:cubicBezTo>
                  <a:cubicBezTo>
                    <a:pt x="53063" y="280657"/>
                    <a:pt x="11132" y="317614"/>
                    <a:pt x="6065" y="361823"/>
                  </a:cubicBezTo>
                  <a:cubicBezTo>
                    <a:pt x="-7788" y="482550"/>
                    <a:pt x="141668" y="436993"/>
                    <a:pt x="155893" y="342717"/>
                  </a:cubicBezTo>
                  <a:cubicBezTo>
                    <a:pt x="168165" y="261179"/>
                    <a:pt x="138785" y="155375"/>
                    <a:pt x="118192" y="76021"/>
                  </a:cubicBezTo>
                  <a:cubicBezTo>
                    <a:pt x="108848" y="39808"/>
                    <a:pt x="39117" y="-30620"/>
                    <a:pt x="8808" y="2284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57FF00D-3F7D-44E6-A3BE-20099D29AE9E}"/>
                </a:ext>
              </a:extLst>
            </p:cNvPr>
            <p:cNvSpPr/>
            <p:nvPr/>
          </p:nvSpPr>
          <p:spPr>
            <a:xfrm>
              <a:off x="6730180" y="5679555"/>
              <a:ext cx="344003" cy="316111"/>
            </a:xfrm>
            <a:custGeom>
              <a:avLst/>
              <a:gdLst>
                <a:gd name="connsiteX0" fmla="*/ 3900 w 344003"/>
                <a:gd name="connsiteY0" fmla="*/ 171816 h 316111"/>
                <a:gd name="connsiteX1" fmla="*/ 94178 w 344003"/>
                <a:gd name="connsiteY1" fmla="*/ 253772 h 316111"/>
                <a:gd name="connsiteX2" fmla="*/ 261020 w 344003"/>
                <a:gd name="connsiteY2" fmla="*/ 316716 h 316111"/>
                <a:gd name="connsiteX3" fmla="*/ 342837 w 344003"/>
                <a:gd name="connsiteY3" fmla="*/ 185297 h 316111"/>
                <a:gd name="connsiteX4" fmla="*/ 323684 w 344003"/>
                <a:gd name="connsiteY4" fmla="*/ 140530 h 316111"/>
                <a:gd name="connsiteX5" fmla="*/ 58476 w 344003"/>
                <a:gd name="connsiteY5" fmla="*/ 3487 h 316111"/>
                <a:gd name="connsiteX6" fmla="*/ 3900 w 344003"/>
                <a:gd name="connsiteY6" fmla="*/ 171816 h 31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4003" h="316111">
                  <a:moveTo>
                    <a:pt x="3900" y="171816"/>
                  </a:moveTo>
                  <a:cubicBezTo>
                    <a:pt x="-376" y="242941"/>
                    <a:pt x="28399" y="235735"/>
                    <a:pt x="94178" y="253772"/>
                  </a:cubicBezTo>
                  <a:cubicBezTo>
                    <a:pt x="133088" y="264464"/>
                    <a:pt x="223598" y="322108"/>
                    <a:pt x="261020" y="316716"/>
                  </a:cubicBezTo>
                  <a:cubicBezTo>
                    <a:pt x="307832" y="310021"/>
                    <a:pt x="322057" y="227553"/>
                    <a:pt x="342837" y="185297"/>
                  </a:cubicBezTo>
                  <a:lnTo>
                    <a:pt x="323684" y="140530"/>
                  </a:lnTo>
                  <a:cubicBezTo>
                    <a:pt x="255627" y="85536"/>
                    <a:pt x="143547" y="20919"/>
                    <a:pt x="58476" y="3487"/>
                  </a:cubicBezTo>
                  <a:cubicBezTo>
                    <a:pt x="46947" y="56017"/>
                    <a:pt x="7015" y="119146"/>
                    <a:pt x="3900" y="171816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058F5DC-74FC-4906-885D-D8A1ECD2AA0C}"/>
                </a:ext>
              </a:extLst>
            </p:cNvPr>
            <p:cNvSpPr/>
            <p:nvPr/>
          </p:nvSpPr>
          <p:spPr>
            <a:xfrm>
              <a:off x="6059200" y="4549698"/>
              <a:ext cx="650817" cy="1018064"/>
            </a:xfrm>
            <a:custGeom>
              <a:avLst/>
              <a:gdLst>
                <a:gd name="connsiteX0" fmla="*/ 165848 w 650817"/>
                <a:gd name="connsiteY0" fmla="*/ 42248 h 1018064"/>
                <a:gd name="connsiteX1" fmla="*/ 3748 w 650817"/>
                <a:gd name="connsiteY1" fmla="*/ 214854 h 1018064"/>
                <a:gd name="connsiteX2" fmla="*/ 103695 w 650817"/>
                <a:gd name="connsiteY2" fmla="*/ 1006666 h 1018064"/>
                <a:gd name="connsiteX3" fmla="*/ 511200 w 650817"/>
                <a:gd name="connsiteY3" fmla="*/ 898491 h 1018064"/>
                <a:gd name="connsiteX4" fmla="*/ 645826 w 650817"/>
                <a:gd name="connsiteY4" fmla="*/ 287606 h 1018064"/>
                <a:gd name="connsiteX5" fmla="*/ 358536 w 650817"/>
                <a:gd name="connsiteY5" fmla="*/ 3803 h 1018064"/>
                <a:gd name="connsiteX6" fmla="*/ 165848 w 650817"/>
                <a:gd name="connsiteY6" fmla="*/ 42248 h 1018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0817" h="1018064">
                  <a:moveTo>
                    <a:pt x="165848" y="42248"/>
                  </a:moveTo>
                  <a:cubicBezTo>
                    <a:pt x="93096" y="81808"/>
                    <a:pt x="-2156" y="78229"/>
                    <a:pt x="3748" y="214854"/>
                  </a:cubicBezTo>
                  <a:cubicBezTo>
                    <a:pt x="6026" y="267896"/>
                    <a:pt x="69341" y="1001832"/>
                    <a:pt x="103695" y="1006666"/>
                  </a:cubicBezTo>
                  <a:cubicBezTo>
                    <a:pt x="255196" y="1017544"/>
                    <a:pt x="412090" y="1055896"/>
                    <a:pt x="511200" y="898491"/>
                  </a:cubicBezTo>
                  <a:cubicBezTo>
                    <a:pt x="616585" y="731045"/>
                    <a:pt x="661120" y="483502"/>
                    <a:pt x="645826" y="287606"/>
                  </a:cubicBezTo>
                  <a:cubicBezTo>
                    <a:pt x="631694" y="106911"/>
                    <a:pt x="544484" y="-3216"/>
                    <a:pt x="358536" y="3803"/>
                  </a:cubicBezTo>
                  <a:cubicBezTo>
                    <a:pt x="273930" y="6964"/>
                    <a:pt x="210894" y="17749"/>
                    <a:pt x="165848" y="42248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072C40E-D8DA-478B-AB35-CDBBEC9444E7}"/>
                </a:ext>
              </a:extLst>
            </p:cNvPr>
            <p:cNvSpPr/>
            <p:nvPr/>
          </p:nvSpPr>
          <p:spPr>
            <a:xfrm>
              <a:off x="6142104" y="5340231"/>
              <a:ext cx="832116" cy="641520"/>
            </a:xfrm>
            <a:custGeom>
              <a:avLst/>
              <a:gdLst>
                <a:gd name="connsiteX0" fmla="*/ 269682 w 832116"/>
                <a:gd name="connsiteY0" fmla="*/ 15356 h 641520"/>
                <a:gd name="connsiteX1" fmla="*/ 3731 w 832116"/>
                <a:gd name="connsiteY1" fmla="*/ 216133 h 641520"/>
                <a:gd name="connsiteX2" fmla="*/ 254342 w 832116"/>
                <a:gd name="connsiteY2" fmla="*/ 485757 h 641520"/>
                <a:gd name="connsiteX3" fmla="*/ 685276 w 832116"/>
                <a:gd name="connsiteY3" fmla="*/ 640326 h 641520"/>
                <a:gd name="connsiteX4" fmla="*/ 830129 w 832116"/>
                <a:gd name="connsiteY4" fmla="*/ 352990 h 641520"/>
                <a:gd name="connsiteX5" fmla="*/ 391757 w 832116"/>
                <a:gd name="connsiteY5" fmla="*/ 64864 h 641520"/>
                <a:gd name="connsiteX6" fmla="*/ 269682 w 832116"/>
                <a:gd name="connsiteY6" fmla="*/ 15356 h 64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2116" h="641520">
                  <a:moveTo>
                    <a:pt x="269682" y="15356"/>
                  </a:moveTo>
                  <a:cubicBezTo>
                    <a:pt x="103120" y="-32108"/>
                    <a:pt x="9541" y="68444"/>
                    <a:pt x="3731" y="216133"/>
                  </a:cubicBezTo>
                  <a:cubicBezTo>
                    <a:pt x="-2499" y="373816"/>
                    <a:pt x="111301" y="424673"/>
                    <a:pt x="254342" y="485757"/>
                  </a:cubicBezTo>
                  <a:cubicBezTo>
                    <a:pt x="391153" y="544191"/>
                    <a:pt x="536518" y="643301"/>
                    <a:pt x="685276" y="640326"/>
                  </a:cubicBezTo>
                  <a:cubicBezTo>
                    <a:pt x="768209" y="565157"/>
                    <a:pt x="841983" y="464838"/>
                    <a:pt x="830129" y="352990"/>
                  </a:cubicBezTo>
                  <a:cubicBezTo>
                    <a:pt x="773508" y="235936"/>
                    <a:pt x="512251" y="126552"/>
                    <a:pt x="391757" y="64864"/>
                  </a:cubicBezTo>
                  <a:cubicBezTo>
                    <a:pt x="351128" y="44084"/>
                    <a:pt x="309708" y="26745"/>
                    <a:pt x="269682" y="15356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923DD60-96D6-4A56-B933-0B221ABD6CE0}"/>
                </a:ext>
              </a:extLst>
            </p:cNvPr>
            <p:cNvSpPr/>
            <p:nvPr/>
          </p:nvSpPr>
          <p:spPr>
            <a:xfrm>
              <a:off x="7039360" y="5835379"/>
              <a:ext cx="330057" cy="469518"/>
            </a:xfrm>
            <a:custGeom>
              <a:avLst/>
              <a:gdLst>
                <a:gd name="connsiteX0" fmla="*/ 3487 w 330057"/>
                <a:gd name="connsiteY0" fmla="*/ 167400 h 469518"/>
                <a:gd name="connsiteX1" fmla="*/ 106130 w 330057"/>
                <a:gd name="connsiteY1" fmla="*/ 276597 h 469518"/>
                <a:gd name="connsiteX2" fmla="*/ 127886 w 330057"/>
                <a:gd name="connsiteY2" fmla="*/ 302770 h 469518"/>
                <a:gd name="connsiteX3" fmla="*/ 183019 w 330057"/>
                <a:gd name="connsiteY3" fmla="*/ 391931 h 469518"/>
                <a:gd name="connsiteX4" fmla="*/ 278317 w 330057"/>
                <a:gd name="connsiteY4" fmla="*/ 443253 h 469518"/>
                <a:gd name="connsiteX5" fmla="*/ 288126 w 330057"/>
                <a:gd name="connsiteY5" fmla="*/ 200963 h 469518"/>
                <a:gd name="connsiteX6" fmla="*/ 238431 w 330057"/>
                <a:gd name="connsiteY6" fmla="*/ 50671 h 469518"/>
                <a:gd name="connsiteX7" fmla="*/ 85071 w 330057"/>
                <a:gd name="connsiteY7" fmla="*/ 3487 h 469518"/>
                <a:gd name="connsiteX8" fmla="*/ 3487 w 330057"/>
                <a:gd name="connsiteY8" fmla="*/ 167400 h 46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057" h="469518">
                  <a:moveTo>
                    <a:pt x="3487" y="167400"/>
                  </a:moveTo>
                  <a:cubicBezTo>
                    <a:pt x="28822" y="211051"/>
                    <a:pt x="73403" y="238943"/>
                    <a:pt x="106130" y="276597"/>
                  </a:cubicBezTo>
                  <a:cubicBezTo>
                    <a:pt x="113614" y="285197"/>
                    <a:pt x="120866" y="293890"/>
                    <a:pt x="127886" y="302770"/>
                  </a:cubicBezTo>
                  <a:cubicBezTo>
                    <a:pt x="149595" y="330290"/>
                    <a:pt x="168794" y="359483"/>
                    <a:pt x="183019" y="391931"/>
                  </a:cubicBezTo>
                  <a:cubicBezTo>
                    <a:pt x="204775" y="441533"/>
                    <a:pt x="216862" y="498944"/>
                    <a:pt x="278317" y="443253"/>
                  </a:cubicBezTo>
                  <a:cubicBezTo>
                    <a:pt x="367851" y="362134"/>
                    <a:pt x="310394" y="297144"/>
                    <a:pt x="288126" y="200963"/>
                  </a:cubicBezTo>
                  <a:cubicBezTo>
                    <a:pt x="277202" y="153779"/>
                    <a:pt x="281339" y="83955"/>
                    <a:pt x="238431" y="50671"/>
                  </a:cubicBezTo>
                  <a:cubicBezTo>
                    <a:pt x="205751" y="25335"/>
                    <a:pt x="125608" y="9669"/>
                    <a:pt x="85071" y="3487"/>
                  </a:cubicBezTo>
                  <a:cubicBezTo>
                    <a:pt x="52949" y="54529"/>
                    <a:pt x="40676" y="121656"/>
                    <a:pt x="3487" y="16740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E368DBD-7625-4F39-B35C-5A8A25352ADB}"/>
                </a:ext>
              </a:extLst>
            </p:cNvPr>
            <p:cNvSpPr/>
            <p:nvPr/>
          </p:nvSpPr>
          <p:spPr>
            <a:xfrm>
              <a:off x="6947786" y="5776082"/>
              <a:ext cx="218489" cy="288219"/>
            </a:xfrm>
            <a:custGeom>
              <a:avLst/>
              <a:gdLst>
                <a:gd name="connsiteX0" fmla="*/ 93852 w 218488"/>
                <a:gd name="connsiteY0" fmla="*/ 11369 h 288219"/>
                <a:gd name="connsiteX1" fmla="*/ 81766 w 218488"/>
                <a:gd name="connsiteY1" fmla="*/ 88862 h 288219"/>
                <a:gd name="connsiteX2" fmla="*/ 41369 w 218488"/>
                <a:gd name="connsiteY2" fmla="*/ 180721 h 288219"/>
                <a:gd name="connsiteX3" fmla="*/ 12872 w 218488"/>
                <a:gd name="connsiteY3" fmla="*/ 256401 h 288219"/>
                <a:gd name="connsiteX4" fmla="*/ 60103 w 218488"/>
                <a:gd name="connsiteY4" fmla="*/ 277088 h 288219"/>
                <a:gd name="connsiteX5" fmla="*/ 190034 w 218488"/>
                <a:gd name="connsiteY5" fmla="*/ 208799 h 288219"/>
                <a:gd name="connsiteX6" fmla="*/ 207699 w 218488"/>
                <a:gd name="connsiteY6" fmla="*/ 42793 h 288219"/>
                <a:gd name="connsiteX7" fmla="*/ 93852 w 218488"/>
                <a:gd name="connsiteY7" fmla="*/ 11369 h 28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488" h="288219">
                  <a:moveTo>
                    <a:pt x="93852" y="11369"/>
                  </a:moveTo>
                  <a:cubicBezTo>
                    <a:pt x="79906" y="26058"/>
                    <a:pt x="86508" y="69756"/>
                    <a:pt x="81766" y="88862"/>
                  </a:cubicBezTo>
                  <a:cubicBezTo>
                    <a:pt x="74746" y="117312"/>
                    <a:pt x="59452" y="157198"/>
                    <a:pt x="41369" y="180721"/>
                  </a:cubicBezTo>
                  <a:cubicBezTo>
                    <a:pt x="11570" y="219490"/>
                    <a:pt x="-9581" y="238783"/>
                    <a:pt x="12872" y="256401"/>
                  </a:cubicBezTo>
                  <a:cubicBezTo>
                    <a:pt x="21519" y="263188"/>
                    <a:pt x="36580" y="269743"/>
                    <a:pt x="60103" y="277088"/>
                  </a:cubicBezTo>
                  <a:cubicBezTo>
                    <a:pt x="128067" y="298286"/>
                    <a:pt x="160887" y="278622"/>
                    <a:pt x="190034" y="208799"/>
                  </a:cubicBezTo>
                  <a:cubicBezTo>
                    <a:pt x="206583" y="169052"/>
                    <a:pt x="235080" y="82819"/>
                    <a:pt x="207699" y="42793"/>
                  </a:cubicBezTo>
                  <a:cubicBezTo>
                    <a:pt x="192405" y="20480"/>
                    <a:pt x="115608" y="-11503"/>
                    <a:pt x="93852" y="11369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D3ED63B-FAFF-4EFF-8E68-CF8226D2E88A}"/>
                </a:ext>
              </a:extLst>
            </p:cNvPr>
            <p:cNvSpPr/>
            <p:nvPr/>
          </p:nvSpPr>
          <p:spPr>
            <a:xfrm>
              <a:off x="4184241" y="2700233"/>
              <a:ext cx="1585205" cy="2287158"/>
            </a:xfrm>
            <a:custGeom>
              <a:avLst/>
              <a:gdLst>
                <a:gd name="connsiteX0" fmla="*/ 1342852 w 1585205"/>
                <a:gd name="connsiteY0" fmla="*/ 825302 h 2287158"/>
                <a:gd name="connsiteX1" fmla="*/ 1419788 w 1585205"/>
                <a:gd name="connsiteY1" fmla="*/ 684912 h 2287158"/>
                <a:gd name="connsiteX2" fmla="*/ 1458883 w 1585205"/>
                <a:gd name="connsiteY2" fmla="*/ 60359 h 2287158"/>
                <a:gd name="connsiteX3" fmla="*/ 448815 w 1585205"/>
                <a:gd name="connsiteY3" fmla="*/ 400179 h 2287158"/>
                <a:gd name="connsiteX4" fmla="*/ 98303 w 1585205"/>
                <a:gd name="connsiteY4" fmla="*/ 960486 h 2287158"/>
                <a:gd name="connsiteX5" fmla="*/ 54652 w 1585205"/>
                <a:gd name="connsiteY5" fmla="*/ 1723663 h 2287158"/>
                <a:gd name="connsiteX6" fmla="*/ 584882 w 1585205"/>
                <a:gd name="connsiteY6" fmla="*/ 2237204 h 2287158"/>
                <a:gd name="connsiteX7" fmla="*/ 935626 w 1585205"/>
                <a:gd name="connsiteY7" fmla="*/ 2269652 h 2287158"/>
                <a:gd name="connsiteX8" fmla="*/ 1346711 w 1585205"/>
                <a:gd name="connsiteY8" fmla="*/ 1955493 h 2287158"/>
                <a:gd name="connsiteX9" fmla="*/ 1365677 w 1585205"/>
                <a:gd name="connsiteY9" fmla="*/ 1416523 h 2287158"/>
                <a:gd name="connsiteX10" fmla="*/ 1206645 w 1585205"/>
                <a:gd name="connsiteY10" fmla="*/ 1154895 h 2287158"/>
                <a:gd name="connsiteX11" fmla="*/ 1342852 w 1585205"/>
                <a:gd name="connsiteY11" fmla="*/ 825302 h 228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5205" h="2287158">
                  <a:moveTo>
                    <a:pt x="1342852" y="825302"/>
                  </a:moveTo>
                  <a:cubicBezTo>
                    <a:pt x="1366282" y="777188"/>
                    <a:pt x="1392035" y="730329"/>
                    <a:pt x="1419788" y="684912"/>
                  </a:cubicBezTo>
                  <a:cubicBezTo>
                    <a:pt x="1530985" y="503101"/>
                    <a:pt x="1704892" y="225760"/>
                    <a:pt x="1458883" y="60359"/>
                  </a:cubicBezTo>
                  <a:cubicBezTo>
                    <a:pt x="1181310" y="-126286"/>
                    <a:pt x="639272" y="188384"/>
                    <a:pt x="448815" y="400179"/>
                  </a:cubicBezTo>
                  <a:cubicBezTo>
                    <a:pt x="301219" y="564325"/>
                    <a:pt x="179191" y="754828"/>
                    <a:pt x="98303" y="960486"/>
                  </a:cubicBezTo>
                  <a:cubicBezTo>
                    <a:pt x="3609" y="1201196"/>
                    <a:pt x="-36183" y="1475562"/>
                    <a:pt x="54652" y="1723663"/>
                  </a:cubicBezTo>
                  <a:cubicBezTo>
                    <a:pt x="141583" y="1961072"/>
                    <a:pt x="353796" y="2145160"/>
                    <a:pt x="584882" y="2237204"/>
                  </a:cubicBezTo>
                  <a:cubicBezTo>
                    <a:pt x="694917" y="2281041"/>
                    <a:pt x="819502" y="2301496"/>
                    <a:pt x="935626" y="2269652"/>
                  </a:cubicBezTo>
                  <a:cubicBezTo>
                    <a:pt x="1127571" y="2217029"/>
                    <a:pt x="1259640" y="2138606"/>
                    <a:pt x="1346711" y="1955493"/>
                  </a:cubicBezTo>
                  <a:cubicBezTo>
                    <a:pt x="1421136" y="1799018"/>
                    <a:pt x="1447122" y="1575416"/>
                    <a:pt x="1365677" y="1416523"/>
                  </a:cubicBezTo>
                  <a:cubicBezTo>
                    <a:pt x="1307104" y="1302258"/>
                    <a:pt x="1182612" y="1302305"/>
                    <a:pt x="1206645" y="1154895"/>
                  </a:cubicBezTo>
                  <a:cubicBezTo>
                    <a:pt x="1225705" y="1038259"/>
                    <a:pt x="1291809" y="930037"/>
                    <a:pt x="1342852" y="825302"/>
                  </a:cubicBezTo>
                  <a:close/>
                </a:path>
              </a:pathLst>
            </a:custGeom>
            <a:solidFill>
              <a:srgbClr val="AFAB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CD69A80-3406-4F25-9073-566EB1AA2007}"/>
                </a:ext>
              </a:extLst>
            </p:cNvPr>
            <p:cNvSpPr/>
            <p:nvPr/>
          </p:nvSpPr>
          <p:spPr>
            <a:xfrm>
              <a:off x="5869139" y="3538100"/>
              <a:ext cx="1004118" cy="1236553"/>
            </a:xfrm>
            <a:custGeom>
              <a:avLst/>
              <a:gdLst>
                <a:gd name="connsiteX0" fmla="*/ 958241 w 1004118"/>
                <a:gd name="connsiteY0" fmla="*/ 171058 h 1236553"/>
                <a:gd name="connsiteX1" fmla="*/ 641385 w 1004118"/>
                <a:gd name="connsiteY1" fmla="*/ 7099 h 1236553"/>
                <a:gd name="connsiteX2" fmla="*/ 634319 w 1004118"/>
                <a:gd name="connsiteY2" fmla="*/ 24299 h 1236553"/>
                <a:gd name="connsiteX3" fmla="*/ 523262 w 1004118"/>
                <a:gd name="connsiteY3" fmla="*/ 148186 h 1236553"/>
                <a:gd name="connsiteX4" fmla="*/ 485422 w 1004118"/>
                <a:gd name="connsiteY4" fmla="*/ 176683 h 1236553"/>
                <a:gd name="connsiteX5" fmla="*/ 288828 w 1004118"/>
                <a:gd name="connsiteY5" fmla="*/ 200949 h 1236553"/>
                <a:gd name="connsiteX6" fmla="*/ 246386 w 1004118"/>
                <a:gd name="connsiteY6" fmla="*/ 182169 h 1236553"/>
                <a:gd name="connsiteX7" fmla="*/ 198644 w 1004118"/>
                <a:gd name="connsiteY7" fmla="*/ 162133 h 1236553"/>
                <a:gd name="connsiteX8" fmla="*/ 177399 w 1004118"/>
                <a:gd name="connsiteY8" fmla="*/ 140934 h 1236553"/>
                <a:gd name="connsiteX9" fmla="*/ 54581 w 1004118"/>
                <a:gd name="connsiteY9" fmla="*/ 249621 h 1236553"/>
                <a:gd name="connsiteX10" fmla="*/ 49188 w 1004118"/>
                <a:gd name="connsiteY10" fmla="*/ 795053 h 1236553"/>
                <a:gd name="connsiteX11" fmla="*/ 464874 w 1004118"/>
                <a:gd name="connsiteY11" fmla="*/ 1235935 h 1236553"/>
                <a:gd name="connsiteX12" fmla="*/ 981066 w 1004118"/>
                <a:gd name="connsiteY12" fmla="*/ 937861 h 1236553"/>
                <a:gd name="connsiteX13" fmla="*/ 988457 w 1004118"/>
                <a:gd name="connsiteY13" fmla="*/ 894860 h 1236553"/>
                <a:gd name="connsiteX14" fmla="*/ 958241 w 1004118"/>
                <a:gd name="connsiteY14" fmla="*/ 171058 h 123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4118" h="1236553">
                  <a:moveTo>
                    <a:pt x="958241" y="171058"/>
                  </a:moveTo>
                  <a:cubicBezTo>
                    <a:pt x="919889" y="23276"/>
                    <a:pt x="778383" y="-8567"/>
                    <a:pt x="641385" y="7099"/>
                  </a:cubicBezTo>
                  <a:cubicBezTo>
                    <a:pt x="639944" y="13049"/>
                    <a:pt x="637620" y="18813"/>
                    <a:pt x="634319" y="24299"/>
                  </a:cubicBezTo>
                  <a:cubicBezTo>
                    <a:pt x="604847" y="73017"/>
                    <a:pt x="570028" y="118481"/>
                    <a:pt x="523262" y="148186"/>
                  </a:cubicBezTo>
                  <a:cubicBezTo>
                    <a:pt x="514708" y="160924"/>
                    <a:pt x="501227" y="170779"/>
                    <a:pt x="485422" y="176683"/>
                  </a:cubicBezTo>
                  <a:cubicBezTo>
                    <a:pt x="423547" y="199926"/>
                    <a:pt x="354514" y="207969"/>
                    <a:pt x="288828" y="200949"/>
                  </a:cubicBezTo>
                  <a:cubicBezTo>
                    <a:pt x="272418" y="199183"/>
                    <a:pt x="257450" y="192582"/>
                    <a:pt x="246386" y="182169"/>
                  </a:cubicBezTo>
                  <a:cubicBezTo>
                    <a:pt x="229743" y="177473"/>
                    <a:pt x="213659" y="170872"/>
                    <a:pt x="198644" y="162133"/>
                  </a:cubicBezTo>
                  <a:cubicBezTo>
                    <a:pt x="189625" y="156880"/>
                    <a:pt x="182466" y="149488"/>
                    <a:pt x="177399" y="140934"/>
                  </a:cubicBezTo>
                  <a:cubicBezTo>
                    <a:pt x="124032" y="167339"/>
                    <a:pt x="79358" y="201739"/>
                    <a:pt x="54581" y="249621"/>
                  </a:cubicBezTo>
                  <a:cubicBezTo>
                    <a:pt x="-33512" y="419717"/>
                    <a:pt x="11115" y="621191"/>
                    <a:pt x="49188" y="795053"/>
                  </a:cubicBezTo>
                  <a:cubicBezTo>
                    <a:pt x="107715" y="1062306"/>
                    <a:pt x="160478" y="1251322"/>
                    <a:pt x="464874" y="1235935"/>
                  </a:cubicBezTo>
                  <a:cubicBezTo>
                    <a:pt x="677180" y="1225197"/>
                    <a:pt x="928349" y="1161974"/>
                    <a:pt x="981066" y="937861"/>
                  </a:cubicBezTo>
                  <a:cubicBezTo>
                    <a:pt x="984273" y="924147"/>
                    <a:pt x="986783" y="909829"/>
                    <a:pt x="988457" y="894860"/>
                  </a:cubicBezTo>
                  <a:cubicBezTo>
                    <a:pt x="1013327" y="674605"/>
                    <a:pt x="1014211" y="386851"/>
                    <a:pt x="958241" y="171058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6C72685-A305-4FF2-ADE0-5C5CF2AD250F}"/>
                </a:ext>
              </a:extLst>
            </p:cNvPr>
            <p:cNvSpPr/>
            <p:nvPr/>
          </p:nvSpPr>
          <p:spPr>
            <a:xfrm>
              <a:off x="4918596" y="2758869"/>
              <a:ext cx="362598" cy="664763"/>
            </a:xfrm>
            <a:custGeom>
              <a:avLst/>
              <a:gdLst>
                <a:gd name="connsiteX0" fmla="*/ 362814 w 362598"/>
                <a:gd name="connsiteY0" fmla="*/ 542645 h 664763"/>
                <a:gd name="connsiteX1" fmla="*/ 221493 w 362598"/>
                <a:gd name="connsiteY1" fmla="*/ 232298 h 664763"/>
                <a:gd name="connsiteX2" fmla="*/ 198529 w 362598"/>
                <a:gd name="connsiteY2" fmla="*/ 18133 h 664763"/>
                <a:gd name="connsiteX3" fmla="*/ 126334 w 362598"/>
                <a:gd name="connsiteY3" fmla="*/ 9021 h 664763"/>
                <a:gd name="connsiteX4" fmla="*/ 114341 w 362598"/>
                <a:gd name="connsiteY4" fmla="*/ 12926 h 664763"/>
                <a:gd name="connsiteX5" fmla="*/ 29735 w 362598"/>
                <a:gd name="connsiteY5" fmla="*/ 103762 h 664763"/>
                <a:gd name="connsiteX6" fmla="*/ 22529 w 362598"/>
                <a:gd name="connsiteY6" fmla="*/ 402301 h 664763"/>
                <a:gd name="connsiteX7" fmla="*/ 113504 w 362598"/>
                <a:gd name="connsiteY7" fmla="*/ 662070 h 664763"/>
                <a:gd name="connsiteX8" fmla="*/ 362814 w 362598"/>
                <a:gd name="connsiteY8" fmla="*/ 542645 h 66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2598" h="664763">
                  <a:moveTo>
                    <a:pt x="362814" y="542645"/>
                  </a:moveTo>
                  <a:cubicBezTo>
                    <a:pt x="300940" y="445859"/>
                    <a:pt x="259148" y="339125"/>
                    <a:pt x="221493" y="232298"/>
                  </a:cubicBezTo>
                  <a:cubicBezTo>
                    <a:pt x="190440" y="144112"/>
                    <a:pt x="210662" y="35426"/>
                    <a:pt x="198529" y="18133"/>
                  </a:cubicBezTo>
                  <a:cubicBezTo>
                    <a:pt x="184443" y="-1903"/>
                    <a:pt x="149810" y="2374"/>
                    <a:pt x="126334" y="9021"/>
                  </a:cubicBezTo>
                  <a:cubicBezTo>
                    <a:pt x="121825" y="10276"/>
                    <a:pt x="117734" y="11671"/>
                    <a:pt x="114341" y="12926"/>
                  </a:cubicBezTo>
                  <a:cubicBezTo>
                    <a:pt x="77849" y="26501"/>
                    <a:pt x="45912" y="70291"/>
                    <a:pt x="29735" y="103762"/>
                  </a:cubicBezTo>
                  <a:cubicBezTo>
                    <a:pt x="-13033" y="192366"/>
                    <a:pt x="5422" y="305655"/>
                    <a:pt x="22529" y="402301"/>
                  </a:cubicBezTo>
                  <a:cubicBezTo>
                    <a:pt x="38242" y="491045"/>
                    <a:pt x="70318" y="578394"/>
                    <a:pt x="113504" y="662070"/>
                  </a:cubicBezTo>
                  <a:cubicBezTo>
                    <a:pt x="200574" y="628693"/>
                    <a:pt x="290712" y="594432"/>
                    <a:pt x="362814" y="542645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09A439E-187D-4F24-82B4-9C797C1751B7}"/>
                </a:ext>
              </a:extLst>
            </p:cNvPr>
            <p:cNvSpPr/>
            <p:nvPr/>
          </p:nvSpPr>
          <p:spPr>
            <a:xfrm>
              <a:off x="5120286" y="2922833"/>
              <a:ext cx="130163" cy="292868"/>
            </a:xfrm>
            <a:custGeom>
              <a:avLst/>
              <a:gdLst>
                <a:gd name="connsiteX0" fmla="*/ 48207 w 130163"/>
                <a:gd name="connsiteY0" fmla="*/ 34074 h 292867"/>
                <a:gd name="connsiteX1" fmla="*/ 18130 w 130163"/>
                <a:gd name="connsiteY1" fmla="*/ 81630 h 292867"/>
                <a:gd name="connsiteX2" fmla="*/ 3487 w 130163"/>
                <a:gd name="connsiteY2" fmla="*/ 58061 h 292867"/>
                <a:gd name="connsiteX3" fmla="*/ 77680 w 130163"/>
                <a:gd name="connsiteY3" fmla="*/ 290961 h 292867"/>
                <a:gd name="connsiteX4" fmla="*/ 78609 w 130163"/>
                <a:gd name="connsiteY4" fmla="*/ 129883 h 292867"/>
                <a:gd name="connsiteX5" fmla="*/ 97297 w 130163"/>
                <a:gd name="connsiteY5" fmla="*/ 71775 h 292867"/>
                <a:gd name="connsiteX6" fmla="*/ 130582 w 130163"/>
                <a:gd name="connsiteY6" fmla="*/ 8273 h 292867"/>
                <a:gd name="connsiteX7" fmla="*/ 48207 w 130163"/>
                <a:gd name="connsiteY7" fmla="*/ 34074 h 29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163" h="292867">
                  <a:moveTo>
                    <a:pt x="48207" y="34074"/>
                  </a:moveTo>
                  <a:cubicBezTo>
                    <a:pt x="36399" y="48857"/>
                    <a:pt x="29333" y="66243"/>
                    <a:pt x="18130" y="81630"/>
                  </a:cubicBezTo>
                  <a:cubicBezTo>
                    <a:pt x="11947" y="74610"/>
                    <a:pt x="7159" y="66661"/>
                    <a:pt x="3487" y="58061"/>
                  </a:cubicBezTo>
                  <a:cubicBezTo>
                    <a:pt x="9158" y="141040"/>
                    <a:pt x="53832" y="215698"/>
                    <a:pt x="77680" y="290961"/>
                  </a:cubicBezTo>
                  <a:cubicBezTo>
                    <a:pt x="65640" y="238198"/>
                    <a:pt x="64570" y="184087"/>
                    <a:pt x="78609" y="129883"/>
                  </a:cubicBezTo>
                  <a:cubicBezTo>
                    <a:pt x="83677" y="110126"/>
                    <a:pt x="90092" y="90788"/>
                    <a:pt x="97297" y="71775"/>
                  </a:cubicBezTo>
                  <a:cubicBezTo>
                    <a:pt x="105990" y="48903"/>
                    <a:pt x="119053" y="29332"/>
                    <a:pt x="130582" y="8273"/>
                  </a:cubicBezTo>
                  <a:cubicBezTo>
                    <a:pt x="101992" y="-5533"/>
                    <a:pt x="65175" y="12829"/>
                    <a:pt x="48207" y="3407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94AA595-C2A1-44DE-B240-2BE1221B7B85}"/>
                </a:ext>
              </a:extLst>
            </p:cNvPr>
            <p:cNvSpPr/>
            <p:nvPr/>
          </p:nvSpPr>
          <p:spPr>
            <a:xfrm>
              <a:off x="5048672" y="2761150"/>
              <a:ext cx="55784" cy="204543"/>
            </a:xfrm>
            <a:custGeom>
              <a:avLst/>
              <a:gdLst>
                <a:gd name="connsiteX0" fmla="*/ 35075 w 55784"/>
                <a:gd name="connsiteY0" fmla="*/ 5811 h 204542"/>
                <a:gd name="connsiteX1" fmla="*/ 7508 w 55784"/>
                <a:gd name="connsiteY1" fmla="*/ 204729 h 204542"/>
                <a:gd name="connsiteX2" fmla="*/ 30147 w 55784"/>
                <a:gd name="connsiteY2" fmla="*/ 202776 h 204542"/>
                <a:gd name="connsiteX3" fmla="*/ 56412 w 55784"/>
                <a:gd name="connsiteY3" fmla="*/ 4881 h 204542"/>
                <a:gd name="connsiteX4" fmla="*/ 54228 w 55784"/>
                <a:gd name="connsiteY4" fmla="*/ 3487 h 204542"/>
                <a:gd name="connsiteX5" fmla="*/ 35075 w 55784"/>
                <a:gd name="connsiteY5" fmla="*/ 5811 h 20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84" h="204542">
                  <a:moveTo>
                    <a:pt x="35075" y="5811"/>
                  </a:moveTo>
                  <a:cubicBezTo>
                    <a:pt x="9042" y="56807"/>
                    <a:pt x="-3556" y="121610"/>
                    <a:pt x="7508" y="204729"/>
                  </a:cubicBezTo>
                  <a:lnTo>
                    <a:pt x="30147" y="202776"/>
                  </a:lnTo>
                  <a:cubicBezTo>
                    <a:pt x="18851" y="117984"/>
                    <a:pt x="27451" y="53228"/>
                    <a:pt x="56412" y="4881"/>
                  </a:cubicBezTo>
                  <a:lnTo>
                    <a:pt x="54228" y="3487"/>
                  </a:lnTo>
                  <a:cubicBezTo>
                    <a:pt x="46278" y="4788"/>
                    <a:pt x="43350" y="5950"/>
                    <a:pt x="35075" y="5811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D9AB884-09B5-4074-A0B9-8AA548316BE1}"/>
                </a:ext>
              </a:extLst>
            </p:cNvPr>
            <p:cNvSpPr/>
            <p:nvPr/>
          </p:nvSpPr>
          <p:spPr>
            <a:xfrm>
              <a:off x="4987194" y="2764125"/>
              <a:ext cx="60433" cy="218489"/>
            </a:xfrm>
            <a:custGeom>
              <a:avLst/>
              <a:gdLst>
                <a:gd name="connsiteX0" fmla="*/ 30169 w 60433"/>
                <a:gd name="connsiteY0" fmla="*/ 18827 h 218488"/>
                <a:gd name="connsiteX1" fmla="*/ 9901 w 60433"/>
                <a:gd name="connsiteY1" fmla="*/ 219558 h 218488"/>
                <a:gd name="connsiteX2" fmla="*/ 34446 w 60433"/>
                <a:gd name="connsiteY2" fmla="*/ 216862 h 218488"/>
                <a:gd name="connsiteX3" fmla="*/ 58526 w 60433"/>
                <a:gd name="connsiteY3" fmla="*/ 3487 h 218488"/>
                <a:gd name="connsiteX4" fmla="*/ 30169 w 60433"/>
                <a:gd name="connsiteY4" fmla="*/ 18827 h 21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433" h="218488">
                  <a:moveTo>
                    <a:pt x="30169" y="18827"/>
                  </a:moveTo>
                  <a:cubicBezTo>
                    <a:pt x="4369" y="70800"/>
                    <a:pt x="-3441" y="132395"/>
                    <a:pt x="9901" y="219558"/>
                  </a:cubicBezTo>
                  <a:lnTo>
                    <a:pt x="34446" y="216862"/>
                  </a:lnTo>
                  <a:cubicBezTo>
                    <a:pt x="20593" y="126630"/>
                    <a:pt x="28635" y="52298"/>
                    <a:pt x="58526" y="3487"/>
                  </a:cubicBezTo>
                  <a:cubicBezTo>
                    <a:pt x="44627" y="9065"/>
                    <a:pt x="44627" y="9065"/>
                    <a:pt x="30169" y="1882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1F8A836-0CF5-438E-9AF3-4E1A78773878}"/>
                </a:ext>
              </a:extLst>
            </p:cNvPr>
            <p:cNvSpPr/>
            <p:nvPr/>
          </p:nvSpPr>
          <p:spPr>
            <a:xfrm>
              <a:off x="4934459" y="2818980"/>
              <a:ext cx="46487" cy="209191"/>
            </a:xfrm>
            <a:custGeom>
              <a:avLst/>
              <a:gdLst>
                <a:gd name="connsiteX0" fmla="*/ 3505 w 46486"/>
                <a:gd name="connsiteY0" fmla="*/ 101667 h 209191"/>
                <a:gd name="connsiteX1" fmla="*/ 17962 w 46486"/>
                <a:gd name="connsiteY1" fmla="*/ 208448 h 209191"/>
                <a:gd name="connsiteX2" fmla="*/ 40787 w 46486"/>
                <a:gd name="connsiteY2" fmla="*/ 204868 h 209191"/>
                <a:gd name="connsiteX3" fmla="*/ 25307 w 46486"/>
                <a:gd name="connsiteY3" fmla="*/ 112452 h 209191"/>
                <a:gd name="connsiteX4" fmla="*/ 43530 w 46486"/>
                <a:gd name="connsiteY4" fmla="*/ 3487 h 209191"/>
                <a:gd name="connsiteX5" fmla="*/ 10896 w 46486"/>
                <a:gd name="connsiteY5" fmla="*/ 56668 h 209191"/>
                <a:gd name="connsiteX6" fmla="*/ 3505 w 46486"/>
                <a:gd name="connsiteY6" fmla="*/ 101667 h 20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486" h="209191">
                  <a:moveTo>
                    <a:pt x="3505" y="101667"/>
                  </a:moveTo>
                  <a:cubicBezTo>
                    <a:pt x="3040" y="110964"/>
                    <a:pt x="11686" y="209424"/>
                    <a:pt x="17962" y="208448"/>
                  </a:cubicBezTo>
                  <a:lnTo>
                    <a:pt x="40787" y="204868"/>
                  </a:lnTo>
                  <a:cubicBezTo>
                    <a:pt x="36696" y="205519"/>
                    <a:pt x="25028" y="120401"/>
                    <a:pt x="25307" y="112452"/>
                  </a:cubicBezTo>
                  <a:cubicBezTo>
                    <a:pt x="27027" y="61037"/>
                    <a:pt x="37115" y="11017"/>
                    <a:pt x="43530" y="3487"/>
                  </a:cubicBezTo>
                  <a:cubicBezTo>
                    <a:pt x="27352" y="15387"/>
                    <a:pt x="16195" y="38724"/>
                    <a:pt x="10896" y="56668"/>
                  </a:cubicBezTo>
                  <a:cubicBezTo>
                    <a:pt x="6387" y="72334"/>
                    <a:pt x="4155" y="88604"/>
                    <a:pt x="3505" y="10166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B74EBAE-0941-418E-AAE6-8EFDF812B1ED}"/>
                </a:ext>
              </a:extLst>
            </p:cNvPr>
            <p:cNvSpPr/>
            <p:nvPr/>
          </p:nvSpPr>
          <p:spPr>
            <a:xfrm>
              <a:off x="6890848" y="2605279"/>
              <a:ext cx="260327" cy="511357"/>
            </a:xfrm>
            <a:custGeom>
              <a:avLst/>
              <a:gdLst>
                <a:gd name="connsiteX0" fmla="*/ 24997 w 260326"/>
                <a:gd name="connsiteY0" fmla="*/ 488392 h 511356"/>
                <a:gd name="connsiteX1" fmla="*/ 46939 w 260326"/>
                <a:gd name="connsiteY1" fmla="*/ 205519 h 511356"/>
                <a:gd name="connsiteX2" fmla="*/ 3799 w 260326"/>
                <a:gd name="connsiteY2" fmla="*/ 31565 h 511356"/>
                <a:gd name="connsiteX3" fmla="*/ 57584 w 260326"/>
                <a:gd name="connsiteY3" fmla="*/ 3858 h 511356"/>
                <a:gd name="connsiteX4" fmla="*/ 68090 w 260326"/>
                <a:gd name="connsiteY4" fmla="*/ 3487 h 511356"/>
                <a:gd name="connsiteX5" fmla="*/ 160134 w 260326"/>
                <a:gd name="connsiteY5" fmla="*/ 50345 h 511356"/>
                <a:gd name="connsiteX6" fmla="*/ 250923 w 260326"/>
                <a:gd name="connsiteY6" fmla="*/ 281618 h 511356"/>
                <a:gd name="connsiteX7" fmla="*/ 253898 w 260326"/>
                <a:gd name="connsiteY7" fmla="*/ 510613 h 511356"/>
                <a:gd name="connsiteX8" fmla="*/ 24997 w 260326"/>
                <a:gd name="connsiteY8" fmla="*/ 488392 h 511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326" h="511356">
                  <a:moveTo>
                    <a:pt x="24997" y="488392"/>
                  </a:moveTo>
                  <a:cubicBezTo>
                    <a:pt x="45776" y="395093"/>
                    <a:pt x="47961" y="299748"/>
                    <a:pt x="46939" y="205519"/>
                  </a:cubicBezTo>
                  <a:cubicBezTo>
                    <a:pt x="46055" y="127746"/>
                    <a:pt x="-757" y="48579"/>
                    <a:pt x="3799" y="31565"/>
                  </a:cubicBezTo>
                  <a:cubicBezTo>
                    <a:pt x="9098" y="11901"/>
                    <a:pt x="37409" y="5346"/>
                    <a:pt x="57584" y="3858"/>
                  </a:cubicBezTo>
                  <a:cubicBezTo>
                    <a:pt x="61489" y="3533"/>
                    <a:pt x="65068" y="3487"/>
                    <a:pt x="68090" y="3487"/>
                  </a:cubicBezTo>
                  <a:cubicBezTo>
                    <a:pt x="100491" y="3719"/>
                    <a:pt x="137960" y="28775"/>
                    <a:pt x="160134" y="50345"/>
                  </a:cubicBezTo>
                  <a:cubicBezTo>
                    <a:pt x="218847" y="107385"/>
                    <a:pt x="236745" y="201196"/>
                    <a:pt x="250923" y="281618"/>
                  </a:cubicBezTo>
                  <a:cubicBezTo>
                    <a:pt x="263940" y="355486"/>
                    <a:pt x="263800" y="432840"/>
                    <a:pt x="253898" y="510613"/>
                  </a:cubicBezTo>
                  <a:cubicBezTo>
                    <a:pt x="176358" y="509311"/>
                    <a:pt x="96168" y="508288"/>
                    <a:pt x="24997" y="488392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4AA287B-172A-4AFC-8E15-8CF7445AB020}"/>
                </a:ext>
              </a:extLst>
            </p:cNvPr>
            <p:cNvSpPr/>
            <p:nvPr/>
          </p:nvSpPr>
          <p:spPr>
            <a:xfrm>
              <a:off x="6830634" y="2778780"/>
              <a:ext cx="130163" cy="223137"/>
            </a:xfrm>
            <a:custGeom>
              <a:avLst/>
              <a:gdLst>
                <a:gd name="connsiteX0" fmla="*/ 75169 w 130163"/>
                <a:gd name="connsiteY0" fmla="*/ 13331 h 223137"/>
                <a:gd name="connsiteX1" fmla="*/ 112219 w 130163"/>
                <a:gd name="connsiteY1" fmla="*/ 41920 h 223137"/>
                <a:gd name="connsiteX2" fmla="*/ 116961 w 130163"/>
                <a:gd name="connsiteY2" fmla="*/ 19328 h 223137"/>
                <a:gd name="connsiteX3" fmla="*/ 125375 w 130163"/>
                <a:gd name="connsiteY3" fmla="*/ 222522 h 223137"/>
                <a:gd name="connsiteX4" fmla="*/ 78749 w 130163"/>
                <a:gd name="connsiteY4" fmla="*/ 96914 h 223137"/>
                <a:gd name="connsiteX5" fmla="*/ 47603 w 130163"/>
                <a:gd name="connsiteY5" fmla="*/ 56843 h 223137"/>
                <a:gd name="connsiteX6" fmla="*/ 3487 w 130163"/>
                <a:gd name="connsiteY6" fmla="*/ 16724 h 223137"/>
                <a:gd name="connsiteX7" fmla="*/ 75169 w 130163"/>
                <a:gd name="connsiteY7" fmla="*/ 13331 h 223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163" h="223137">
                  <a:moveTo>
                    <a:pt x="75169" y="13331"/>
                  </a:moveTo>
                  <a:cubicBezTo>
                    <a:pt x="88604" y="21513"/>
                    <a:pt x="99110" y="33088"/>
                    <a:pt x="112219" y="41920"/>
                  </a:cubicBezTo>
                  <a:cubicBezTo>
                    <a:pt x="115055" y="34668"/>
                    <a:pt x="116543" y="27091"/>
                    <a:pt x="116961" y="19328"/>
                  </a:cubicBezTo>
                  <a:cubicBezTo>
                    <a:pt x="136207" y="85804"/>
                    <a:pt x="122586" y="156883"/>
                    <a:pt x="125375" y="222522"/>
                  </a:cubicBezTo>
                  <a:cubicBezTo>
                    <a:pt x="119750" y="177848"/>
                    <a:pt x="105153" y="135266"/>
                    <a:pt x="78749" y="96914"/>
                  </a:cubicBezTo>
                  <a:cubicBezTo>
                    <a:pt x="69126" y="82922"/>
                    <a:pt x="58620" y="69627"/>
                    <a:pt x="47603" y="56843"/>
                  </a:cubicBezTo>
                  <a:cubicBezTo>
                    <a:pt x="34307" y="41455"/>
                    <a:pt x="18502" y="29880"/>
                    <a:pt x="3487" y="16724"/>
                  </a:cubicBezTo>
                  <a:cubicBezTo>
                    <a:pt x="21802" y="-2289"/>
                    <a:pt x="55877" y="1570"/>
                    <a:pt x="75169" y="13331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D167C5A-DEA4-4899-9DAF-A8B3C2B1F6B4}"/>
                </a:ext>
              </a:extLst>
            </p:cNvPr>
            <p:cNvSpPr/>
            <p:nvPr/>
          </p:nvSpPr>
          <p:spPr>
            <a:xfrm>
              <a:off x="6897389" y="2615971"/>
              <a:ext cx="97623" cy="158056"/>
            </a:xfrm>
            <a:custGeom>
              <a:avLst/>
              <a:gdLst>
                <a:gd name="connsiteX0" fmla="*/ 20454 w 97622"/>
                <a:gd name="connsiteY0" fmla="*/ 3487 h 158055"/>
                <a:gd name="connsiteX1" fmla="*/ 98738 w 97622"/>
                <a:gd name="connsiteY1" fmla="*/ 151083 h 158055"/>
                <a:gd name="connsiteX2" fmla="*/ 80469 w 97622"/>
                <a:gd name="connsiteY2" fmla="*/ 156010 h 158055"/>
                <a:gd name="connsiteX3" fmla="*/ 3487 w 97622"/>
                <a:gd name="connsiteY3" fmla="*/ 8832 h 158055"/>
                <a:gd name="connsiteX4" fmla="*/ 4835 w 97622"/>
                <a:gd name="connsiteY4" fmla="*/ 7112 h 158055"/>
                <a:gd name="connsiteX5" fmla="*/ 20454 w 97622"/>
                <a:gd name="connsiteY5" fmla="*/ 3487 h 158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622" h="158055">
                  <a:moveTo>
                    <a:pt x="20454" y="3487"/>
                  </a:moveTo>
                  <a:cubicBezTo>
                    <a:pt x="55366" y="35934"/>
                    <a:pt x="83677" y="82979"/>
                    <a:pt x="98738" y="151083"/>
                  </a:cubicBezTo>
                  <a:lnTo>
                    <a:pt x="80469" y="156010"/>
                  </a:lnTo>
                  <a:cubicBezTo>
                    <a:pt x="65082" y="86512"/>
                    <a:pt x="39932" y="38352"/>
                    <a:pt x="3487" y="8832"/>
                  </a:cubicBezTo>
                  <a:lnTo>
                    <a:pt x="4835" y="7112"/>
                  </a:lnTo>
                  <a:cubicBezTo>
                    <a:pt x="11436" y="5950"/>
                    <a:pt x="14039" y="5997"/>
                    <a:pt x="20454" y="348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5CC2B0D-6AF8-43D9-B6F7-924B524A00EF}"/>
                </a:ext>
              </a:extLst>
            </p:cNvPr>
            <p:cNvSpPr/>
            <p:nvPr/>
          </p:nvSpPr>
          <p:spPr>
            <a:xfrm>
              <a:off x="6944248" y="2605698"/>
              <a:ext cx="102271" cy="162704"/>
            </a:xfrm>
            <a:custGeom>
              <a:avLst/>
              <a:gdLst>
                <a:gd name="connsiteX0" fmla="*/ 30031 w 102271"/>
                <a:gd name="connsiteY0" fmla="*/ 7345 h 162704"/>
                <a:gd name="connsiteX1" fmla="*/ 103155 w 102271"/>
                <a:gd name="connsiteY1" fmla="*/ 158474 h 162704"/>
                <a:gd name="connsiteX2" fmla="*/ 83212 w 102271"/>
                <a:gd name="connsiteY2" fmla="*/ 163355 h 162704"/>
                <a:gd name="connsiteX3" fmla="*/ 3487 w 102271"/>
                <a:gd name="connsiteY3" fmla="*/ 3487 h 162704"/>
                <a:gd name="connsiteX4" fmla="*/ 30031 w 102271"/>
                <a:gd name="connsiteY4" fmla="*/ 7345 h 16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271" h="162704">
                  <a:moveTo>
                    <a:pt x="30031" y="7345"/>
                  </a:moveTo>
                  <a:cubicBezTo>
                    <a:pt x="65035" y="40630"/>
                    <a:pt x="88697" y="86512"/>
                    <a:pt x="103155" y="158474"/>
                  </a:cubicBezTo>
                  <a:lnTo>
                    <a:pt x="83212" y="163355"/>
                  </a:lnTo>
                  <a:cubicBezTo>
                    <a:pt x="68289" y="88883"/>
                    <a:pt x="40816" y="33052"/>
                    <a:pt x="3487" y="3487"/>
                  </a:cubicBezTo>
                  <a:cubicBezTo>
                    <a:pt x="15945" y="3858"/>
                    <a:pt x="15945" y="3858"/>
                    <a:pt x="30031" y="7345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C69AF30-95B8-45F6-8668-314663B57F70}"/>
                </a:ext>
              </a:extLst>
            </p:cNvPr>
            <p:cNvSpPr/>
            <p:nvPr/>
          </p:nvSpPr>
          <p:spPr>
            <a:xfrm>
              <a:off x="7012863" y="2629266"/>
              <a:ext cx="83677" cy="162704"/>
            </a:xfrm>
            <a:custGeom>
              <a:avLst/>
              <a:gdLst>
                <a:gd name="connsiteX0" fmla="*/ 62757 w 83676"/>
                <a:gd name="connsiteY0" fmla="*/ 68754 h 162704"/>
                <a:gd name="connsiteX1" fmla="*/ 81910 w 83676"/>
                <a:gd name="connsiteY1" fmla="*/ 156336 h 162704"/>
                <a:gd name="connsiteX2" fmla="*/ 63083 w 83676"/>
                <a:gd name="connsiteY2" fmla="*/ 160055 h 162704"/>
                <a:gd name="connsiteX3" fmla="*/ 48811 w 83676"/>
                <a:gd name="connsiteY3" fmla="*/ 83444 h 162704"/>
                <a:gd name="connsiteX4" fmla="*/ 3487 w 83676"/>
                <a:gd name="connsiteY4" fmla="*/ 3487 h 162704"/>
                <a:gd name="connsiteX5" fmla="*/ 44163 w 83676"/>
                <a:gd name="connsiteY5" fmla="*/ 35748 h 162704"/>
                <a:gd name="connsiteX6" fmla="*/ 62757 w 83676"/>
                <a:gd name="connsiteY6" fmla="*/ 68754 h 16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676" h="162704">
                  <a:moveTo>
                    <a:pt x="62757" y="68754"/>
                  </a:moveTo>
                  <a:cubicBezTo>
                    <a:pt x="65779" y="75867"/>
                    <a:pt x="87117" y="155313"/>
                    <a:pt x="81910" y="156336"/>
                  </a:cubicBezTo>
                  <a:lnTo>
                    <a:pt x="63083" y="160055"/>
                  </a:lnTo>
                  <a:cubicBezTo>
                    <a:pt x="66477" y="159404"/>
                    <a:pt x="51322" y="89534"/>
                    <a:pt x="48811" y="83444"/>
                  </a:cubicBezTo>
                  <a:cubicBezTo>
                    <a:pt x="32774" y="43744"/>
                    <a:pt x="10646" y="7577"/>
                    <a:pt x="3487" y="3487"/>
                  </a:cubicBezTo>
                  <a:cubicBezTo>
                    <a:pt x="19525" y="8182"/>
                    <a:pt x="34912" y="23243"/>
                    <a:pt x="44163" y="35748"/>
                  </a:cubicBezTo>
                  <a:cubicBezTo>
                    <a:pt x="52159" y="46673"/>
                    <a:pt x="58527" y="58760"/>
                    <a:pt x="62757" y="6875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1C47667-6D29-4925-B19D-0B77F3E3964A}"/>
                </a:ext>
              </a:extLst>
            </p:cNvPr>
            <p:cNvSpPr/>
            <p:nvPr/>
          </p:nvSpPr>
          <p:spPr>
            <a:xfrm>
              <a:off x="6385201" y="4012579"/>
              <a:ext cx="213840" cy="385842"/>
            </a:xfrm>
            <a:custGeom>
              <a:avLst/>
              <a:gdLst>
                <a:gd name="connsiteX0" fmla="*/ 138526 w 213839"/>
                <a:gd name="connsiteY0" fmla="*/ 183159 h 385841"/>
                <a:gd name="connsiteX1" fmla="*/ 92550 w 213839"/>
                <a:gd name="connsiteY1" fmla="*/ 106967 h 385841"/>
                <a:gd name="connsiteX2" fmla="*/ 63496 w 213839"/>
                <a:gd name="connsiteY2" fmla="*/ 3487 h 385841"/>
                <a:gd name="connsiteX3" fmla="*/ 36255 w 213839"/>
                <a:gd name="connsiteY3" fmla="*/ 310487 h 385841"/>
                <a:gd name="connsiteX4" fmla="*/ 211325 w 213839"/>
                <a:gd name="connsiteY4" fmla="*/ 346282 h 385841"/>
                <a:gd name="connsiteX5" fmla="*/ 138526 w 213839"/>
                <a:gd name="connsiteY5" fmla="*/ 183159 h 38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839" h="385841">
                  <a:moveTo>
                    <a:pt x="138526" y="183159"/>
                  </a:moveTo>
                  <a:cubicBezTo>
                    <a:pt x="118444" y="153268"/>
                    <a:pt x="100221" y="125933"/>
                    <a:pt x="92550" y="106967"/>
                  </a:cubicBezTo>
                  <a:cubicBezTo>
                    <a:pt x="79069" y="73124"/>
                    <a:pt x="72701" y="38398"/>
                    <a:pt x="63496" y="3487"/>
                  </a:cubicBezTo>
                  <a:cubicBezTo>
                    <a:pt x="-13393" y="32262"/>
                    <a:pt x="-9442" y="257817"/>
                    <a:pt x="36255" y="310487"/>
                  </a:cubicBezTo>
                  <a:cubicBezTo>
                    <a:pt x="74467" y="354696"/>
                    <a:pt x="186361" y="426472"/>
                    <a:pt x="211325" y="346282"/>
                  </a:cubicBezTo>
                  <a:cubicBezTo>
                    <a:pt x="222900" y="309045"/>
                    <a:pt x="177296" y="241082"/>
                    <a:pt x="138526" y="183159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891CF1F-5767-4D1B-A87F-3FD839D32046}"/>
                </a:ext>
              </a:extLst>
            </p:cNvPr>
            <p:cNvSpPr/>
            <p:nvPr/>
          </p:nvSpPr>
          <p:spPr>
            <a:xfrm>
              <a:off x="6031560" y="4026610"/>
              <a:ext cx="1255148" cy="757737"/>
            </a:xfrm>
            <a:custGeom>
              <a:avLst/>
              <a:gdLst>
                <a:gd name="connsiteX0" fmla="*/ 1118532 w 1255147"/>
                <a:gd name="connsiteY0" fmla="*/ 533399 h 757737"/>
                <a:gd name="connsiteX1" fmla="*/ 1044060 w 1255147"/>
                <a:gd name="connsiteY1" fmla="*/ 413137 h 757737"/>
                <a:gd name="connsiteX2" fmla="*/ 1064189 w 1255147"/>
                <a:gd name="connsiteY2" fmla="*/ 336109 h 757737"/>
                <a:gd name="connsiteX3" fmla="*/ 928400 w 1255147"/>
                <a:gd name="connsiteY3" fmla="*/ 261822 h 757737"/>
                <a:gd name="connsiteX4" fmla="*/ 330531 w 1255147"/>
                <a:gd name="connsiteY4" fmla="*/ 164107 h 757737"/>
                <a:gd name="connsiteX5" fmla="*/ 73737 w 1255147"/>
                <a:gd name="connsiteY5" fmla="*/ 3494 h 757737"/>
                <a:gd name="connsiteX6" fmla="*/ 10655 w 1255147"/>
                <a:gd name="connsiteY6" fmla="*/ 82476 h 757737"/>
                <a:gd name="connsiteX7" fmla="*/ 6285 w 1255147"/>
                <a:gd name="connsiteY7" fmla="*/ 100466 h 757737"/>
                <a:gd name="connsiteX8" fmla="*/ 46217 w 1255147"/>
                <a:gd name="connsiteY8" fmla="*/ 282277 h 757737"/>
                <a:gd name="connsiteX9" fmla="*/ 375391 w 1255147"/>
                <a:gd name="connsiteY9" fmla="*/ 553482 h 757737"/>
                <a:gd name="connsiteX10" fmla="*/ 1254134 w 1255147"/>
                <a:gd name="connsiteY10" fmla="*/ 757699 h 757737"/>
                <a:gd name="connsiteX11" fmla="*/ 1118532 w 1255147"/>
                <a:gd name="connsiteY11" fmla="*/ 533399 h 757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55147" h="757737">
                  <a:moveTo>
                    <a:pt x="1118532" y="533399"/>
                  </a:moveTo>
                  <a:cubicBezTo>
                    <a:pt x="1096404" y="499092"/>
                    <a:pt x="1052195" y="454604"/>
                    <a:pt x="1044060" y="413137"/>
                  </a:cubicBezTo>
                  <a:cubicBezTo>
                    <a:pt x="1036947" y="376692"/>
                    <a:pt x="1058935" y="367534"/>
                    <a:pt x="1064189" y="336109"/>
                  </a:cubicBezTo>
                  <a:cubicBezTo>
                    <a:pt x="1078739" y="249039"/>
                    <a:pt x="987671" y="263728"/>
                    <a:pt x="928400" y="261822"/>
                  </a:cubicBezTo>
                  <a:cubicBezTo>
                    <a:pt x="722184" y="255454"/>
                    <a:pt x="527729" y="229096"/>
                    <a:pt x="330531" y="164107"/>
                  </a:cubicBezTo>
                  <a:cubicBezTo>
                    <a:pt x="208921" y="123989"/>
                    <a:pt x="102048" y="4099"/>
                    <a:pt x="73737" y="3494"/>
                  </a:cubicBezTo>
                  <a:cubicBezTo>
                    <a:pt x="40918" y="2797"/>
                    <a:pt x="20370" y="48354"/>
                    <a:pt x="10655" y="82476"/>
                  </a:cubicBezTo>
                  <a:cubicBezTo>
                    <a:pt x="8749" y="89077"/>
                    <a:pt x="7308" y="95120"/>
                    <a:pt x="6285" y="100466"/>
                  </a:cubicBezTo>
                  <a:cubicBezTo>
                    <a:pt x="-5151" y="156390"/>
                    <a:pt x="20510" y="233372"/>
                    <a:pt x="46217" y="282277"/>
                  </a:cubicBezTo>
                  <a:cubicBezTo>
                    <a:pt x="114181" y="411836"/>
                    <a:pt x="254572" y="489144"/>
                    <a:pt x="375391" y="553482"/>
                  </a:cubicBezTo>
                  <a:cubicBezTo>
                    <a:pt x="646410" y="697731"/>
                    <a:pt x="951830" y="758024"/>
                    <a:pt x="1254134" y="757699"/>
                  </a:cubicBezTo>
                  <a:cubicBezTo>
                    <a:pt x="1232471" y="757792"/>
                    <a:pt x="1135500" y="559571"/>
                    <a:pt x="1118532" y="533399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BDE7CD1-A8C1-415B-8192-EEECAE6543C9}"/>
                </a:ext>
              </a:extLst>
            </p:cNvPr>
            <p:cNvSpPr/>
            <p:nvPr/>
          </p:nvSpPr>
          <p:spPr>
            <a:xfrm>
              <a:off x="6083403" y="4065202"/>
              <a:ext cx="223137" cy="237083"/>
            </a:xfrm>
            <a:custGeom>
              <a:avLst/>
              <a:gdLst>
                <a:gd name="connsiteX0" fmla="*/ 18130 w 223137"/>
                <a:gd name="connsiteY0" fmla="*/ 3487 h 237083"/>
                <a:gd name="connsiteX1" fmla="*/ 14969 w 223137"/>
                <a:gd name="connsiteY1" fmla="*/ 4881 h 237083"/>
                <a:gd name="connsiteX2" fmla="*/ 3487 w 223137"/>
                <a:gd name="connsiteY2" fmla="*/ 30031 h 237083"/>
                <a:gd name="connsiteX3" fmla="*/ 205519 w 223137"/>
                <a:gd name="connsiteY3" fmla="*/ 236805 h 237083"/>
                <a:gd name="connsiteX4" fmla="*/ 219837 w 223137"/>
                <a:gd name="connsiteY4" fmla="*/ 207936 h 237083"/>
                <a:gd name="connsiteX5" fmla="*/ 18130 w 223137"/>
                <a:gd name="connsiteY5" fmla="*/ 3487 h 23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3137" h="237083">
                  <a:moveTo>
                    <a:pt x="18130" y="3487"/>
                  </a:moveTo>
                  <a:lnTo>
                    <a:pt x="14969" y="4881"/>
                  </a:lnTo>
                  <a:cubicBezTo>
                    <a:pt x="10645" y="15573"/>
                    <a:pt x="9809" y="20175"/>
                    <a:pt x="3487" y="30031"/>
                  </a:cubicBezTo>
                  <a:cubicBezTo>
                    <a:pt x="41420" y="105804"/>
                    <a:pt x="104596" y="177534"/>
                    <a:pt x="205519" y="236805"/>
                  </a:cubicBezTo>
                  <a:lnTo>
                    <a:pt x="219837" y="207936"/>
                  </a:lnTo>
                  <a:cubicBezTo>
                    <a:pt x="116868" y="147364"/>
                    <a:pt x="50857" y="80515"/>
                    <a:pt x="18130" y="348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9803D47-643F-4F8B-8673-82496AAE3710}"/>
                </a:ext>
              </a:extLst>
            </p:cNvPr>
            <p:cNvSpPr/>
            <p:nvPr/>
          </p:nvSpPr>
          <p:spPr>
            <a:xfrm>
              <a:off x="6052593" y="4137954"/>
              <a:ext cx="227786" cy="251030"/>
            </a:xfrm>
            <a:custGeom>
              <a:avLst/>
              <a:gdLst>
                <a:gd name="connsiteX0" fmla="*/ 7333 w 227786"/>
                <a:gd name="connsiteY0" fmla="*/ 3487 h 251029"/>
                <a:gd name="connsiteX1" fmla="*/ 3568 w 227786"/>
                <a:gd name="connsiteY1" fmla="*/ 50950 h 251029"/>
                <a:gd name="connsiteX2" fmla="*/ 212992 w 227786"/>
                <a:gd name="connsiteY2" fmla="*/ 250565 h 251029"/>
                <a:gd name="connsiteX3" fmla="*/ 227961 w 227786"/>
                <a:gd name="connsiteY3" fmla="*/ 218814 h 251029"/>
                <a:gd name="connsiteX4" fmla="*/ 7333 w 227786"/>
                <a:gd name="connsiteY4" fmla="*/ 3487 h 25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786" h="251029">
                  <a:moveTo>
                    <a:pt x="7333" y="3487"/>
                  </a:moveTo>
                  <a:cubicBezTo>
                    <a:pt x="3336" y="25010"/>
                    <a:pt x="3336" y="25010"/>
                    <a:pt x="3568" y="50950"/>
                  </a:cubicBezTo>
                  <a:cubicBezTo>
                    <a:pt x="42850" y="127374"/>
                    <a:pt x="105886" y="190503"/>
                    <a:pt x="212992" y="250565"/>
                  </a:cubicBezTo>
                  <a:lnTo>
                    <a:pt x="227961" y="218814"/>
                  </a:lnTo>
                  <a:cubicBezTo>
                    <a:pt x="116950" y="156568"/>
                    <a:pt x="39874" y="81910"/>
                    <a:pt x="7333" y="348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428ADE8-CAF8-4A47-AEC8-F669280118B9}"/>
                </a:ext>
              </a:extLst>
            </p:cNvPr>
            <p:cNvSpPr/>
            <p:nvPr/>
          </p:nvSpPr>
          <p:spPr>
            <a:xfrm>
              <a:off x="6074430" y="4263980"/>
              <a:ext cx="227786" cy="213840"/>
            </a:xfrm>
            <a:custGeom>
              <a:avLst/>
              <a:gdLst>
                <a:gd name="connsiteX0" fmla="*/ 226252 w 227786"/>
                <a:gd name="connsiteY0" fmla="*/ 182647 h 213840"/>
                <a:gd name="connsiteX1" fmla="*/ 111801 w 227786"/>
                <a:gd name="connsiteY1" fmla="*/ 120494 h 213840"/>
                <a:gd name="connsiteX2" fmla="*/ 3487 w 227786"/>
                <a:gd name="connsiteY2" fmla="*/ 3487 h 213840"/>
                <a:gd name="connsiteX3" fmla="*/ 39049 w 227786"/>
                <a:gd name="connsiteY3" fmla="*/ 89115 h 213840"/>
                <a:gd name="connsiteX4" fmla="*/ 83816 w 227786"/>
                <a:gd name="connsiteY4" fmla="*/ 137230 h 213840"/>
                <a:gd name="connsiteX5" fmla="*/ 213654 w 227786"/>
                <a:gd name="connsiteY5" fmla="*/ 213143 h 213840"/>
                <a:gd name="connsiteX6" fmla="*/ 226252 w 227786"/>
                <a:gd name="connsiteY6" fmla="*/ 182647 h 21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786" h="213840">
                  <a:moveTo>
                    <a:pt x="226252" y="182647"/>
                  </a:moveTo>
                  <a:cubicBezTo>
                    <a:pt x="224021" y="188179"/>
                    <a:pt x="120355" y="127839"/>
                    <a:pt x="111801" y="120494"/>
                  </a:cubicBezTo>
                  <a:cubicBezTo>
                    <a:pt x="55645" y="73635"/>
                    <a:pt x="7206" y="17712"/>
                    <a:pt x="3487" y="3487"/>
                  </a:cubicBezTo>
                  <a:cubicBezTo>
                    <a:pt x="4928" y="33331"/>
                    <a:pt x="22825" y="67174"/>
                    <a:pt x="39049" y="89115"/>
                  </a:cubicBezTo>
                  <a:cubicBezTo>
                    <a:pt x="53135" y="108222"/>
                    <a:pt x="69638" y="125003"/>
                    <a:pt x="83816" y="137230"/>
                  </a:cubicBezTo>
                  <a:cubicBezTo>
                    <a:pt x="93904" y="145876"/>
                    <a:pt x="210075" y="221557"/>
                    <a:pt x="213654" y="213143"/>
                  </a:cubicBezTo>
                  <a:cubicBezTo>
                    <a:pt x="213608" y="213096"/>
                    <a:pt x="226252" y="182647"/>
                    <a:pt x="226252" y="18264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551CC6F-A005-4052-96EF-F55DDE6175F0}"/>
                </a:ext>
              </a:extLst>
            </p:cNvPr>
            <p:cNvSpPr/>
            <p:nvPr/>
          </p:nvSpPr>
          <p:spPr>
            <a:xfrm>
              <a:off x="6074149" y="4261609"/>
              <a:ext cx="4649" cy="9297"/>
            </a:xfrm>
            <a:custGeom>
              <a:avLst/>
              <a:gdLst>
                <a:gd name="connsiteX0" fmla="*/ 3768 w 4648"/>
                <a:gd name="connsiteY0" fmla="*/ 5857 h 9297"/>
                <a:gd name="connsiteX1" fmla="*/ 3675 w 4648"/>
                <a:gd name="connsiteY1" fmla="*/ 3487 h 9297"/>
                <a:gd name="connsiteX2" fmla="*/ 3768 w 4648"/>
                <a:gd name="connsiteY2" fmla="*/ 5857 h 9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48" h="9297">
                  <a:moveTo>
                    <a:pt x="3768" y="5857"/>
                  </a:moveTo>
                  <a:cubicBezTo>
                    <a:pt x="3628" y="5114"/>
                    <a:pt x="3582" y="4277"/>
                    <a:pt x="3675" y="3487"/>
                  </a:cubicBezTo>
                  <a:cubicBezTo>
                    <a:pt x="3349" y="4091"/>
                    <a:pt x="3489" y="4835"/>
                    <a:pt x="3768" y="5857"/>
                  </a:cubicBezTo>
                  <a:close/>
                </a:path>
              </a:pathLst>
            </a:custGeom>
            <a:solidFill>
              <a:srgbClr val="B161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4A12AFA-3142-478A-937C-195F0EE944B5}"/>
                </a:ext>
              </a:extLst>
            </p:cNvPr>
            <p:cNvSpPr/>
            <p:nvPr/>
          </p:nvSpPr>
          <p:spPr>
            <a:xfrm>
              <a:off x="6845742" y="3720497"/>
              <a:ext cx="1157525" cy="1138930"/>
            </a:xfrm>
            <a:custGeom>
              <a:avLst/>
              <a:gdLst>
                <a:gd name="connsiteX0" fmla="*/ 912260 w 1157525"/>
                <a:gd name="connsiteY0" fmla="*/ 3537 h 1138930"/>
                <a:gd name="connsiteX1" fmla="*/ 560028 w 1157525"/>
                <a:gd name="connsiteY1" fmla="*/ 56300 h 1138930"/>
                <a:gd name="connsiteX2" fmla="*/ 419870 w 1157525"/>
                <a:gd name="connsiteY2" fmla="*/ 195714 h 1138930"/>
                <a:gd name="connsiteX3" fmla="*/ 241314 w 1157525"/>
                <a:gd name="connsiteY3" fmla="*/ 433123 h 1138930"/>
                <a:gd name="connsiteX4" fmla="*/ 14969 w 1157525"/>
                <a:gd name="connsiteY4" fmla="*/ 561427 h 1138930"/>
                <a:gd name="connsiteX5" fmla="*/ 24824 w 1157525"/>
                <a:gd name="connsiteY5" fmla="*/ 803950 h 1138930"/>
                <a:gd name="connsiteX6" fmla="*/ 30496 w 1157525"/>
                <a:gd name="connsiteY6" fmla="*/ 873819 h 1138930"/>
                <a:gd name="connsiteX7" fmla="*/ 34075 w 1157525"/>
                <a:gd name="connsiteY7" fmla="*/ 909568 h 1138930"/>
                <a:gd name="connsiteX8" fmla="*/ 35702 w 1157525"/>
                <a:gd name="connsiteY8" fmla="*/ 924118 h 1138930"/>
                <a:gd name="connsiteX9" fmla="*/ 36213 w 1157525"/>
                <a:gd name="connsiteY9" fmla="*/ 928209 h 1138930"/>
                <a:gd name="connsiteX10" fmla="*/ 58248 w 1157525"/>
                <a:gd name="connsiteY10" fmla="*/ 1059814 h 1138930"/>
                <a:gd name="connsiteX11" fmla="*/ 58574 w 1157525"/>
                <a:gd name="connsiteY11" fmla="*/ 1061348 h 1138930"/>
                <a:gd name="connsiteX12" fmla="*/ 548221 w 1157525"/>
                <a:gd name="connsiteY12" fmla="*/ 1127127 h 1138930"/>
                <a:gd name="connsiteX13" fmla="*/ 1104763 w 1157525"/>
                <a:gd name="connsiteY13" fmla="*/ 666813 h 1138930"/>
                <a:gd name="connsiteX14" fmla="*/ 1155247 w 1157525"/>
                <a:gd name="connsiteY14" fmla="*/ 258378 h 1138930"/>
                <a:gd name="connsiteX15" fmla="*/ 912260 w 1157525"/>
                <a:gd name="connsiteY15" fmla="*/ 3537 h 113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525" h="1138930">
                  <a:moveTo>
                    <a:pt x="912260" y="3537"/>
                  </a:moveTo>
                  <a:cubicBezTo>
                    <a:pt x="797763" y="4560"/>
                    <a:pt x="669784" y="21342"/>
                    <a:pt x="560028" y="56300"/>
                  </a:cubicBezTo>
                  <a:cubicBezTo>
                    <a:pt x="453527" y="90235"/>
                    <a:pt x="464405" y="87028"/>
                    <a:pt x="419870" y="195714"/>
                  </a:cubicBezTo>
                  <a:cubicBezTo>
                    <a:pt x="381844" y="288642"/>
                    <a:pt x="321411" y="378129"/>
                    <a:pt x="241314" y="433123"/>
                  </a:cubicBezTo>
                  <a:cubicBezTo>
                    <a:pt x="163495" y="486537"/>
                    <a:pt x="58202" y="454321"/>
                    <a:pt x="14969" y="561427"/>
                  </a:cubicBezTo>
                  <a:cubicBezTo>
                    <a:pt x="-13714" y="632506"/>
                    <a:pt x="19757" y="733382"/>
                    <a:pt x="24824" y="803950"/>
                  </a:cubicBezTo>
                  <a:cubicBezTo>
                    <a:pt x="26498" y="827240"/>
                    <a:pt x="28311" y="850576"/>
                    <a:pt x="30496" y="873819"/>
                  </a:cubicBezTo>
                  <a:cubicBezTo>
                    <a:pt x="31611" y="885720"/>
                    <a:pt x="32773" y="897667"/>
                    <a:pt x="34075" y="909568"/>
                  </a:cubicBezTo>
                  <a:cubicBezTo>
                    <a:pt x="34586" y="914403"/>
                    <a:pt x="35144" y="919284"/>
                    <a:pt x="35702" y="924118"/>
                  </a:cubicBezTo>
                  <a:cubicBezTo>
                    <a:pt x="35841" y="925095"/>
                    <a:pt x="35981" y="926443"/>
                    <a:pt x="36213" y="928209"/>
                  </a:cubicBezTo>
                  <a:cubicBezTo>
                    <a:pt x="41792" y="972325"/>
                    <a:pt x="48672" y="1016349"/>
                    <a:pt x="58248" y="1059814"/>
                  </a:cubicBezTo>
                  <a:cubicBezTo>
                    <a:pt x="58341" y="1060325"/>
                    <a:pt x="58481" y="1060837"/>
                    <a:pt x="58574" y="1061348"/>
                  </a:cubicBezTo>
                  <a:cubicBezTo>
                    <a:pt x="187854" y="1121409"/>
                    <a:pt x="412525" y="1155763"/>
                    <a:pt x="548221" y="1127127"/>
                  </a:cubicBezTo>
                  <a:cubicBezTo>
                    <a:pt x="777495" y="1078781"/>
                    <a:pt x="982827" y="926815"/>
                    <a:pt x="1104763" y="666813"/>
                  </a:cubicBezTo>
                  <a:cubicBezTo>
                    <a:pt x="1144648" y="581788"/>
                    <a:pt x="1164127" y="385009"/>
                    <a:pt x="1155247" y="258378"/>
                  </a:cubicBezTo>
                  <a:cubicBezTo>
                    <a:pt x="1140418" y="45375"/>
                    <a:pt x="1106250" y="1771"/>
                    <a:pt x="912260" y="3537"/>
                  </a:cubicBezTo>
                  <a:close/>
                </a:path>
              </a:pathLst>
            </a:custGeom>
            <a:solidFill>
              <a:srgbClr val="AFAB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AF1CE54-212D-454A-8B02-B5BC02A135E1}"/>
                </a:ext>
              </a:extLst>
            </p:cNvPr>
            <p:cNvSpPr/>
            <p:nvPr/>
          </p:nvSpPr>
          <p:spPr>
            <a:xfrm>
              <a:off x="6645735" y="4209358"/>
              <a:ext cx="330057" cy="622925"/>
            </a:xfrm>
            <a:custGeom>
              <a:avLst/>
              <a:gdLst>
                <a:gd name="connsiteX0" fmla="*/ 297584 w 330057"/>
                <a:gd name="connsiteY0" fmla="*/ 455293 h 622925"/>
                <a:gd name="connsiteX1" fmla="*/ 292935 w 330057"/>
                <a:gd name="connsiteY1" fmla="*/ 427169 h 622925"/>
                <a:gd name="connsiteX2" fmla="*/ 233106 w 330057"/>
                <a:gd name="connsiteY2" fmla="*/ 3487 h 622925"/>
                <a:gd name="connsiteX3" fmla="*/ 54271 w 330057"/>
                <a:gd name="connsiteY3" fmla="*/ 23243 h 622925"/>
                <a:gd name="connsiteX4" fmla="*/ 32655 w 330057"/>
                <a:gd name="connsiteY4" fmla="*/ 433863 h 622925"/>
                <a:gd name="connsiteX5" fmla="*/ 327010 w 330057"/>
                <a:gd name="connsiteY5" fmla="*/ 620322 h 622925"/>
                <a:gd name="connsiteX6" fmla="*/ 297584 w 330057"/>
                <a:gd name="connsiteY6" fmla="*/ 455293 h 62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0057" h="622925">
                  <a:moveTo>
                    <a:pt x="297584" y="455293"/>
                  </a:moveTo>
                  <a:cubicBezTo>
                    <a:pt x="296282" y="445949"/>
                    <a:pt x="294794" y="436605"/>
                    <a:pt x="292935" y="427169"/>
                  </a:cubicBezTo>
                  <a:cubicBezTo>
                    <a:pt x="264950" y="282176"/>
                    <a:pt x="239289" y="150618"/>
                    <a:pt x="233106" y="3487"/>
                  </a:cubicBezTo>
                  <a:cubicBezTo>
                    <a:pt x="182528" y="16549"/>
                    <a:pt x="106476" y="42628"/>
                    <a:pt x="54271" y="23243"/>
                  </a:cubicBezTo>
                  <a:cubicBezTo>
                    <a:pt x="-19690" y="112405"/>
                    <a:pt x="21" y="330011"/>
                    <a:pt x="32655" y="433863"/>
                  </a:cubicBezTo>
                  <a:cubicBezTo>
                    <a:pt x="75794" y="571139"/>
                    <a:pt x="185643" y="631293"/>
                    <a:pt x="327010" y="620322"/>
                  </a:cubicBezTo>
                  <a:cubicBezTo>
                    <a:pt x="306369" y="565189"/>
                    <a:pt x="305393" y="510938"/>
                    <a:pt x="297584" y="455293"/>
                  </a:cubicBezTo>
                  <a:close/>
                </a:path>
              </a:pathLst>
            </a:custGeom>
            <a:solidFill>
              <a:srgbClr val="E7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3B12015-FD66-4970-8707-4F6F6EF77AC1}"/>
                </a:ext>
              </a:extLst>
            </p:cNvPr>
            <p:cNvSpPr/>
            <p:nvPr/>
          </p:nvSpPr>
          <p:spPr>
            <a:xfrm>
              <a:off x="7628787" y="5462756"/>
              <a:ext cx="144110" cy="432329"/>
            </a:xfrm>
            <a:custGeom>
              <a:avLst/>
              <a:gdLst>
                <a:gd name="connsiteX0" fmla="*/ 58694 w 144109"/>
                <a:gd name="connsiteY0" fmla="*/ 5051 h 432328"/>
                <a:gd name="connsiteX1" fmla="*/ 4770 w 144109"/>
                <a:gd name="connsiteY1" fmla="*/ 83242 h 432328"/>
                <a:gd name="connsiteX2" fmla="*/ 29082 w 144109"/>
                <a:gd name="connsiteY2" fmla="*/ 282810 h 432328"/>
                <a:gd name="connsiteX3" fmla="*/ 33871 w 144109"/>
                <a:gd name="connsiteY3" fmla="*/ 421574 h 432328"/>
                <a:gd name="connsiteX4" fmla="*/ 140465 w 144109"/>
                <a:gd name="connsiteY4" fmla="*/ 239159 h 432328"/>
                <a:gd name="connsiteX5" fmla="*/ 83007 w 144109"/>
                <a:gd name="connsiteY5" fmla="*/ 14813 h 432328"/>
                <a:gd name="connsiteX6" fmla="*/ 58694 w 144109"/>
                <a:gd name="connsiteY6" fmla="*/ 5051 h 43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109" h="432328">
                  <a:moveTo>
                    <a:pt x="58694" y="5051"/>
                  </a:moveTo>
                  <a:cubicBezTo>
                    <a:pt x="15043" y="-5176"/>
                    <a:pt x="-1506" y="36336"/>
                    <a:pt x="4770" y="83242"/>
                  </a:cubicBezTo>
                  <a:cubicBezTo>
                    <a:pt x="14486" y="155854"/>
                    <a:pt x="32336" y="208849"/>
                    <a:pt x="29082" y="282810"/>
                  </a:cubicBezTo>
                  <a:cubicBezTo>
                    <a:pt x="27641" y="315909"/>
                    <a:pt x="7001" y="394937"/>
                    <a:pt x="33871" y="421574"/>
                  </a:cubicBezTo>
                  <a:cubicBezTo>
                    <a:pt x="91514" y="478753"/>
                    <a:pt x="137304" y="276488"/>
                    <a:pt x="140465" y="239159"/>
                  </a:cubicBezTo>
                  <a:cubicBezTo>
                    <a:pt x="145672" y="178075"/>
                    <a:pt x="146648" y="49585"/>
                    <a:pt x="83007" y="14813"/>
                  </a:cubicBezTo>
                  <a:cubicBezTo>
                    <a:pt x="74128" y="9932"/>
                    <a:pt x="66039" y="6771"/>
                    <a:pt x="58694" y="505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D11C083-81FF-4448-995C-FA7F1F464455}"/>
                </a:ext>
              </a:extLst>
            </p:cNvPr>
            <p:cNvSpPr/>
            <p:nvPr/>
          </p:nvSpPr>
          <p:spPr>
            <a:xfrm>
              <a:off x="5974228" y="3120998"/>
              <a:ext cx="102271" cy="74379"/>
            </a:xfrm>
            <a:custGeom>
              <a:avLst/>
              <a:gdLst>
                <a:gd name="connsiteX0" fmla="*/ 53204 w 102271"/>
                <a:gd name="connsiteY0" fmla="*/ 6283 h 74379"/>
                <a:gd name="connsiteX1" fmla="*/ 50880 w 102271"/>
                <a:gd name="connsiteY1" fmla="*/ 7074 h 74379"/>
                <a:gd name="connsiteX2" fmla="*/ 46789 w 102271"/>
                <a:gd name="connsiteY2" fmla="*/ 7167 h 74379"/>
                <a:gd name="connsiteX3" fmla="*/ 44558 w 102271"/>
                <a:gd name="connsiteY3" fmla="*/ 6748 h 74379"/>
                <a:gd name="connsiteX4" fmla="*/ 4346 w 102271"/>
                <a:gd name="connsiteY4" fmla="*/ 31572 h 74379"/>
                <a:gd name="connsiteX5" fmla="*/ 29170 w 102271"/>
                <a:gd name="connsiteY5" fmla="*/ 71784 h 74379"/>
                <a:gd name="connsiteX6" fmla="*/ 84164 w 102271"/>
                <a:gd name="connsiteY6" fmla="*/ 65043 h 74379"/>
                <a:gd name="connsiteX7" fmla="*/ 95042 w 102271"/>
                <a:gd name="connsiteY7" fmla="*/ 19067 h 74379"/>
                <a:gd name="connsiteX8" fmla="*/ 53204 w 102271"/>
                <a:gd name="connsiteY8" fmla="*/ 6283 h 7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71" h="74379">
                  <a:moveTo>
                    <a:pt x="53204" y="6283"/>
                  </a:moveTo>
                  <a:cubicBezTo>
                    <a:pt x="52414" y="6562"/>
                    <a:pt x="51670" y="6888"/>
                    <a:pt x="50880" y="7074"/>
                  </a:cubicBezTo>
                  <a:cubicBezTo>
                    <a:pt x="49532" y="7167"/>
                    <a:pt x="48184" y="7213"/>
                    <a:pt x="46789" y="7167"/>
                  </a:cubicBezTo>
                  <a:cubicBezTo>
                    <a:pt x="46045" y="7027"/>
                    <a:pt x="45301" y="6934"/>
                    <a:pt x="44558" y="6748"/>
                  </a:cubicBezTo>
                  <a:cubicBezTo>
                    <a:pt x="26753" y="2890"/>
                    <a:pt x="8577" y="13628"/>
                    <a:pt x="4346" y="31572"/>
                  </a:cubicBezTo>
                  <a:cubicBezTo>
                    <a:pt x="209" y="49052"/>
                    <a:pt x="11412" y="67925"/>
                    <a:pt x="29170" y="71784"/>
                  </a:cubicBezTo>
                  <a:cubicBezTo>
                    <a:pt x="47393" y="75735"/>
                    <a:pt x="67847" y="74852"/>
                    <a:pt x="84164" y="65043"/>
                  </a:cubicBezTo>
                  <a:cubicBezTo>
                    <a:pt x="99784" y="55653"/>
                    <a:pt x="104526" y="34408"/>
                    <a:pt x="95042" y="19067"/>
                  </a:cubicBezTo>
                  <a:cubicBezTo>
                    <a:pt x="86303" y="4749"/>
                    <a:pt x="68219" y="-178"/>
                    <a:pt x="53204" y="6283"/>
                  </a:cubicBezTo>
                  <a:close/>
                </a:path>
              </a:pathLst>
            </a:custGeom>
            <a:solidFill>
              <a:srgbClr val="6E6A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C52B5BD-22E5-4FB6-89AD-57DB1CA5EDC4}"/>
                </a:ext>
              </a:extLst>
            </p:cNvPr>
            <p:cNvSpPr/>
            <p:nvPr/>
          </p:nvSpPr>
          <p:spPr>
            <a:xfrm>
              <a:off x="5870790" y="3030867"/>
              <a:ext cx="841414" cy="725197"/>
            </a:xfrm>
            <a:custGeom>
              <a:avLst/>
              <a:gdLst>
                <a:gd name="connsiteX0" fmla="*/ 570330 w 841413"/>
                <a:gd name="connsiteY0" fmla="*/ 275714 h 725196"/>
                <a:gd name="connsiteX1" fmla="*/ 459412 w 841413"/>
                <a:gd name="connsiteY1" fmla="*/ 101992 h 725196"/>
                <a:gd name="connsiteX2" fmla="*/ 397398 w 841413"/>
                <a:gd name="connsiteY2" fmla="*/ 3487 h 725196"/>
                <a:gd name="connsiteX3" fmla="*/ 403767 w 841413"/>
                <a:gd name="connsiteY3" fmla="*/ 164285 h 725196"/>
                <a:gd name="connsiteX4" fmla="*/ 327993 w 841413"/>
                <a:gd name="connsiteY4" fmla="*/ 338797 h 725196"/>
                <a:gd name="connsiteX5" fmla="*/ 84309 w 841413"/>
                <a:gd name="connsiteY5" fmla="*/ 268230 h 725196"/>
                <a:gd name="connsiteX6" fmla="*/ 127728 w 841413"/>
                <a:gd name="connsiteY6" fmla="*/ 450970 h 725196"/>
                <a:gd name="connsiteX7" fmla="*/ 5978 w 841413"/>
                <a:gd name="connsiteY7" fmla="*/ 552311 h 725196"/>
                <a:gd name="connsiteX8" fmla="*/ 328598 w 841413"/>
                <a:gd name="connsiteY8" fmla="*/ 722640 h 725196"/>
                <a:gd name="connsiteX9" fmla="*/ 840094 w 841413"/>
                <a:gd name="connsiteY9" fmla="*/ 361111 h 725196"/>
                <a:gd name="connsiteX10" fmla="*/ 618909 w 841413"/>
                <a:gd name="connsiteY10" fmla="*/ 316204 h 725196"/>
                <a:gd name="connsiteX11" fmla="*/ 570330 w 841413"/>
                <a:gd name="connsiteY11" fmla="*/ 275714 h 725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1413" h="725196">
                  <a:moveTo>
                    <a:pt x="570330" y="275714"/>
                  </a:moveTo>
                  <a:cubicBezTo>
                    <a:pt x="524587" y="227042"/>
                    <a:pt x="489954" y="159311"/>
                    <a:pt x="459412" y="101992"/>
                  </a:cubicBezTo>
                  <a:cubicBezTo>
                    <a:pt x="442026" y="69452"/>
                    <a:pt x="423478" y="22546"/>
                    <a:pt x="397398" y="3487"/>
                  </a:cubicBezTo>
                  <a:cubicBezTo>
                    <a:pt x="391913" y="51089"/>
                    <a:pt x="404976" y="112917"/>
                    <a:pt x="403767" y="164285"/>
                  </a:cubicBezTo>
                  <a:cubicBezTo>
                    <a:pt x="402140" y="235178"/>
                    <a:pt x="375364" y="312392"/>
                    <a:pt x="327993" y="338797"/>
                  </a:cubicBezTo>
                  <a:cubicBezTo>
                    <a:pt x="307167" y="350372"/>
                    <a:pt x="76127" y="244010"/>
                    <a:pt x="84309" y="268230"/>
                  </a:cubicBezTo>
                  <a:cubicBezTo>
                    <a:pt x="104996" y="329314"/>
                    <a:pt x="171983" y="391746"/>
                    <a:pt x="127728" y="450970"/>
                  </a:cubicBezTo>
                  <a:cubicBezTo>
                    <a:pt x="95791" y="493691"/>
                    <a:pt x="-14383" y="469890"/>
                    <a:pt x="5978" y="552311"/>
                  </a:cubicBezTo>
                  <a:cubicBezTo>
                    <a:pt x="34568" y="668203"/>
                    <a:pt x="226698" y="728683"/>
                    <a:pt x="328598" y="722640"/>
                  </a:cubicBezTo>
                  <a:cubicBezTo>
                    <a:pt x="484561" y="713435"/>
                    <a:pt x="871798" y="569279"/>
                    <a:pt x="840094" y="361111"/>
                  </a:cubicBezTo>
                  <a:cubicBezTo>
                    <a:pt x="843301" y="382216"/>
                    <a:pt x="635923" y="326664"/>
                    <a:pt x="618909" y="316204"/>
                  </a:cubicBezTo>
                  <a:cubicBezTo>
                    <a:pt x="601337" y="305419"/>
                    <a:pt x="585252" y="291566"/>
                    <a:pt x="570330" y="275714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6AC4D5A3-F784-4534-8A8C-6F099443E4C4}"/>
                </a:ext>
              </a:extLst>
            </p:cNvPr>
            <p:cNvSpPr/>
            <p:nvPr/>
          </p:nvSpPr>
          <p:spPr>
            <a:xfrm>
              <a:off x="5655225" y="2822708"/>
              <a:ext cx="743791" cy="650817"/>
            </a:xfrm>
            <a:custGeom>
              <a:avLst/>
              <a:gdLst>
                <a:gd name="connsiteX0" fmla="*/ 628909 w 743791"/>
                <a:gd name="connsiteY0" fmla="*/ 136987 h 650817"/>
                <a:gd name="connsiteX1" fmla="*/ 585955 w 743791"/>
                <a:gd name="connsiteY1" fmla="*/ 111280 h 650817"/>
                <a:gd name="connsiteX2" fmla="*/ 544395 w 743791"/>
                <a:gd name="connsiteY2" fmla="*/ 63770 h 650817"/>
                <a:gd name="connsiteX3" fmla="*/ 375648 w 743791"/>
                <a:gd name="connsiteY3" fmla="*/ 15935 h 650817"/>
                <a:gd name="connsiteX4" fmla="*/ 191141 w 743791"/>
                <a:gd name="connsiteY4" fmla="*/ 133873 h 650817"/>
                <a:gd name="connsiteX5" fmla="*/ 85337 w 743791"/>
                <a:gd name="connsiteY5" fmla="*/ 199605 h 650817"/>
                <a:gd name="connsiteX6" fmla="*/ 4217 w 743791"/>
                <a:gd name="connsiteY6" fmla="*/ 268871 h 650817"/>
                <a:gd name="connsiteX7" fmla="*/ 78550 w 743791"/>
                <a:gd name="connsiteY7" fmla="*/ 412980 h 650817"/>
                <a:gd name="connsiteX8" fmla="*/ 187375 w 743791"/>
                <a:gd name="connsiteY8" fmla="*/ 575871 h 650817"/>
                <a:gd name="connsiteX9" fmla="*/ 290623 w 743791"/>
                <a:gd name="connsiteY9" fmla="*/ 642487 h 650817"/>
                <a:gd name="connsiteX10" fmla="*/ 499954 w 743791"/>
                <a:gd name="connsiteY10" fmla="*/ 591769 h 650817"/>
                <a:gd name="connsiteX11" fmla="*/ 664983 w 743791"/>
                <a:gd name="connsiteY11" fmla="*/ 425904 h 650817"/>
                <a:gd name="connsiteX12" fmla="*/ 693526 w 743791"/>
                <a:gd name="connsiteY12" fmla="*/ 355151 h 650817"/>
                <a:gd name="connsiteX13" fmla="*/ 696501 w 743791"/>
                <a:gd name="connsiteY13" fmla="*/ 300900 h 650817"/>
                <a:gd name="connsiteX14" fmla="*/ 725973 w 743791"/>
                <a:gd name="connsiteY14" fmla="*/ 270451 h 650817"/>
                <a:gd name="connsiteX15" fmla="*/ 744336 w 743791"/>
                <a:gd name="connsiteY15" fmla="*/ 228706 h 650817"/>
                <a:gd name="connsiteX16" fmla="*/ 690876 w 743791"/>
                <a:gd name="connsiteY16" fmla="*/ 150004 h 650817"/>
                <a:gd name="connsiteX17" fmla="*/ 628909 w 743791"/>
                <a:gd name="connsiteY17" fmla="*/ 136987 h 650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3791" h="650817">
                  <a:moveTo>
                    <a:pt x="628909" y="136987"/>
                  </a:moveTo>
                  <a:cubicBezTo>
                    <a:pt x="609896" y="133036"/>
                    <a:pt x="596833" y="126249"/>
                    <a:pt x="585955" y="111280"/>
                  </a:cubicBezTo>
                  <a:cubicBezTo>
                    <a:pt x="573496" y="94219"/>
                    <a:pt x="556017" y="81575"/>
                    <a:pt x="544395" y="63770"/>
                  </a:cubicBezTo>
                  <a:cubicBezTo>
                    <a:pt x="498466" y="-6285"/>
                    <a:pt x="449051" y="-4751"/>
                    <a:pt x="375648" y="15935"/>
                  </a:cubicBezTo>
                  <a:cubicBezTo>
                    <a:pt x="300990" y="36994"/>
                    <a:pt x="255758" y="93336"/>
                    <a:pt x="191141" y="133873"/>
                  </a:cubicBezTo>
                  <a:cubicBezTo>
                    <a:pt x="155997" y="155954"/>
                    <a:pt x="121596" y="179337"/>
                    <a:pt x="85337" y="199605"/>
                  </a:cubicBezTo>
                  <a:cubicBezTo>
                    <a:pt x="48380" y="220245"/>
                    <a:pt x="-3267" y="218572"/>
                    <a:pt x="4217" y="268871"/>
                  </a:cubicBezTo>
                  <a:cubicBezTo>
                    <a:pt x="11469" y="317636"/>
                    <a:pt x="50518" y="373652"/>
                    <a:pt x="78550" y="412980"/>
                  </a:cubicBezTo>
                  <a:cubicBezTo>
                    <a:pt x="116436" y="466208"/>
                    <a:pt x="142655" y="526734"/>
                    <a:pt x="187375" y="575871"/>
                  </a:cubicBezTo>
                  <a:cubicBezTo>
                    <a:pt x="214291" y="605483"/>
                    <a:pt x="253666" y="629982"/>
                    <a:pt x="290623" y="642487"/>
                  </a:cubicBezTo>
                  <a:cubicBezTo>
                    <a:pt x="369047" y="669077"/>
                    <a:pt x="437475" y="635653"/>
                    <a:pt x="499954" y="591769"/>
                  </a:cubicBezTo>
                  <a:cubicBezTo>
                    <a:pt x="561921" y="548258"/>
                    <a:pt x="627886" y="494007"/>
                    <a:pt x="664983" y="425904"/>
                  </a:cubicBezTo>
                  <a:cubicBezTo>
                    <a:pt x="676744" y="404334"/>
                    <a:pt x="691108" y="380393"/>
                    <a:pt x="693526" y="355151"/>
                  </a:cubicBezTo>
                  <a:cubicBezTo>
                    <a:pt x="695153" y="337904"/>
                    <a:pt x="688970" y="317264"/>
                    <a:pt x="696501" y="300900"/>
                  </a:cubicBezTo>
                  <a:cubicBezTo>
                    <a:pt x="702869" y="287094"/>
                    <a:pt x="717187" y="282352"/>
                    <a:pt x="725973" y="270451"/>
                  </a:cubicBezTo>
                  <a:cubicBezTo>
                    <a:pt x="734899" y="258318"/>
                    <a:pt x="742290" y="244093"/>
                    <a:pt x="744336" y="228706"/>
                  </a:cubicBezTo>
                  <a:cubicBezTo>
                    <a:pt x="748659" y="195514"/>
                    <a:pt x="718164" y="164322"/>
                    <a:pt x="690876" y="150004"/>
                  </a:cubicBezTo>
                  <a:cubicBezTo>
                    <a:pt x="674698" y="141590"/>
                    <a:pt x="652292" y="141776"/>
                    <a:pt x="628909" y="136987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DD78BDB-9FA4-4441-9B52-364AD6CAB3CC}"/>
                </a:ext>
              </a:extLst>
            </p:cNvPr>
            <p:cNvSpPr/>
            <p:nvPr/>
          </p:nvSpPr>
          <p:spPr>
            <a:xfrm>
              <a:off x="5451111" y="2557671"/>
              <a:ext cx="873955" cy="520654"/>
            </a:xfrm>
            <a:custGeom>
              <a:avLst/>
              <a:gdLst>
                <a:gd name="connsiteX0" fmla="*/ 678035 w 873954"/>
                <a:gd name="connsiteY0" fmla="*/ 83217 h 520653"/>
                <a:gd name="connsiteX1" fmla="*/ 657069 w 873954"/>
                <a:gd name="connsiteY1" fmla="*/ 47980 h 520653"/>
                <a:gd name="connsiteX2" fmla="*/ 654140 w 873954"/>
                <a:gd name="connsiteY2" fmla="*/ 44772 h 520653"/>
                <a:gd name="connsiteX3" fmla="*/ 604167 w 873954"/>
                <a:gd name="connsiteY3" fmla="*/ 13021 h 520653"/>
                <a:gd name="connsiteX4" fmla="*/ 433606 w 873954"/>
                <a:gd name="connsiteY4" fmla="*/ 50025 h 520653"/>
                <a:gd name="connsiteX5" fmla="*/ 298562 w 873954"/>
                <a:gd name="connsiteY5" fmla="*/ 70526 h 520653"/>
                <a:gd name="connsiteX6" fmla="*/ 231527 w 873954"/>
                <a:gd name="connsiteY6" fmla="*/ 58579 h 520653"/>
                <a:gd name="connsiteX7" fmla="*/ 222555 w 873954"/>
                <a:gd name="connsiteY7" fmla="*/ 152203 h 520653"/>
                <a:gd name="connsiteX8" fmla="*/ 169142 w 873954"/>
                <a:gd name="connsiteY8" fmla="*/ 167870 h 520653"/>
                <a:gd name="connsiteX9" fmla="*/ 95785 w 873954"/>
                <a:gd name="connsiteY9" fmla="*/ 161733 h 520653"/>
                <a:gd name="connsiteX10" fmla="*/ 102805 w 873954"/>
                <a:gd name="connsiteY10" fmla="*/ 299567 h 520653"/>
                <a:gd name="connsiteX11" fmla="*/ 15409 w 873954"/>
                <a:gd name="connsiteY11" fmla="*/ 338477 h 520653"/>
                <a:gd name="connsiteX12" fmla="*/ 64872 w 873954"/>
                <a:gd name="connsiteY12" fmla="*/ 487467 h 520653"/>
                <a:gd name="connsiteX13" fmla="*/ 390745 w 873954"/>
                <a:gd name="connsiteY13" fmla="*/ 419411 h 520653"/>
                <a:gd name="connsiteX14" fmla="*/ 526208 w 873954"/>
                <a:gd name="connsiteY14" fmla="*/ 287341 h 520653"/>
                <a:gd name="connsiteX15" fmla="*/ 684217 w 873954"/>
                <a:gd name="connsiteY15" fmla="*/ 268839 h 520653"/>
                <a:gd name="connsiteX16" fmla="*/ 795925 w 873954"/>
                <a:gd name="connsiteY16" fmla="*/ 412856 h 520653"/>
                <a:gd name="connsiteX17" fmla="*/ 863982 w 873954"/>
                <a:gd name="connsiteY17" fmla="*/ 450185 h 520653"/>
                <a:gd name="connsiteX18" fmla="*/ 872118 w 873954"/>
                <a:gd name="connsiteY18" fmla="*/ 351726 h 520653"/>
                <a:gd name="connsiteX19" fmla="*/ 853337 w 873954"/>
                <a:gd name="connsiteY19" fmla="*/ 197296 h 520653"/>
                <a:gd name="connsiteX20" fmla="*/ 799133 w 873954"/>
                <a:gd name="connsiteY20" fmla="*/ 80521 h 520653"/>
                <a:gd name="connsiteX21" fmla="*/ 678035 w 873954"/>
                <a:gd name="connsiteY21" fmla="*/ 83217 h 52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73954" h="520653">
                  <a:moveTo>
                    <a:pt x="678035" y="83217"/>
                  </a:moveTo>
                  <a:cubicBezTo>
                    <a:pt x="669202" y="72153"/>
                    <a:pt x="666413" y="59137"/>
                    <a:pt x="657069" y="47980"/>
                  </a:cubicBezTo>
                  <a:cubicBezTo>
                    <a:pt x="656139" y="46864"/>
                    <a:pt x="655163" y="45795"/>
                    <a:pt x="654140" y="44772"/>
                  </a:cubicBezTo>
                  <a:cubicBezTo>
                    <a:pt x="640287" y="30826"/>
                    <a:pt x="622297" y="20273"/>
                    <a:pt x="604167" y="13021"/>
                  </a:cubicBezTo>
                  <a:cubicBezTo>
                    <a:pt x="537598" y="-13755"/>
                    <a:pt x="491622" y="21436"/>
                    <a:pt x="433606" y="50025"/>
                  </a:cubicBezTo>
                  <a:cubicBezTo>
                    <a:pt x="390885" y="71084"/>
                    <a:pt x="345746" y="80660"/>
                    <a:pt x="298562" y="70526"/>
                  </a:cubicBezTo>
                  <a:cubicBezTo>
                    <a:pt x="274435" y="65366"/>
                    <a:pt x="254120" y="36451"/>
                    <a:pt x="231527" y="58579"/>
                  </a:cubicBezTo>
                  <a:cubicBezTo>
                    <a:pt x="206564" y="83077"/>
                    <a:pt x="224647" y="123521"/>
                    <a:pt x="222555" y="152203"/>
                  </a:cubicBezTo>
                  <a:cubicBezTo>
                    <a:pt x="220231" y="183164"/>
                    <a:pt x="192804" y="173030"/>
                    <a:pt x="169142" y="167870"/>
                  </a:cubicBezTo>
                  <a:cubicBezTo>
                    <a:pt x="151849" y="164104"/>
                    <a:pt x="112893" y="151646"/>
                    <a:pt x="95785" y="161733"/>
                  </a:cubicBezTo>
                  <a:cubicBezTo>
                    <a:pt x="53575" y="186557"/>
                    <a:pt x="95460" y="269769"/>
                    <a:pt x="102805" y="299567"/>
                  </a:cubicBezTo>
                  <a:cubicBezTo>
                    <a:pt x="116937" y="357211"/>
                    <a:pt x="39304" y="317651"/>
                    <a:pt x="15409" y="338477"/>
                  </a:cubicBezTo>
                  <a:cubicBezTo>
                    <a:pt x="-22245" y="371343"/>
                    <a:pt x="39025" y="462969"/>
                    <a:pt x="64872" y="487467"/>
                  </a:cubicBezTo>
                  <a:cubicBezTo>
                    <a:pt x="154266" y="572306"/>
                    <a:pt x="314739" y="475427"/>
                    <a:pt x="390745" y="419411"/>
                  </a:cubicBezTo>
                  <a:cubicBezTo>
                    <a:pt x="446437" y="378362"/>
                    <a:pt x="487206" y="343311"/>
                    <a:pt x="526208" y="287341"/>
                  </a:cubicBezTo>
                  <a:cubicBezTo>
                    <a:pt x="564467" y="232440"/>
                    <a:pt x="629874" y="247595"/>
                    <a:pt x="684217" y="268839"/>
                  </a:cubicBezTo>
                  <a:cubicBezTo>
                    <a:pt x="746185" y="293059"/>
                    <a:pt x="780120" y="350889"/>
                    <a:pt x="795925" y="412856"/>
                  </a:cubicBezTo>
                  <a:cubicBezTo>
                    <a:pt x="804386" y="445955"/>
                    <a:pt x="831023" y="495975"/>
                    <a:pt x="863982" y="450185"/>
                  </a:cubicBezTo>
                  <a:cubicBezTo>
                    <a:pt x="882856" y="423966"/>
                    <a:pt x="871839" y="381477"/>
                    <a:pt x="872118" y="351726"/>
                  </a:cubicBezTo>
                  <a:cubicBezTo>
                    <a:pt x="872536" y="300264"/>
                    <a:pt x="869142" y="246526"/>
                    <a:pt x="853337" y="197296"/>
                  </a:cubicBezTo>
                  <a:cubicBezTo>
                    <a:pt x="840506" y="157317"/>
                    <a:pt x="827165" y="112736"/>
                    <a:pt x="799133" y="80521"/>
                  </a:cubicBezTo>
                  <a:cubicBezTo>
                    <a:pt x="761851" y="37753"/>
                    <a:pt x="715689" y="45702"/>
                    <a:pt x="678035" y="83217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BB753F9-1EFD-4C3D-9229-E9E788B43309}"/>
                </a:ext>
              </a:extLst>
            </p:cNvPr>
            <p:cNvSpPr/>
            <p:nvPr/>
          </p:nvSpPr>
          <p:spPr>
            <a:xfrm>
              <a:off x="5486975" y="2787807"/>
              <a:ext cx="846063" cy="325409"/>
            </a:xfrm>
            <a:custGeom>
              <a:avLst/>
              <a:gdLst>
                <a:gd name="connsiteX0" fmla="*/ 629852 w 846062"/>
                <a:gd name="connsiteY0" fmla="*/ 5326 h 325408"/>
                <a:gd name="connsiteX1" fmla="*/ 441022 w 846062"/>
                <a:gd name="connsiteY1" fmla="*/ 70919 h 325408"/>
                <a:gd name="connsiteX2" fmla="*/ 249728 w 846062"/>
                <a:gd name="connsiteY2" fmla="*/ 195923 h 325408"/>
                <a:gd name="connsiteX3" fmla="*/ 63873 w 846062"/>
                <a:gd name="connsiteY3" fmla="*/ 241573 h 325408"/>
                <a:gd name="connsiteX4" fmla="*/ 3487 w 846062"/>
                <a:gd name="connsiteY4" fmla="*/ 221677 h 325408"/>
                <a:gd name="connsiteX5" fmla="*/ 51787 w 846062"/>
                <a:gd name="connsiteY5" fmla="*/ 286758 h 325408"/>
                <a:gd name="connsiteX6" fmla="*/ 139321 w 846062"/>
                <a:gd name="connsiteY6" fmla="*/ 321949 h 325408"/>
                <a:gd name="connsiteX7" fmla="*/ 229692 w 846062"/>
                <a:gd name="connsiteY7" fmla="*/ 290291 h 325408"/>
                <a:gd name="connsiteX8" fmla="*/ 395000 w 846062"/>
                <a:gd name="connsiteY8" fmla="*/ 184766 h 325408"/>
                <a:gd name="connsiteX9" fmla="*/ 561051 w 846062"/>
                <a:gd name="connsiteY9" fmla="*/ 51767 h 325408"/>
                <a:gd name="connsiteX10" fmla="*/ 732216 w 846062"/>
                <a:gd name="connsiteY10" fmla="*/ 136884 h 325408"/>
                <a:gd name="connsiteX11" fmla="*/ 786466 w 846062"/>
                <a:gd name="connsiteY11" fmla="*/ 253613 h 325408"/>
                <a:gd name="connsiteX12" fmla="*/ 817473 w 846062"/>
                <a:gd name="connsiteY12" fmla="*/ 276392 h 325408"/>
                <a:gd name="connsiteX13" fmla="*/ 834208 w 846062"/>
                <a:gd name="connsiteY13" fmla="*/ 242596 h 325408"/>
                <a:gd name="connsiteX14" fmla="*/ 841321 w 846062"/>
                <a:gd name="connsiteY14" fmla="*/ 119359 h 325408"/>
                <a:gd name="connsiteX15" fmla="*/ 838346 w 846062"/>
                <a:gd name="connsiteY15" fmla="*/ 64551 h 325408"/>
                <a:gd name="connsiteX16" fmla="*/ 823470 w 846062"/>
                <a:gd name="connsiteY16" fmla="*/ 10812 h 325408"/>
                <a:gd name="connsiteX17" fmla="*/ 629852 w 846062"/>
                <a:gd name="connsiteY17" fmla="*/ 5326 h 325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46062" h="325408">
                  <a:moveTo>
                    <a:pt x="629852" y="5326"/>
                  </a:moveTo>
                  <a:cubicBezTo>
                    <a:pt x="561888" y="-5645"/>
                    <a:pt x="494528" y="34520"/>
                    <a:pt x="441022" y="70919"/>
                  </a:cubicBezTo>
                  <a:cubicBezTo>
                    <a:pt x="378125" y="113687"/>
                    <a:pt x="319551" y="164358"/>
                    <a:pt x="249728" y="195923"/>
                  </a:cubicBezTo>
                  <a:cubicBezTo>
                    <a:pt x="189202" y="223257"/>
                    <a:pt x="133185" y="251382"/>
                    <a:pt x="63873" y="241573"/>
                  </a:cubicBezTo>
                  <a:cubicBezTo>
                    <a:pt x="41141" y="238365"/>
                    <a:pt x="23801" y="228371"/>
                    <a:pt x="3487" y="221677"/>
                  </a:cubicBezTo>
                  <a:cubicBezTo>
                    <a:pt x="16317" y="246687"/>
                    <a:pt x="28450" y="270488"/>
                    <a:pt x="51787" y="286758"/>
                  </a:cubicBezTo>
                  <a:cubicBezTo>
                    <a:pt x="75960" y="303587"/>
                    <a:pt x="109570" y="321577"/>
                    <a:pt x="139321" y="321949"/>
                  </a:cubicBezTo>
                  <a:cubicBezTo>
                    <a:pt x="171165" y="322321"/>
                    <a:pt x="201289" y="301913"/>
                    <a:pt x="229692" y="290291"/>
                  </a:cubicBezTo>
                  <a:cubicBezTo>
                    <a:pt x="290590" y="265374"/>
                    <a:pt x="342748" y="223815"/>
                    <a:pt x="395000" y="184766"/>
                  </a:cubicBezTo>
                  <a:cubicBezTo>
                    <a:pt x="448599" y="144694"/>
                    <a:pt x="490066" y="65527"/>
                    <a:pt x="561051" y="51767"/>
                  </a:cubicBezTo>
                  <a:cubicBezTo>
                    <a:pt x="633431" y="37774"/>
                    <a:pt x="691772" y="79752"/>
                    <a:pt x="732216" y="136884"/>
                  </a:cubicBezTo>
                  <a:cubicBezTo>
                    <a:pt x="757877" y="173191"/>
                    <a:pt x="776286" y="215587"/>
                    <a:pt x="786466" y="253613"/>
                  </a:cubicBezTo>
                  <a:cubicBezTo>
                    <a:pt x="790883" y="270209"/>
                    <a:pt x="795392" y="289176"/>
                    <a:pt x="817473" y="276392"/>
                  </a:cubicBezTo>
                  <a:cubicBezTo>
                    <a:pt x="826352" y="271232"/>
                    <a:pt x="831466" y="252219"/>
                    <a:pt x="834208" y="242596"/>
                  </a:cubicBezTo>
                  <a:cubicBezTo>
                    <a:pt x="845319" y="203640"/>
                    <a:pt x="845365" y="159616"/>
                    <a:pt x="841321" y="119359"/>
                  </a:cubicBezTo>
                  <a:cubicBezTo>
                    <a:pt x="839462" y="100950"/>
                    <a:pt x="839508" y="83052"/>
                    <a:pt x="838346" y="64551"/>
                  </a:cubicBezTo>
                  <a:cubicBezTo>
                    <a:pt x="837881" y="57392"/>
                    <a:pt x="822912" y="11834"/>
                    <a:pt x="823470" y="10812"/>
                  </a:cubicBezTo>
                  <a:cubicBezTo>
                    <a:pt x="785676" y="76870"/>
                    <a:pt x="683544" y="13973"/>
                    <a:pt x="629852" y="5326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F259AA8-0527-4A27-8F24-9EA3C7D3103E}"/>
                </a:ext>
              </a:extLst>
            </p:cNvPr>
            <p:cNvSpPr/>
            <p:nvPr/>
          </p:nvSpPr>
          <p:spPr>
            <a:xfrm>
              <a:off x="6126502" y="3158591"/>
              <a:ext cx="79028" cy="79028"/>
            </a:xfrm>
            <a:custGeom>
              <a:avLst/>
              <a:gdLst>
                <a:gd name="connsiteX0" fmla="*/ 63309 w 79027"/>
                <a:gd name="connsiteY0" fmla="*/ 5322 h 79027"/>
                <a:gd name="connsiteX1" fmla="*/ 18681 w 79027"/>
                <a:gd name="connsiteY1" fmla="*/ 73239 h 79027"/>
                <a:gd name="connsiteX2" fmla="*/ 64239 w 79027"/>
                <a:gd name="connsiteY2" fmla="*/ 5601 h 79027"/>
                <a:gd name="connsiteX3" fmla="*/ 63309 w 79027"/>
                <a:gd name="connsiteY3" fmla="*/ 5322 h 7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27" h="79027">
                  <a:moveTo>
                    <a:pt x="63309" y="5322"/>
                  </a:moveTo>
                  <a:cubicBezTo>
                    <a:pt x="36486" y="-7369"/>
                    <a:pt x="-24923" y="49066"/>
                    <a:pt x="18681" y="73239"/>
                  </a:cubicBezTo>
                  <a:cubicBezTo>
                    <a:pt x="53407" y="92531"/>
                    <a:pt x="106681" y="22382"/>
                    <a:pt x="64239" y="5601"/>
                  </a:cubicBezTo>
                  <a:cubicBezTo>
                    <a:pt x="67307" y="7321"/>
                    <a:pt x="64797" y="6065"/>
                    <a:pt x="63309" y="5322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2F26BF4-CEF7-42A7-82C2-68735DF4B3F2}"/>
                </a:ext>
              </a:extLst>
            </p:cNvPr>
            <p:cNvSpPr/>
            <p:nvPr/>
          </p:nvSpPr>
          <p:spPr>
            <a:xfrm>
              <a:off x="5883660" y="3159218"/>
              <a:ext cx="74379" cy="125515"/>
            </a:xfrm>
            <a:custGeom>
              <a:avLst/>
              <a:gdLst>
                <a:gd name="connsiteX0" fmla="*/ 22163 w 74379"/>
                <a:gd name="connsiteY0" fmla="*/ 3487 h 125514"/>
                <a:gd name="connsiteX1" fmla="*/ 18490 w 74379"/>
                <a:gd name="connsiteY1" fmla="*/ 70474 h 125514"/>
                <a:gd name="connsiteX2" fmla="*/ 11703 w 74379"/>
                <a:gd name="connsiteY2" fmla="*/ 119890 h 125514"/>
                <a:gd name="connsiteX3" fmla="*/ 72647 w 74379"/>
                <a:gd name="connsiteY3" fmla="*/ 84839 h 125514"/>
                <a:gd name="connsiteX4" fmla="*/ 25463 w 74379"/>
                <a:gd name="connsiteY4" fmla="*/ 6741 h 125514"/>
                <a:gd name="connsiteX5" fmla="*/ 22163 w 74379"/>
                <a:gd name="connsiteY5" fmla="*/ 3487 h 125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379" h="125514">
                  <a:moveTo>
                    <a:pt x="22163" y="3487"/>
                  </a:moveTo>
                  <a:cubicBezTo>
                    <a:pt x="12121" y="25614"/>
                    <a:pt x="25277" y="48067"/>
                    <a:pt x="18490" y="70474"/>
                  </a:cubicBezTo>
                  <a:cubicBezTo>
                    <a:pt x="13051" y="88465"/>
                    <a:pt x="-7915" y="103433"/>
                    <a:pt x="11703" y="119890"/>
                  </a:cubicBezTo>
                  <a:cubicBezTo>
                    <a:pt x="35179" y="139554"/>
                    <a:pt x="70463" y="109430"/>
                    <a:pt x="72647" y="84839"/>
                  </a:cubicBezTo>
                  <a:cubicBezTo>
                    <a:pt x="75018" y="57504"/>
                    <a:pt x="44523" y="25521"/>
                    <a:pt x="25463" y="6741"/>
                  </a:cubicBezTo>
                  <a:cubicBezTo>
                    <a:pt x="24301" y="5578"/>
                    <a:pt x="23232" y="4509"/>
                    <a:pt x="22163" y="348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89E09E8-35E3-4784-BDBE-6CD8E5B8AFEE}"/>
                </a:ext>
              </a:extLst>
            </p:cNvPr>
            <p:cNvSpPr/>
            <p:nvPr/>
          </p:nvSpPr>
          <p:spPr>
            <a:xfrm>
              <a:off x="5958585" y="3031332"/>
              <a:ext cx="125515" cy="130163"/>
            </a:xfrm>
            <a:custGeom>
              <a:avLst/>
              <a:gdLst>
                <a:gd name="connsiteX0" fmla="*/ 121331 w 125514"/>
                <a:gd name="connsiteY0" fmla="*/ 70567 h 130163"/>
                <a:gd name="connsiteX1" fmla="*/ 73589 w 125514"/>
                <a:gd name="connsiteY1" fmla="*/ 125143 h 130163"/>
                <a:gd name="connsiteX2" fmla="*/ 3487 w 125514"/>
                <a:gd name="connsiteY2" fmla="*/ 92788 h 130163"/>
                <a:gd name="connsiteX3" fmla="*/ 20594 w 125514"/>
                <a:gd name="connsiteY3" fmla="*/ 79632 h 130163"/>
                <a:gd name="connsiteX4" fmla="*/ 69544 w 125514"/>
                <a:gd name="connsiteY4" fmla="*/ 105247 h 130163"/>
                <a:gd name="connsiteX5" fmla="*/ 100923 w 125514"/>
                <a:gd name="connsiteY5" fmla="*/ 67546 h 130163"/>
                <a:gd name="connsiteX6" fmla="*/ 84513 w 125514"/>
                <a:gd name="connsiteY6" fmla="*/ 20919 h 130163"/>
                <a:gd name="connsiteX7" fmla="*/ 97111 w 125514"/>
                <a:gd name="connsiteY7" fmla="*/ 3487 h 130163"/>
                <a:gd name="connsiteX8" fmla="*/ 121331 w 125514"/>
                <a:gd name="connsiteY8" fmla="*/ 70567 h 13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14" h="130163">
                  <a:moveTo>
                    <a:pt x="121331" y="70567"/>
                  </a:moveTo>
                  <a:cubicBezTo>
                    <a:pt x="115288" y="97111"/>
                    <a:pt x="96088" y="119053"/>
                    <a:pt x="73589" y="125143"/>
                  </a:cubicBezTo>
                  <a:cubicBezTo>
                    <a:pt x="59503" y="128955"/>
                    <a:pt x="31658" y="129838"/>
                    <a:pt x="3487" y="92788"/>
                  </a:cubicBezTo>
                  <a:lnTo>
                    <a:pt x="20594" y="79632"/>
                  </a:lnTo>
                  <a:cubicBezTo>
                    <a:pt x="36446" y="100412"/>
                    <a:pt x="53878" y="109477"/>
                    <a:pt x="69544" y="105247"/>
                  </a:cubicBezTo>
                  <a:cubicBezTo>
                    <a:pt x="84048" y="101295"/>
                    <a:pt x="96693" y="86140"/>
                    <a:pt x="100923" y="67546"/>
                  </a:cubicBezTo>
                  <a:cubicBezTo>
                    <a:pt x="105339" y="48068"/>
                    <a:pt x="99250" y="30588"/>
                    <a:pt x="84513" y="20919"/>
                  </a:cubicBezTo>
                  <a:lnTo>
                    <a:pt x="97111" y="3487"/>
                  </a:lnTo>
                  <a:cubicBezTo>
                    <a:pt x="118588" y="17712"/>
                    <a:pt x="127653" y="42768"/>
                    <a:pt x="121331" y="70567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1C845E2-EC4F-40B9-A80F-73D8B8F144F2}"/>
                </a:ext>
              </a:extLst>
            </p:cNvPr>
            <p:cNvSpPr/>
            <p:nvPr/>
          </p:nvSpPr>
          <p:spPr>
            <a:xfrm>
              <a:off x="5754647" y="3201474"/>
              <a:ext cx="102271" cy="102271"/>
            </a:xfrm>
            <a:custGeom>
              <a:avLst/>
              <a:gdLst>
                <a:gd name="connsiteX0" fmla="*/ 98366 w 102271"/>
                <a:gd name="connsiteY0" fmla="*/ 62525 h 102271"/>
                <a:gd name="connsiteX1" fmla="*/ 60572 w 102271"/>
                <a:gd name="connsiteY1" fmla="*/ 102643 h 102271"/>
                <a:gd name="connsiteX2" fmla="*/ 3487 w 102271"/>
                <a:gd name="connsiteY2" fmla="*/ 67267 h 102271"/>
                <a:gd name="connsiteX3" fmla="*/ 17154 w 102271"/>
                <a:gd name="connsiteY3" fmla="*/ 58248 h 102271"/>
                <a:gd name="connsiteX4" fmla="*/ 57039 w 102271"/>
                <a:gd name="connsiteY4" fmla="*/ 85536 h 102271"/>
                <a:gd name="connsiteX5" fmla="*/ 81817 w 102271"/>
                <a:gd name="connsiteY5" fmla="*/ 57597 h 102271"/>
                <a:gd name="connsiteX6" fmla="*/ 67917 w 102271"/>
                <a:gd name="connsiteY6" fmla="*/ 16596 h 102271"/>
                <a:gd name="connsiteX7" fmla="*/ 77866 w 102271"/>
                <a:gd name="connsiteY7" fmla="*/ 3487 h 102271"/>
                <a:gd name="connsiteX8" fmla="*/ 98366 w 102271"/>
                <a:gd name="connsiteY8" fmla="*/ 62525 h 102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71" h="102271">
                  <a:moveTo>
                    <a:pt x="98366" y="62525"/>
                  </a:moveTo>
                  <a:cubicBezTo>
                    <a:pt x="93857" y="84049"/>
                    <a:pt x="78609" y="100179"/>
                    <a:pt x="60572" y="102643"/>
                  </a:cubicBezTo>
                  <a:cubicBezTo>
                    <a:pt x="49276" y="104177"/>
                    <a:pt x="26776" y="101621"/>
                    <a:pt x="3487" y="67267"/>
                  </a:cubicBezTo>
                  <a:lnTo>
                    <a:pt x="17154" y="58248"/>
                  </a:lnTo>
                  <a:cubicBezTo>
                    <a:pt x="30263" y="77540"/>
                    <a:pt x="44395" y="87210"/>
                    <a:pt x="57039" y="85536"/>
                  </a:cubicBezTo>
                  <a:cubicBezTo>
                    <a:pt x="68708" y="83909"/>
                    <a:pt x="78656" y="72752"/>
                    <a:pt x="81817" y="57597"/>
                  </a:cubicBezTo>
                  <a:cubicBezTo>
                    <a:pt x="85164" y="41792"/>
                    <a:pt x="79911" y="26451"/>
                    <a:pt x="67917" y="16596"/>
                  </a:cubicBezTo>
                  <a:lnTo>
                    <a:pt x="77866" y="3487"/>
                  </a:lnTo>
                  <a:cubicBezTo>
                    <a:pt x="95438" y="17851"/>
                    <a:pt x="103108" y="39932"/>
                    <a:pt x="98366" y="62525"/>
                  </a:cubicBezTo>
                  <a:close/>
                </a:path>
              </a:pathLst>
            </a:custGeom>
            <a:solidFill>
              <a:srgbClr val="001E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D10D7A9-CEBB-4F4D-B891-C85ED07FF224}"/>
                </a:ext>
              </a:extLst>
            </p:cNvPr>
            <p:cNvSpPr/>
            <p:nvPr/>
          </p:nvSpPr>
          <p:spPr>
            <a:xfrm>
              <a:off x="5925254" y="3269624"/>
              <a:ext cx="134812" cy="120866"/>
            </a:xfrm>
            <a:custGeom>
              <a:avLst/>
              <a:gdLst>
                <a:gd name="connsiteX0" fmla="*/ 3487 w 134812"/>
                <a:gd name="connsiteY0" fmla="*/ 77587 h 120866"/>
                <a:gd name="connsiteX1" fmla="*/ 89255 w 134812"/>
                <a:gd name="connsiteY1" fmla="*/ 111197 h 120866"/>
                <a:gd name="connsiteX2" fmla="*/ 127049 w 134812"/>
                <a:gd name="connsiteY2" fmla="*/ 3487 h 120866"/>
                <a:gd name="connsiteX3" fmla="*/ 3487 w 134812"/>
                <a:gd name="connsiteY3" fmla="*/ 77587 h 12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812" h="120866">
                  <a:moveTo>
                    <a:pt x="3487" y="77587"/>
                  </a:moveTo>
                  <a:cubicBezTo>
                    <a:pt x="37840" y="126305"/>
                    <a:pt x="72473" y="120587"/>
                    <a:pt x="89255" y="111197"/>
                  </a:cubicBezTo>
                  <a:cubicBezTo>
                    <a:pt x="136765" y="84606"/>
                    <a:pt x="142064" y="37840"/>
                    <a:pt x="127049" y="3487"/>
                  </a:cubicBezTo>
                  <a:cubicBezTo>
                    <a:pt x="120215" y="7856"/>
                    <a:pt x="8693" y="78098"/>
                    <a:pt x="3487" y="7758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9A10B40-EBE4-4624-AD17-06A2484AB19C}"/>
                </a:ext>
              </a:extLst>
            </p:cNvPr>
            <p:cNvSpPr/>
            <p:nvPr/>
          </p:nvSpPr>
          <p:spPr>
            <a:xfrm>
              <a:off x="6332057" y="3011561"/>
              <a:ext cx="32541" cy="46487"/>
            </a:xfrm>
            <a:custGeom>
              <a:avLst/>
              <a:gdLst>
                <a:gd name="connsiteX0" fmla="*/ 3491 w 32540"/>
                <a:gd name="connsiteY0" fmla="*/ 12937 h 46486"/>
                <a:gd name="connsiteX1" fmla="*/ 16787 w 32540"/>
                <a:gd name="connsiteY1" fmla="*/ 42735 h 46486"/>
                <a:gd name="connsiteX2" fmla="*/ 19948 w 32540"/>
                <a:gd name="connsiteY2" fmla="*/ 45571 h 46486"/>
                <a:gd name="connsiteX3" fmla="*/ 3491 w 32540"/>
                <a:gd name="connsiteY3" fmla="*/ 12937 h 4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40" h="46486">
                  <a:moveTo>
                    <a:pt x="3491" y="12937"/>
                  </a:moveTo>
                  <a:cubicBezTo>
                    <a:pt x="3259" y="16284"/>
                    <a:pt x="11626" y="35391"/>
                    <a:pt x="16787" y="42735"/>
                  </a:cubicBezTo>
                  <a:cubicBezTo>
                    <a:pt x="18135" y="44641"/>
                    <a:pt x="19250" y="45757"/>
                    <a:pt x="19948" y="45571"/>
                  </a:cubicBezTo>
                  <a:cubicBezTo>
                    <a:pt x="52860" y="37203"/>
                    <a:pt x="5769" y="-18302"/>
                    <a:pt x="3491" y="1293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5B25A13-5DC1-421E-BA4C-8512BF9CECE5}"/>
                </a:ext>
              </a:extLst>
            </p:cNvPr>
            <p:cNvSpPr/>
            <p:nvPr/>
          </p:nvSpPr>
          <p:spPr>
            <a:xfrm>
              <a:off x="5827100" y="3332861"/>
              <a:ext cx="69730" cy="65082"/>
            </a:xfrm>
            <a:custGeom>
              <a:avLst/>
              <a:gdLst>
                <a:gd name="connsiteX0" fmla="*/ 57756 w 69730"/>
                <a:gd name="connsiteY0" fmla="*/ 7052 h 65081"/>
                <a:gd name="connsiteX1" fmla="*/ 13501 w 69730"/>
                <a:gd name="connsiteY1" fmla="*/ 57722 h 65081"/>
                <a:gd name="connsiteX2" fmla="*/ 58500 w 69730"/>
                <a:gd name="connsiteY2" fmla="*/ 7470 h 65081"/>
                <a:gd name="connsiteX3" fmla="*/ 57756 w 69730"/>
                <a:gd name="connsiteY3" fmla="*/ 7052 h 65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730" h="65081">
                  <a:moveTo>
                    <a:pt x="57756" y="7052"/>
                  </a:moveTo>
                  <a:cubicBezTo>
                    <a:pt x="37302" y="-8382"/>
                    <a:pt x="-19319" y="29598"/>
                    <a:pt x="13501" y="57722"/>
                  </a:cubicBezTo>
                  <a:cubicBezTo>
                    <a:pt x="39673" y="80176"/>
                    <a:pt x="91227" y="29040"/>
                    <a:pt x="58500" y="7470"/>
                  </a:cubicBezTo>
                  <a:cubicBezTo>
                    <a:pt x="60778" y="9423"/>
                    <a:pt x="58872" y="7889"/>
                    <a:pt x="57756" y="7052"/>
                  </a:cubicBezTo>
                  <a:close/>
                </a:path>
              </a:pathLst>
            </a:custGeom>
            <a:solidFill>
              <a:srgbClr val="EC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8080B28-2EAF-4168-860A-1440909DC1DD}"/>
                </a:ext>
              </a:extLst>
            </p:cNvPr>
            <p:cNvSpPr/>
            <p:nvPr/>
          </p:nvSpPr>
          <p:spPr>
            <a:xfrm>
              <a:off x="4925376" y="3100179"/>
              <a:ext cx="1436447" cy="1013417"/>
            </a:xfrm>
            <a:custGeom>
              <a:avLst/>
              <a:gdLst>
                <a:gd name="connsiteX0" fmla="*/ 1299580 w 1436446"/>
                <a:gd name="connsiteY0" fmla="*/ 478397 h 1013415"/>
                <a:gd name="connsiteX1" fmla="*/ 1265133 w 1436446"/>
                <a:gd name="connsiteY1" fmla="*/ 346932 h 1013415"/>
                <a:gd name="connsiteX2" fmla="*/ 906021 w 1436446"/>
                <a:gd name="connsiteY2" fmla="*/ 366317 h 1013415"/>
                <a:gd name="connsiteX3" fmla="*/ 449612 w 1436446"/>
                <a:gd name="connsiteY3" fmla="*/ 210679 h 1013415"/>
                <a:gd name="connsiteX4" fmla="*/ 308431 w 1436446"/>
                <a:gd name="connsiteY4" fmla="*/ 3487 h 1013415"/>
                <a:gd name="connsiteX5" fmla="*/ 4686 w 1436446"/>
                <a:gd name="connsiteY5" fmla="*/ 189946 h 1013415"/>
                <a:gd name="connsiteX6" fmla="*/ 415491 w 1436446"/>
                <a:gd name="connsiteY6" fmla="*/ 813987 h 1013415"/>
                <a:gd name="connsiteX7" fmla="*/ 1324404 w 1436446"/>
                <a:gd name="connsiteY7" fmla="*/ 988964 h 1013415"/>
                <a:gd name="connsiteX8" fmla="*/ 1433788 w 1436446"/>
                <a:gd name="connsiteY8" fmla="*/ 962419 h 1013415"/>
                <a:gd name="connsiteX9" fmla="*/ 1336026 w 1436446"/>
                <a:gd name="connsiteY9" fmla="*/ 640637 h 1013415"/>
                <a:gd name="connsiteX10" fmla="*/ 1299580 w 1436446"/>
                <a:gd name="connsiteY10" fmla="*/ 478397 h 101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6446" h="1013415">
                  <a:moveTo>
                    <a:pt x="1299580" y="478397"/>
                  </a:moveTo>
                  <a:cubicBezTo>
                    <a:pt x="1289446" y="434792"/>
                    <a:pt x="1278521" y="391281"/>
                    <a:pt x="1265133" y="346932"/>
                  </a:cubicBezTo>
                  <a:cubicBezTo>
                    <a:pt x="1166534" y="378218"/>
                    <a:pt x="1008572" y="376405"/>
                    <a:pt x="906021" y="366317"/>
                  </a:cubicBezTo>
                  <a:cubicBezTo>
                    <a:pt x="744572" y="350419"/>
                    <a:pt x="578846" y="314345"/>
                    <a:pt x="449612" y="210679"/>
                  </a:cubicBezTo>
                  <a:cubicBezTo>
                    <a:pt x="432552" y="197012"/>
                    <a:pt x="281748" y="12458"/>
                    <a:pt x="308431" y="3487"/>
                  </a:cubicBezTo>
                  <a:cubicBezTo>
                    <a:pt x="205463" y="37980"/>
                    <a:pt x="14913" y="58248"/>
                    <a:pt x="4686" y="189946"/>
                  </a:cubicBezTo>
                  <a:cubicBezTo>
                    <a:pt x="-15025" y="443578"/>
                    <a:pt x="211924" y="699768"/>
                    <a:pt x="415491" y="813987"/>
                  </a:cubicBezTo>
                  <a:cubicBezTo>
                    <a:pt x="688416" y="967115"/>
                    <a:pt x="1011361" y="1052279"/>
                    <a:pt x="1324404" y="988964"/>
                  </a:cubicBezTo>
                  <a:cubicBezTo>
                    <a:pt x="1360803" y="981618"/>
                    <a:pt x="1397342" y="972740"/>
                    <a:pt x="1433788" y="962419"/>
                  </a:cubicBezTo>
                  <a:cubicBezTo>
                    <a:pt x="1427512" y="964186"/>
                    <a:pt x="1342534" y="668482"/>
                    <a:pt x="1336026" y="640637"/>
                  </a:cubicBezTo>
                  <a:cubicBezTo>
                    <a:pt x="1323102" y="585410"/>
                    <a:pt x="1311992" y="531857"/>
                    <a:pt x="1299580" y="478397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54E1E8D-39A2-41EA-B7B9-F373FFBF36C2}"/>
                </a:ext>
              </a:extLst>
            </p:cNvPr>
            <p:cNvSpPr/>
            <p:nvPr/>
          </p:nvSpPr>
          <p:spPr>
            <a:xfrm>
              <a:off x="6185674" y="2957678"/>
              <a:ext cx="1018064" cy="1092443"/>
            </a:xfrm>
            <a:custGeom>
              <a:avLst/>
              <a:gdLst>
                <a:gd name="connsiteX0" fmla="*/ 1012300 w 1018064"/>
                <a:gd name="connsiteY0" fmla="*/ 137620 h 1092443"/>
                <a:gd name="connsiteX1" fmla="*/ 856987 w 1018064"/>
                <a:gd name="connsiteY1" fmla="*/ 3784 h 1092443"/>
                <a:gd name="connsiteX2" fmla="*/ 851781 w 1018064"/>
                <a:gd name="connsiteY2" fmla="*/ 3738 h 1092443"/>
                <a:gd name="connsiteX3" fmla="*/ 658116 w 1018064"/>
                <a:gd name="connsiteY3" fmla="*/ 48551 h 1092443"/>
                <a:gd name="connsiteX4" fmla="*/ 530184 w 1018064"/>
                <a:gd name="connsiteY4" fmla="*/ 273455 h 1092443"/>
                <a:gd name="connsiteX5" fmla="*/ 271809 w 1018064"/>
                <a:gd name="connsiteY5" fmla="*/ 321430 h 1092443"/>
                <a:gd name="connsiteX6" fmla="*/ 3487 w 1018064"/>
                <a:gd name="connsiteY6" fmla="*/ 489155 h 1092443"/>
                <a:gd name="connsiteX7" fmla="*/ 63687 w 1018064"/>
                <a:gd name="connsiteY7" fmla="*/ 798153 h 1092443"/>
                <a:gd name="connsiteX8" fmla="*/ 292171 w 1018064"/>
                <a:gd name="connsiteY8" fmla="*/ 1086884 h 1092443"/>
                <a:gd name="connsiteX9" fmla="*/ 746534 w 1018064"/>
                <a:gd name="connsiteY9" fmla="*/ 890802 h 1092443"/>
                <a:gd name="connsiteX10" fmla="*/ 1012300 w 1018064"/>
                <a:gd name="connsiteY10" fmla="*/ 137620 h 1092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8064" h="1092443">
                  <a:moveTo>
                    <a:pt x="1012300" y="137620"/>
                  </a:moveTo>
                  <a:cubicBezTo>
                    <a:pt x="1003560" y="33582"/>
                    <a:pt x="957352" y="4435"/>
                    <a:pt x="856987" y="3784"/>
                  </a:cubicBezTo>
                  <a:cubicBezTo>
                    <a:pt x="855267" y="3784"/>
                    <a:pt x="853547" y="3738"/>
                    <a:pt x="851781" y="3738"/>
                  </a:cubicBezTo>
                  <a:cubicBezTo>
                    <a:pt x="795485" y="3180"/>
                    <a:pt x="694654" y="-74"/>
                    <a:pt x="658116" y="48551"/>
                  </a:cubicBezTo>
                  <a:cubicBezTo>
                    <a:pt x="600426" y="125394"/>
                    <a:pt x="609955" y="208141"/>
                    <a:pt x="530184" y="273455"/>
                  </a:cubicBezTo>
                  <a:cubicBezTo>
                    <a:pt x="460965" y="330123"/>
                    <a:pt x="359809" y="361780"/>
                    <a:pt x="271809" y="321430"/>
                  </a:cubicBezTo>
                  <a:cubicBezTo>
                    <a:pt x="217512" y="398691"/>
                    <a:pt x="93950" y="467585"/>
                    <a:pt x="3487" y="489155"/>
                  </a:cubicBezTo>
                  <a:cubicBezTo>
                    <a:pt x="24406" y="592216"/>
                    <a:pt x="38491" y="695557"/>
                    <a:pt x="63687" y="798153"/>
                  </a:cubicBezTo>
                  <a:cubicBezTo>
                    <a:pt x="98831" y="941333"/>
                    <a:pt x="123004" y="1111568"/>
                    <a:pt x="292171" y="1086884"/>
                  </a:cubicBezTo>
                  <a:cubicBezTo>
                    <a:pt x="453062" y="1063408"/>
                    <a:pt x="618509" y="990470"/>
                    <a:pt x="746534" y="890802"/>
                  </a:cubicBezTo>
                  <a:cubicBezTo>
                    <a:pt x="975436" y="712618"/>
                    <a:pt x="1035590" y="413613"/>
                    <a:pt x="1012300" y="137620"/>
                  </a:cubicBezTo>
                  <a:close/>
                </a:path>
              </a:pathLst>
            </a:custGeom>
            <a:solidFill>
              <a:srgbClr val="436E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77CB4E1D-9794-42BD-A20C-A2269E4C153E}"/>
                </a:ext>
              </a:extLst>
            </p:cNvPr>
            <p:cNvSpPr/>
            <p:nvPr/>
          </p:nvSpPr>
          <p:spPr>
            <a:xfrm>
              <a:off x="5793928" y="3391245"/>
              <a:ext cx="701953" cy="887901"/>
            </a:xfrm>
            <a:custGeom>
              <a:avLst/>
              <a:gdLst>
                <a:gd name="connsiteX0" fmla="*/ 3487 w 701953"/>
                <a:gd name="connsiteY0" fmla="*/ 581169 h 887900"/>
                <a:gd name="connsiteX1" fmla="*/ 376637 w 701953"/>
                <a:gd name="connsiteY1" fmla="*/ 269613 h 887900"/>
                <a:gd name="connsiteX2" fmla="*/ 538459 w 701953"/>
                <a:gd name="connsiteY2" fmla="*/ 8915 h 887900"/>
                <a:gd name="connsiteX3" fmla="*/ 636732 w 701953"/>
                <a:gd name="connsiteY3" fmla="*/ 41455 h 887900"/>
                <a:gd name="connsiteX4" fmla="*/ 649702 w 701953"/>
                <a:gd name="connsiteY4" fmla="*/ 53821 h 887900"/>
                <a:gd name="connsiteX5" fmla="*/ 702186 w 701953"/>
                <a:gd name="connsiteY5" fmla="*/ 222197 h 887900"/>
                <a:gd name="connsiteX6" fmla="*/ 526976 w 701953"/>
                <a:gd name="connsiteY6" fmla="*/ 609666 h 887900"/>
                <a:gd name="connsiteX7" fmla="*/ 249682 w 701953"/>
                <a:gd name="connsiteY7" fmla="*/ 887192 h 887900"/>
                <a:gd name="connsiteX8" fmla="*/ 3487 w 701953"/>
                <a:gd name="connsiteY8" fmla="*/ 581169 h 88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953" h="887900">
                  <a:moveTo>
                    <a:pt x="3487" y="581169"/>
                  </a:moveTo>
                  <a:cubicBezTo>
                    <a:pt x="142715" y="494935"/>
                    <a:pt x="262279" y="383553"/>
                    <a:pt x="376637" y="269613"/>
                  </a:cubicBezTo>
                  <a:cubicBezTo>
                    <a:pt x="471006" y="175524"/>
                    <a:pt x="512147" y="23651"/>
                    <a:pt x="538459" y="8915"/>
                  </a:cubicBezTo>
                  <a:cubicBezTo>
                    <a:pt x="568861" y="-8193"/>
                    <a:pt x="610746" y="18584"/>
                    <a:pt x="636732" y="41455"/>
                  </a:cubicBezTo>
                  <a:cubicBezTo>
                    <a:pt x="641753" y="45825"/>
                    <a:pt x="646122" y="50102"/>
                    <a:pt x="649702" y="53821"/>
                  </a:cubicBezTo>
                  <a:cubicBezTo>
                    <a:pt x="688146" y="93614"/>
                    <a:pt x="702093" y="169341"/>
                    <a:pt x="702186" y="222197"/>
                  </a:cubicBezTo>
                  <a:cubicBezTo>
                    <a:pt x="702325" y="362123"/>
                    <a:pt x="608654" y="496144"/>
                    <a:pt x="526976" y="609666"/>
                  </a:cubicBezTo>
                  <a:cubicBezTo>
                    <a:pt x="451946" y="713889"/>
                    <a:pt x="356880" y="806305"/>
                    <a:pt x="249682" y="887192"/>
                  </a:cubicBezTo>
                  <a:cubicBezTo>
                    <a:pt x="158614" y="790965"/>
                    <a:pt x="64059" y="691808"/>
                    <a:pt x="3487" y="581169"/>
                  </a:cubicBezTo>
                  <a:close/>
                </a:path>
              </a:pathLst>
            </a:custGeom>
            <a:solidFill>
              <a:srgbClr val="C2D0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C7ED28F-F48B-4442-9C24-78FE5791CA59}"/>
                </a:ext>
              </a:extLst>
            </p:cNvPr>
            <p:cNvSpPr/>
            <p:nvPr/>
          </p:nvSpPr>
          <p:spPr>
            <a:xfrm>
              <a:off x="5955191" y="3512378"/>
              <a:ext cx="241732" cy="399788"/>
            </a:xfrm>
            <a:custGeom>
              <a:avLst/>
              <a:gdLst>
                <a:gd name="connsiteX0" fmla="*/ 200080 w 241732"/>
                <a:gd name="connsiteY0" fmla="*/ 87025 h 399787"/>
                <a:gd name="connsiteX1" fmla="*/ 209284 w 241732"/>
                <a:gd name="connsiteY1" fmla="*/ 166471 h 399787"/>
                <a:gd name="connsiteX2" fmla="*/ 242662 w 241732"/>
                <a:gd name="connsiteY2" fmla="*/ 145180 h 399787"/>
                <a:gd name="connsiteX3" fmla="*/ 3487 w 241732"/>
                <a:gd name="connsiteY3" fmla="*/ 398533 h 399787"/>
                <a:gd name="connsiteX4" fmla="*/ 101806 w 241732"/>
                <a:gd name="connsiteY4" fmla="*/ 191341 h 399787"/>
                <a:gd name="connsiteX5" fmla="*/ 113754 w 241732"/>
                <a:gd name="connsiteY5" fmla="*/ 105340 h 399787"/>
                <a:gd name="connsiteX6" fmla="*/ 110267 w 241732"/>
                <a:gd name="connsiteY6" fmla="*/ 3487 h 399787"/>
                <a:gd name="connsiteX7" fmla="*/ 200080 w 241732"/>
                <a:gd name="connsiteY7" fmla="*/ 87025 h 39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1732" h="399787">
                  <a:moveTo>
                    <a:pt x="200080" y="87025"/>
                  </a:moveTo>
                  <a:cubicBezTo>
                    <a:pt x="206077" y="113197"/>
                    <a:pt x="204450" y="139880"/>
                    <a:pt x="209284" y="166471"/>
                  </a:cubicBezTo>
                  <a:cubicBezTo>
                    <a:pt x="221557" y="161218"/>
                    <a:pt x="232621" y="153966"/>
                    <a:pt x="242662" y="145180"/>
                  </a:cubicBezTo>
                  <a:cubicBezTo>
                    <a:pt x="184135" y="248148"/>
                    <a:pt x="80701" y="316577"/>
                    <a:pt x="3487" y="398533"/>
                  </a:cubicBezTo>
                  <a:cubicBezTo>
                    <a:pt x="51554" y="338194"/>
                    <a:pt x="86373" y="269486"/>
                    <a:pt x="101806" y="191341"/>
                  </a:cubicBezTo>
                  <a:cubicBezTo>
                    <a:pt x="107478" y="162845"/>
                    <a:pt x="111243" y="134116"/>
                    <a:pt x="113754" y="105340"/>
                  </a:cubicBezTo>
                  <a:cubicBezTo>
                    <a:pt x="116729" y="70661"/>
                    <a:pt x="112034" y="37562"/>
                    <a:pt x="110267" y="3487"/>
                  </a:cubicBezTo>
                  <a:cubicBezTo>
                    <a:pt x="155545" y="3255"/>
                    <a:pt x="191480" y="49417"/>
                    <a:pt x="200080" y="87025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E1116AC-43DC-40C9-8FC6-CDD1C59A14BC}"/>
                </a:ext>
              </a:extLst>
            </p:cNvPr>
            <p:cNvSpPr/>
            <p:nvPr/>
          </p:nvSpPr>
          <p:spPr>
            <a:xfrm>
              <a:off x="6262610" y="3389421"/>
              <a:ext cx="120866" cy="292868"/>
            </a:xfrm>
            <a:custGeom>
              <a:avLst/>
              <a:gdLst>
                <a:gd name="connsiteX0" fmla="*/ 118867 w 120866"/>
                <a:gd name="connsiteY0" fmla="*/ 18223 h 292867"/>
                <a:gd name="connsiteX1" fmla="*/ 31332 w 120866"/>
                <a:gd name="connsiteY1" fmla="*/ 290358 h 292867"/>
                <a:gd name="connsiteX2" fmla="*/ 3487 w 120866"/>
                <a:gd name="connsiteY2" fmla="*/ 273948 h 292867"/>
                <a:gd name="connsiteX3" fmla="*/ 92044 w 120866"/>
                <a:gd name="connsiteY3" fmla="*/ 3905 h 292867"/>
                <a:gd name="connsiteX4" fmla="*/ 95717 w 120866"/>
                <a:gd name="connsiteY4" fmla="*/ 3487 h 292867"/>
                <a:gd name="connsiteX5" fmla="*/ 118867 w 120866"/>
                <a:gd name="connsiteY5" fmla="*/ 18223 h 29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866" h="292867">
                  <a:moveTo>
                    <a:pt x="118867" y="18223"/>
                  </a:moveTo>
                  <a:cubicBezTo>
                    <a:pt x="120773" y="99622"/>
                    <a:pt x="96879" y="190504"/>
                    <a:pt x="31332" y="290358"/>
                  </a:cubicBezTo>
                  <a:lnTo>
                    <a:pt x="3487" y="273948"/>
                  </a:lnTo>
                  <a:cubicBezTo>
                    <a:pt x="70381" y="172048"/>
                    <a:pt x="99343" y="83723"/>
                    <a:pt x="92044" y="3905"/>
                  </a:cubicBezTo>
                  <a:lnTo>
                    <a:pt x="95717" y="3487"/>
                  </a:lnTo>
                  <a:cubicBezTo>
                    <a:pt x="105061" y="10088"/>
                    <a:pt x="108082" y="13388"/>
                    <a:pt x="118867" y="18223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32B3056-28A7-4C84-A83A-81FBD4920BAC}"/>
                </a:ext>
              </a:extLst>
            </p:cNvPr>
            <p:cNvSpPr/>
            <p:nvPr/>
          </p:nvSpPr>
          <p:spPr>
            <a:xfrm>
              <a:off x="6325414" y="3428331"/>
              <a:ext cx="134812" cy="311463"/>
            </a:xfrm>
            <a:custGeom>
              <a:avLst/>
              <a:gdLst>
                <a:gd name="connsiteX0" fmla="*/ 131326 w 134812"/>
                <a:gd name="connsiteY0" fmla="*/ 40537 h 311462"/>
                <a:gd name="connsiteX1" fmla="*/ 33285 w 134812"/>
                <a:gd name="connsiteY1" fmla="*/ 310533 h 311462"/>
                <a:gd name="connsiteX2" fmla="*/ 3487 w 134812"/>
                <a:gd name="connsiteY2" fmla="*/ 292031 h 311462"/>
                <a:gd name="connsiteX3" fmla="*/ 104410 w 134812"/>
                <a:gd name="connsiteY3" fmla="*/ 3487 h 311462"/>
                <a:gd name="connsiteX4" fmla="*/ 131326 w 134812"/>
                <a:gd name="connsiteY4" fmla="*/ 40537 h 31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2" h="311462">
                  <a:moveTo>
                    <a:pt x="131326" y="40537"/>
                  </a:moveTo>
                  <a:cubicBezTo>
                    <a:pt x="132302" y="123051"/>
                    <a:pt x="104317" y="206867"/>
                    <a:pt x="33285" y="310533"/>
                  </a:cubicBezTo>
                  <a:lnTo>
                    <a:pt x="3487" y="292031"/>
                  </a:lnTo>
                  <a:cubicBezTo>
                    <a:pt x="77029" y="184739"/>
                    <a:pt x="112638" y="84420"/>
                    <a:pt x="104410" y="3487"/>
                  </a:cubicBezTo>
                  <a:cubicBezTo>
                    <a:pt x="118774" y="19199"/>
                    <a:pt x="118774" y="19199"/>
                    <a:pt x="131326" y="40537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0463E7F-EDA2-46FD-A379-35C37B61D90E}"/>
                </a:ext>
              </a:extLst>
            </p:cNvPr>
            <p:cNvSpPr/>
            <p:nvPr/>
          </p:nvSpPr>
          <p:spPr>
            <a:xfrm>
              <a:off x="6358512" y="3540411"/>
              <a:ext cx="134812" cy="283570"/>
            </a:xfrm>
            <a:custGeom>
              <a:avLst/>
              <a:gdLst>
                <a:gd name="connsiteX0" fmla="*/ 115102 w 134812"/>
                <a:gd name="connsiteY0" fmla="*/ 153872 h 283570"/>
                <a:gd name="connsiteX1" fmla="*/ 30542 w 134812"/>
                <a:gd name="connsiteY1" fmla="*/ 282036 h 283570"/>
                <a:gd name="connsiteX2" fmla="*/ 3487 w 134812"/>
                <a:gd name="connsiteY2" fmla="*/ 263488 h 283570"/>
                <a:gd name="connsiteX3" fmla="*/ 80422 w 134812"/>
                <a:gd name="connsiteY3" fmla="*/ 154430 h 283570"/>
                <a:gd name="connsiteX4" fmla="*/ 124353 w 134812"/>
                <a:gd name="connsiteY4" fmla="*/ 3487 h 283570"/>
                <a:gd name="connsiteX5" fmla="*/ 133371 w 134812"/>
                <a:gd name="connsiteY5" fmla="*/ 91765 h 283570"/>
                <a:gd name="connsiteX6" fmla="*/ 115102 w 134812"/>
                <a:gd name="connsiteY6" fmla="*/ 153872 h 28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812" h="283570">
                  <a:moveTo>
                    <a:pt x="115102" y="153872"/>
                  </a:moveTo>
                  <a:cubicBezTo>
                    <a:pt x="109988" y="166098"/>
                    <a:pt x="38026" y="287150"/>
                    <a:pt x="30542" y="282036"/>
                  </a:cubicBezTo>
                  <a:lnTo>
                    <a:pt x="3487" y="263488"/>
                  </a:lnTo>
                  <a:cubicBezTo>
                    <a:pt x="8321" y="266835"/>
                    <a:pt x="75960" y="164796"/>
                    <a:pt x="80422" y="154430"/>
                  </a:cubicBezTo>
                  <a:cubicBezTo>
                    <a:pt x="109988" y="87395"/>
                    <a:pt x="127886" y="17061"/>
                    <a:pt x="124353" y="3487"/>
                  </a:cubicBezTo>
                  <a:cubicBezTo>
                    <a:pt x="137741" y="28682"/>
                    <a:pt x="137694" y="65500"/>
                    <a:pt x="133371" y="91765"/>
                  </a:cubicBezTo>
                  <a:cubicBezTo>
                    <a:pt x="129513" y="114451"/>
                    <a:pt x="122307" y="136718"/>
                    <a:pt x="115102" y="153872"/>
                  </a:cubicBezTo>
                  <a:close/>
                </a:path>
              </a:pathLst>
            </a:custGeom>
            <a:solidFill>
              <a:srgbClr val="83A0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AD201EF-8545-43BA-A008-A0A560C8871C}"/>
                </a:ext>
              </a:extLst>
            </p:cNvPr>
            <p:cNvSpPr/>
            <p:nvPr/>
          </p:nvSpPr>
          <p:spPr>
            <a:xfrm>
              <a:off x="6287248" y="4122102"/>
              <a:ext cx="9297" cy="13946"/>
            </a:xfrm>
            <a:custGeom>
              <a:avLst/>
              <a:gdLst>
                <a:gd name="connsiteX0" fmla="*/ 8321 w 9297"/>
                <a:gd name="connsiteY0" fmla="*/ 14132 h 13946"/>
                <a:gd name="connsiteX1" fmla="*/ 9576 w 9297"/>
                <a:gd name="connsiteY1" fmla="*/ 8042 h 13946"/>
                <a:gd name="connsiteX2" fmla="*/ 3487 w 9297"/>
                <a:gd name="connsiteY2" fmla="*/ 3487 h 13946"/>
                <a:gd name="connsiteX3" fmla="*/ 8321 w 9297"/>
                <a:gd name="connsiteY3" fmla="*/ 14132 h 13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7" h="13946">
                  <a:moveTo>
                    <a:pt x="8321" y="14132"/>
                  </a:moveTo>
                  <a:cubicBezTo>
                    <a:pt x="8739" y="12087"/>
                    <a:pt x="9204" y="10041"/>
                    <a:pt x="9576" y="8042"/>
                  </a:cubicBezTo>
                  <a:cubicBezTo>
                    <a:pt x="7577" y="6508"/>
                    <a:pt x="5485" y="5021"/>
                    <a:pt x="3487" y="3487"/>
                  </a:cubicBezTo>
                  <a:cubicBezTo>
                    <a:pt x="5113" y="7020"/>
                    <a:pt x="6741" y="10553"/>
                    <a:pt x="8321" y="14132"/>
                  </a:cubicBezTo>
                  <a:close/>
                </a:path>
              </a:pathLst>
            </a:custGeom>
            <a:solidFill>
              <a:srgbClr val="8AC4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C224C09-1B54-425C-8A3B-EFBB3D861CBB}"/>
                </a:ext>
              </a:extLst>
            </p:cNvPr>
            <p:cNvSpPr/>
            <p:nvPr/>
          </p:nvSpPr>
          <p:spPr>
            <a:xfrm>
              <a:off x="4521885" y="3895711"/>
              <a:ext cx="1696774" cy="1097092"/>
            </a:xfrm>
            <a:custGeom>
              <a:avLst/>
              <a:gdLst>
                <a:gd name="connsiteX0" fmla="*/ 1670669 w 1696773"/>
                <a:gd name="connsiteY0" fmla="*/ 353254 h 1097092"/>
                <a:gd name="connsiteX1" fmla="*/ 1661650 w 1696773"/>
                <a:gd name="connsiteY1" fmla="*/ 316483 h 1097092"/>
                <a:gd name="connsiteX2" fmla="*/ 1655933 w 1696773"/>
                <a:gd name="connsiteY2" fmla="*/ 299934 h 1097092"/>
                <a:gd name="connsiteX3" fmla="*/ 1651563 w 1696773"/>
                <a:gd name="connsiteY3" fmla="*/ 289800 h 1097092"/>
                <a:gd name="connsiteX4" fmla="*/ 1611630 w 1696773"/>
                <a:gd name="connsiteY4" fmla="*/ 218442 h 1097092"/>
                <a:gd name="connsiteX5" fmla="*/ 1598289 w 1696773"/>
                <a:gd name="connsiteY5" fmla="*/ 199103 h 1097092"/>
                <a:gd name="connsiteX6" fmla="*/ 1591316 w 1696773"/>
                <a:gd name="connsiteY6" fmla="*/ 189760 h 1097092"/>
                <a:gd name="connsiteX7" fmla="*/ 1568723 w 1696773"/>
                <a:gd name="connsiteY7" fmla="*/ 162379 h 1097092"/>
                <a:gd name="connsiteX8" fmla="*/ 1542923 w 1696773"/>
                <a:gd name="connsiteY8" fmla="*/ 134487 h 1097092"/>
                <a:gd name="connsiteX9" fmla="*/ 1528279 w 1696773"/>
                <a:gd name="connsiteY9" fmla="*/ 120029 h 1097092"/>
                <a:gd name="connsiteX10" fmla="*/ 1520702 w 1696773"/>
                <a:gd name="connsiteY10" fmla="*/ 113707 h 1097092"/>
                <a:gd name="connsiteX11" fmla="*/ 1366737 w 1696773"/>
                <a:gd name="connsiteY11" fmla="*/ 3487 h 1097092"/>
                <a:gd name="connsiteX12" fmla="*/ 779793 w 1696773"/>
                <a:gd name="connsiteY12" fmla="*/ 13481 h 1097092"/>
                <a:gd name="connsiteX13" fmla="*/ 515468 w 1696773"/>
                <a:gd name="connsiteY13" fmla="*/ 147224 h 1097092"/>
                <a:gd name="connsiteX14" fmla="*/ 250725 w 1696773"/>
                <a:gd name="connsiteY14" fmla="*/ 377474 h 1097092"/>
                <a:gd name="connsiteX15" fmla="*/ 23032 w 1696773"/>
                <a:gd name="connsiteY15" fmla="*/ 639149 h 1097092"/>
                <a:gd name="connsiteX16" fmla="*/ 587709 w 1696773"/>
                <a:gd name="connsiteY16" fmla="*/ 1093420 h 1097092"/>
                <a:gd name="connsiteX17" fmla="*/ 1697724 w 1696773"/>
                <a:gd name="connsiteY17" fmla="*/ 390212 h 1097092"/>
                <a:gd name="connsiteX18" fmla="*/ 1670669 w 1696773"/>
                <a:gd name="connsiteY18" fmla="*/ 353254 h 109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96773" h="1097092">
                  <a:moveTo>
                    <a:pt x="1670669" y="353254"/>
                  </a:moveTo>
                  <a:cubicBezTo>
                    <a:pt x="1668391" y="340796"/>
                    <a:pt x="1665555" y="328477"/>
                    <a:pt x="1661650" y="316483"/>
                  </a:cubicBezTo>
                  <a:cubicBezTo>
                    <a:pt x="1659837" y="310905"/>
                    <a:pt x="1657978" y="305373"/>
                    <a:pt x="1655933" y="299934"/>
                  </a:cubicBezTo>
                  <a:cubicBezTo>
                    <a:pt x="1655096" y="298074"/>
                    <a:pt x="1651981" y="290683"/>
                    <a:pt x="1651563" y="289800"/>
                  </a:cubicBezTo>
                  <a:cubicBezTo>
                    <a:pt x="1640127" y="265022"/>
                    <a:pt x="1626832" y="241128"/>
                    <a:pt x="1611630" y="218442"/>
                  </a:cubicBezTo>
                  <a:cubicBezTo>
                    <a:pt x="1607261" y="211934"/>
                    <a:pt x="1602891" y="205426"/>
                    <a:pt x="1598289" y="199103"/>
                  </a:cubicBezTo>
                  <a:cubicBezTo>
                    <a:pt x="1597870" y="198546"/>
                    <a:pt x="1591548" y="190178"/>
                    <a:pt x="1591316" y="189760"/>
                  </a:cubicBezTo>
                  <a:cubicBezTo>
                    <a:pt x="1584017" y="180462"/>
                    <a:pt x="1576533" y="171258"/>
                    <a:pt x="1568723" y="162379"/>
                  </a:cubicBezTo>
                  <a:cubicBezTo>
                    <a:pt x="1560355" y="152895"/>
                    <a:pt x="1551848" y="143459"/>
                    <a:pt x="1542923" y="134487"/>
                  </a:cubicBezTo>
                  <a:cubicBezTo>
                    <a:pt x="1538088" y="129606"/>
                    <a:pt x="1533300" y="124771"/>
                    <a:pt x="1528279" y="120029"/>
                  </a:cubicBezTo>
                  <a:cubicBezTo>
                    <a:pt x="1526838" y="118681"/>
                    <a:pt x="1520377" y="113614"/>
                    <a:pt x="1520702" y="113707"/>
                  </a:cubicBezTo>
                  <a:cubicBezTo>
                    <a:pt x="1455946" y="68429"/>
                    <a:pt x="1420848" y="60851"/>
                    <a:pt x="1366737" y="3487"/>
                  </a:cubicBezTo>
                  <a:cubicBezTo>
                    <a:pt x="1177861" y="86651"/>
                    <a:pt x="986613" y="90231"/>
                    <a:pt x="779793" y="13481"/>
                  </a:cubicBezTo>
                  <a:cubicBezTo>
                    <a:pt x="672873" y="-26219"/>
                    <a:pt x="597006" y="98831"/>
                    <a:pt x="515468" y="147224"/>
                  </a:cubicBezTo>
                  <a:cubicBezTo>
                    <a:pt x="411895" y="208680"/>
                    <a:pt x="332356" y="288173"/>
                    <a:pt x="250725" y="377474"/>
                  </a:cubicBezTo>
                  <a:cubicBezTo>
                    <a:pt x="183877" y="450645"/>
                    <a:pt x="53899" y="540876"/>
                    <a:pt x="23032" y="639149"/>
                  </a:cubicBezTo>
                  <a:cubicBezTo>
                    <a:pt x="-98067" y="1024526"/>
                    <a:pt x="374613" y="1105739"/>
                    <a:pt x="587709" y="1093420"/>
                  </a:cubicBezTo>
                  <a:cubicBezTo>
                    <a:pt x="1336149" y="1050233"/>
                    <a:pt x="1524142" y="698978"/>
                    <a:pt x="1697724" y="390212"/>
                  </a:cubicBezTo>
                  <a:cubicBezTo>
                    <a:pt x="1684104" y="382123"/>
                    <a:pt x="1673598" y="369292"/>
                    <a:pt x="1670669" y="353254"/>
                  </a:cubicBezTo>
                  <a:close/>
                </a:path>
              </a:pathLst>
            </a:custGeom>
            <a:solidFill>
              <a:srgbClr val="AFABA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1FFF30BD-83EC-4750-8290-CE17FE02E694}"/>
                </a:ext>
              </a:extLst>
            </p:cNvPr>
            <p:cNvSpPr/>
            <p:nvPr/>
          </p:nvSpPr>
          <p:spPr>
            <a:xfrm>
              <a:off x="5824052" y="3816554"/>
              <a:ext cx="441626" cy="497410"/>
            </a:xfrm>
            <a:custGeom>
              <a:avLst/>
              <a:gdLst>
                <a:gd name="connsiteX0" fmla="*/ 156522 w 441626"/>
                <a:gd name="connsiteY0" fmla="*/ 6079 h 497410"/>
                <a:gd name="connsiteX1" fmla="*/ 3487 w 441626"/>
                <a:gd name="connsiteY1" fmla="*/ 113139 h 497410"/>
                <a:gd name="connsiteX2" fmla="*/ 177580 w 441626"/>
                <a:gd name="connsiteY2" fmla="*/ 244325 h 497410"/>
                <a:gd name="connsiteX3" fmla="*/ 369525 w 441626"/>
                <a:gd name="connsiteY3" fmla="*/ 494936 h 497410"/>
                <a:gd name="connsiteX4" fmla="*/ 420149 w 441626"/>
                <a:gd name="connsiteY4" fmla="*/ 264082 h 497410"/>
                <a:gd name="connsiteX5" fmla="*/ 202311 w 441626"/>
                <a:gd name="connsiteY5" fmla="*/ 36203 h 497410"/>
                <a:gd name="connsiteX6" fmla="*/ 156522 w 441626"/>
                <a:gd name="connsiteY6" fmla="*/ 6079 h 497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626" h="497410">
                  <a:moveTo>
                    <a:pt x="156522" y="6079"/>
                  </a:moveTo>
                  <a:cubicBezTo>
                    <a:pt x="106455" y="-12701"/>
                    <a:pt x="31053" y="75438"/>
                    <a:pt x="3487" y="113139"/>
                  </a:cubicBezTo>
                  <a:cubicBezTo>
                    <a:pt x="61549" y="123598"/>
                    <a:pt x="136625" y="204021"/>
                    <a:pt x="177580" y="244325"/>
                  </a:cubicBezTo>
                  <a:cubicBezTo>
                    <a:pt x="251727" y="317356"/>
                    <a:pt x="328942" y="394896"/>
                    <a:pt x="369525" y="494936"/>
                  </a:cubicBezTo>
                  <a:cubicBezTo>
                    <a:pt x="434374" y="436734"/>
                    <a:pt x="463614" y="328838"/>
                    <a:pt x="420149" y="264082"/>
                  </a:cubicBezTo>
                  <a:cubicBezTo>
                    <a:pt x="363760" y="180080"/>
                    <a:pt x="275249" y="105561"/>
                    <a:pt x="202311" y="36203"/>
                  </a:cubicBezTo>
                  <a:cubicBezTo>
                    <a:pt x="188877" y="23419"/>
                    <a:pt x="174001" y="12587"/>
                    <a:pt x="156522" y="6079"/>
                  </a:cubicBezTo>
                  <a:close/>
                </a:path>
              </a:pathLst>
            </a:custGeom>
            <a:solidFill>
              <a:srgbClr val="E7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46" name="Heart 345">
            <a:extLst>
              <a:ext uri="{FF2B5EF4-FFF2-40B4-BE49-F238E27FC236}">
                <a16:creationId xmlns:a16="http://schemas.microsoft.com/office/drawing/2014/main" id="{34036C0E-37F5-4E25-B5E6-D589DCD3E70E}"/>
              </a:ext>
            </a:extLst>
          </p:cNvPr>
          <p:cNvSpPr/>
          <p:nvPr/>
        </p:nvSpPr>
        <p:spPr>
          <a:xfrm>
            <a:off x="6180084" y="1499312"/>
            <a:ext cx="335280" cy="376882"/>
          </a:xfrm>
          <a:prstGeom prst="heart">
            <a:avLst/>
          </a:prstGeom>
          <a:solidFill>
            <a:srgbClr val="EC6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7" name="Heart 346">
            <a:extLst>
              <a:ext uri="{FF2B5EF4-FFF2-40B4-BE49-F238E27FC236}">
                <a16:creationId xmlns:a16="http://schemas.microsoft.com/office/drawing/2014/main" id="{1CA39B0E-321A-4B96-AB14-F0585D7CBE00}"/>
              </a:ext>
            </a:extLst>
          </p:cNvPr>
          <p:cNvSpPr/>
          <p:nvPr/>
        </p:nvSpPr>
        <p:spPr>
          <a:xfrm>
            <a:off x="6757221" y="1804382"/>
            <a:ext cx="335280" cy="376882"/>
          </a:xfrm>
          <a:prstGeom prst="heart">
            <a:avLst/>
          </a:prstGeom>
          <a:solidFill>
            <a:srgbClr val="EC6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" name="Heart 347">
            <a:extLst>
              <a:ext uri="{FF2B5EF4-FFF2-40B4-BE49-F238E27FC236}">
                <a16:creationId xmlns:a16="http://schemas.microsoft.com/office/drawing/2014/main" id="{20795FF8-1465-42C0-ADED-D9B7938C063B}"/>
              </a:ext>
            </a:extLst>
          </p:cNvPr>
          <p:cNvSpPr/>
          <p:nvPr/>
        </p:nvSpPr>
        <p:spPr>
          <a:xfrm>
            <a:off x="6673369" y="1361188"/>
            <a:ext cx="184758" cy="207683"/>
          </a:xfrm>
          <a:prstGeom prst="heart">
            <a:avLst/>
          </a:prstGeom>
          <a:solidFill>
            <a:srgbClr val="EC6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9" name="Heart 348">
            <a:extLst>
              <a:ext uri="{FF2B5EF4-FFF2-40B4-BE49-F238E27FC236}">
                <a16:creationId xmlns:a16="http://schemas.microsoft.com/office/drawing/2014/main" id="{A0CFB88F-4A1B-4BD2-A22B-33C0BC2E0F45}"/>
              </a:ext>
            </a:extLst>
          </p:cNvPr>
          <p:cNvSpPr/>
          <p:nvPr/>
        </p:nvSpPr>
        <p:spPr>
          <a:xfrm>
            <a:off x="7185017" y="2268577"/>
            <a:ext cx="184758" cy="207683"/>
          </a:xfrm>
          <a:prstGeom prst="heart">
            <a:avLst/>
          </a:prstGeom>
          <a:solidFill>
            <a:srgbClr val="EC6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0" name="Heart 349">
            <a:extLst>
              <a:ext uri="{FF2B5EF4-FFF2-40B4-BE49-F238E27FC236}">
                <a16:creationId xmlns:a16="http://schemas.microsoft.com/office/drawing/2014/main" id="{6C9BC980-4B1F-4B09-A70A-3CA63AB4ECA9}"/>
              </a:ext>
            </a:extLst>
          </p:cNvPr>
          <p:cNvSpPr/>
          <p:nvPr/>
        </p:nvSpPr>
        <p:spPr>
          <a:xfrm>
            <a:off x="6924333" y="2576811"/>
            <a:ext cx="335280" cy="376882"/>
          </a:xfrm>
          <a:prstGeom prst="heart">
            <a:avLst/>
          </a:prstGeom>
          <a:solidFill>
            <a:srgbClr val="EC6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1" name="Heart 350">
            <a:extLst>
              <a:ext uri="{FF2B5EF4-FFF2-40B4-BE49-F238E27FC236}">
                <a16:creationId xmlns:a16="http://schemas.microsoft.com/office/drawing/2014/main" id="{D59E439A-FC99-4FF7-B269-451E42346C86}"/>
              </a:ext>
            </a:extLst>
          </p:cNvPr>
          <p:cNvSpPr/>
          <p:nvPr/>
        </p:nvSpPr>
        <p:spPr>
          <a:xfrm>
            <a:off x="7352129" y="3041006"/>
            <a:ext cx="184758" cy="207683"/>
          </a:xfrm>
          <a:prstGeom prst="heart">
            <a:avLst/>
          </a:prstGeom>
          <a:solidFill>
            <a:srgbClr val="EC6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20E537-05F8-428B-87D0-E130BEF36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129" y="1208068"/>
            <a:ext cx="2810500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8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80">
        <p:fade/>
      </p:transition>
    </mc:Choice>
    <mc:Fallback xmlns="">
      <p:transition spd="med" advTm="31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943 0.00116 L 8.33333E-7 7.40741E-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1" y="-6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" grpId="0" animBg="1"/>
      <p:bldP spid="347" grpId="0" animBg="1"/>
      <p:bldP spid="348" grpId="0" animBg="1"/>
      <p:bldP spid="349" grpId="0" animBg="1"/>
      <p:bldP spid="350" grpId="0" animBg="1"/>
      <p:bldP spid="35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E679D92-CCB2-4338-9885-0EEE6105612B}"/>
              </a:ext>
            </a:extLst>
          </p:cNvPr>
          <p:cNvGrpSpPr/>
          <p:nvPr/>
        </p:nvGrpSpPr>
        <p:grpSpPr>
          <a:xfrm>
            <a:off x="2274508" y="549797"/>
            <a:ext cx="7642984" cy="5758406"/>
            <a:chOff x="2274508" y="549797"/>
            <a:chExt cx="7642984" cy="5758406"/>
          </a:xfrm>
        </p:grpSpPr>
        <p:grpSp>
          <p:nvGrpSpPr>
            <p:cNvPr id="7" name="Graphic 5">
              <a:extLst>
                <a:ext uri="{FF2B5EF4-FFF2-40B4-BE49-F238E27FC236}">
                  <a16:creationId xmlns:a16="http://schemas.microsoft.com/office/drawing/2014/main" id="{E518C3B9-370A-4A41-81A9-AF0E8DD9BEED}"/>
                </a:ext>
              </a:extLst>
            </p:cNvPr>
            <p:cNvGrpSpPr/>
            <p:nvPr/>
          </p:nvGrpSpPr>
          <p:grpSpPr>
            <a:xfrm>
              <a:off x="2274508" y="549797"/>
              <a:ext cx="7642984" cy="5758406"/>
              <a:chOff x="5203022" y="2755201"/>
              <a:chExt cx="1787557" cy="1346788"/>
            </a:xfrm>
            <a:solidFill>
              <a:srgbClr val="001E4A"/>
            </a:solidFill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45E8DED3-EEA5-48AD-812A-7357D43C31EA}"/>
                  </a:ext>
                </a:extLst>
              </p:cNvPr>
              <p:cNvSpPr/>
              <p:nvPr/>
            </p:nvSpPr>
            <p:spPr>
              <a:xfrm>
                <a:off x="6710802" y="3144056"/>
                <a:ext cx="95250" cy="66675"/>
              </a:xfrm>
              <a:custGeom>
                <a:avLst/>
                <a:gdLst>
                  <a:gd name="connsiteX0" fmla="*/ 89667 w 95250"/>
                  <a:gd name="connsiteY0" fmla="*/ 44914 h 66675"/>
                  <a:gd name="connsiteX1" fmla="*/ 81761 w 95250"/>
                  <a:gd name="connsiteY1" fmla="*/ 38818 h 66675"/>
                  <a:gd name="connsiteX2" fmla="*/ 46519 w 95250"/>
                  <a:gd name="connsiteY2" fmla="*/ 10148 h 66675"/>
                  <a:gd name="connsiteX3" fmla="*/ 8228 w 95250"/>
                  <a:gd name="connsiteY3" fmla="*/ 20435 h 66675"/>
                  <a:gd name="connsiteX4" fmla="*/ 30040 w 95250"/>
                  <a:gd name="connsiteY4" fmla="*/ 52534 h 66675"/>
                  <a:gd name="connsiteX5" fmla="*/ 85857 w 95250"/>
                  <a:gd name="connsiteY5" fmla="*/ 59297 h 66675"/>
                  <a:gd name="connsiteX6" fmla="*/ 89667 w 95250"/>
                  <a:gd name="connsiteY6" fmla="*/ 4491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250" h="66675">
                    <a:moveTo>
                      <a:pt x="89667" y="44914"/>
                    </a:moveTo>
                    <a:cubicBezTo>
                      <a:pt x="87095" y="42819"/>
                      <a:pt x="84428" y="40818"/>
                      <a:pt x="81761" y="38818"/>
                    </a:cubicBezTo>
                    <a:cubicBezTo>
                      <a:pt x="73855" y="26055"/>
                      <a:pt x="59473" y="15387"/>
                      <a:pt x="46519" y="10148"/>
                    </a:cubicBezTo>
                    <a:cubicBezTo>
                      <a:pt x="33850" y="5004"/>
                      <a:pt x="14229" y="5290"/>
                      <a:pt x="8228" y="20435"/>
                    </a:cubicBezTo>
                    <a:cubicBezTo>
                      <a:pt x="2704" y="34532"/>
                      <a:pt x="19563" y="46914"/>
                      <a:pt x="30040" y="52534"/>
                    </a:cubicBezTo>
                    <a:cubicBezTo>
                      <a:pt x="47281" y="61869"/>
                      <a:pt x="66902" y="63964"/>
                      <a:pt x="85857" y="59297"/>
                    </a:cubicBezTo>
                    <a:cubicBezTo>
                      <a:pt x="92429" y="57582"/>
                      <a:pt x="95477" y="49486"/>
                      <a:pt x="89667" y="44914"/>
                    </a:cubicBezTo>
                    <a:close/>
                  </a:path>
                </a:pathLst>
              </a:custGeom>
              <a:solidFill>
                <a:srgbClr val="729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9EA0425-7493-4D48-868A-4B95B7E8CFFB}"/>
                  </a:ext>
                </a:extLst>
              </p:cNvPr>
              <p:cNvSpPr/>
              <p:nvPr/>
            </p:nvSpPr>
            <p:spPr>
              <a:xfrm>
                <a:off x="6739059" y="3357712"/>
                <a:ext cx="104775" cy="85725"/>
              </a:xfrm>
              <a:custGeom>
                <a:avLst/>
                <a:gdLst>
                  <a:gd name="connsiteX0" fmla="*/ 102939 w 104775"/>
                  <a:gd name="connsiteY0" fmla="*/ 65573 h 85725"/>
                  <a:gd name="connsiteX1" fmla="*/ 93700 w 104775"/>
                  <a:gd name="connsiteY1" fmla="*/ 58811 h 85725"/>
                  <a:gd name="connsiteX2" fmla="*/ 93319 w 104775"/>
                  <a:gd name="connsiteY2" fmla="*/ 58525 h 85725"/>
                  <a:gd name="connsiteX3" fmla="*/ 93319 w 104775"/>
                  <a:gd name="connsiteY3" fmla="*/ 58049 h 85725"/>
                  <a:gd name="connsiteX4" fmla="*/ 82936 w 104775"/>
                  <a:gd name="connsiteY4" fmla="*/ 39284 h 85725"/>
                  <a:gd name="connsiteX5" fmla="*/ 82936 w 104775"/>
                  <a:gd name="connsiteY5" fmla="*/ 39189 h 85725"/>
                  <a:gd name="connsiteX6" fmla="*/ 82841 w 104775"/>
                  <a:gd name="connsiteY6" fmla="*/ 38999 h 85725"/>
                  <a:gd name="connsiteX7" fmla="*/ 13118 w 104775"/>
                  <a:gd name="connsiteY7" fmla="*/ 19663 h 85725"/>
                  <a:gd name="connsiteX8" fmla="*/ 92461 w 104775"/>
                  <a:gd name="connsiteY8" fmla="*/ 79861 h 85725"/>
                  <a:gd name="connsiteX9" fmla="*/ 100177 w 104775"/>
                  <a:gd name="connsiteY9" fmla="*/ 73670 h 85725"/>
                  <a:gd name="connsiteX10" fmla="*/ 102939 w 104775"/>
                  <a:gd name="connsiteY10" fmla="*/ 65573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4775" h="85725">
                    <a:moveTo>
                      <a:pt x="102939" y="65573"/>
                    </a:moveTo>
                    <a:cubicBezTo>
                      <a:pt x="100748" y="61001"/>
                      <a:pt x="97700" y="58906"/>
                      <a:pt x="93700" y="58811"/>
                    </a:cubicBezTo>
                    <a:cubicBezTo>
                      <a:pt x="93604" y="58715"/>
                      <a:pt x="93414" y="58620"/>
                      <a:pt x="93319" y="58525"/>
                    </a:cubicBezTo>
                    <a:cubicBezTo>
                      <a:pt x="93319" y="58334"/>
                      <a:pt x="93414" y="58239"/>
                      <a:pt x="93319" y="58049"/>
                    </a:cubicBezTo>
                    <a:cubicBezTo>
                      <a:pt x="91128" y="52334"/>
                      <a:pt x="87508" y="45761"/>
                      <a:pt x="82936" y="39284"/>
                    </a:cubicBezTo>
                    <a:cubicBezTo>
                      <a:pt x="82936" y="39284"/>
                      <a:pt x="82936" y="39189"/>
                      <a:pt x="82936" y="39189"/>
                    </a:cubicBezTo>
                    <a:cubicBezTo>
                      <a:pt x="82936" y="39094"/>
                      <a:pt x="82841" y="39094"/>
                      <a:pt x="82841" y="38999"/>
                    </a:cubicBezTo>
                    <a:cubicBezTo>
                      <a:pt x="65791" y="14805"/>
                      <a:pt x="35407" y="-7674"/>
                      <a:pt x="13118" y="19663"/>
                    </a:cubicBezTo>
                    <a:cubicBezTo>
                      <a:pt x="-16600" y="56144"/>
                      <a:pt x="73221" y="72432"/>
                      <a:pt x="92461" y="79861"/>
                    </a:cubicBezTo>
                    <a:cubicBezTo>
                      <a:pt x="97319" y="81766"/>
                      <a:pt x="100558" y="77384"/>
                      <a:pt x="100177" y="73670"/>
                    </a:cubicBezTo>
                    <a:cubicBezTo>
                      <a:pt x="102844" y="72050"/>
                      <a:pt x="104463" y="68907"/>
                      <a:pt x="102939" y="65573"/>
                    </a:cubicBezTo>
                    <a:close/>
                  </a:path>
                </a:pathLst>
              </a:custGeom>
              <a:solidFill>
                <a:srgbClr val="729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BBCED290-D97D-42A1-AAE8-AFA55F363FF6}"/>
                  </a:ext>
                </a:extLst>
              </p:cNvPr>
              <p:cNvSpPr/>
              <p:nvPr/>
            </p:nvSpPr>
            <p:spPr>
              <a:xfrm>
                <a:off x="6780621" y="3103197"/>
                <a:ext cx="57150" cy="104775"/>
              </a:xfrm>
              <a:custGeom>
                <a:avLst/>
                <a:gdLst>
                  <a:gd name="connsiteX0" fmla="*/ 52995 w 57150"/>
                  <a:gd name="connsiteY0" fmla="*/ 14622 h 104775"/>
                  <a:gd name="connsiteX1" fmla="*/ 23658 w 57150"/>
                  <a:gd name="connsiteY1" fmla="*/ 14336 h 104775"/>
                  <a:gd name="connsiteX2" fmla="*/ 8132 w 57150"/>
                  <a:gd name="connsiteY2" fmla="*/ 59675 h 104775"/>
                  <a:gd name="connsiteX3" fmla="*/ 7370 w 57150"/>
                  <a:gd name="connsiteY3" fmla="*/ 70914 h 104775"/>
                  <a:gd name="connsiteX4" fmla="*/ 7370 w 57150"/>
                  <a:gd name="connsiteY4" fmla="*/ 71486 h 104775"/>
                  <a:gd name="connsiteX5" fmla="*/ 7656 w 57150"/>
                  <a:gd name="connsiteY5" fmla="*/ 72438 h 104775"/>
                  <a:gd name="connsiteX6" fmla="*/ 9180 w 57150"/>
                  <a:gd name="connsiteY6" fmla="*/ 77010 h 104775"/>
                  <a:gd name="connsiteX7" fmla="*/ 9751 w 57150"/>
                  <a:gd name="connsiteY7" fmla="*/ 80058 h 104775"/>
                  <a:gd name="connsiteX8" fmla="*/ 8894 w 57150"/>
                  <a:gd name="connsiteY8" fmla="*/ 94155 h 104775"/>
                  <a:gd name="connsiteX9" fmla="*/ 18133 w 57150"/>
                  <a:gd name="connsiteY9" fmla="*/ 101204 h 104775"/>
                  <a:gd name="connsiteX10" fmla="*/ 51185 w 57150"/>
                  <a:gd name="connsiteY10" fmla="*/ 59865 h 104775"/>
                  <a:gd name="connsiteX11" fmla="*/ 52995 w 57150"/>
                  <a:gd name="connsiteY11" fmla="*/ 14622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104775">
                    <a:moveTo>
                      <a:pt x="52995" y="14622"/>
                    </a:moveTo>
                    <a:cubicBezTo>
                      <a:pt x="45470" y="3763"/>
                      <a:pt x="31944" y="5668"/>
                      <a:pt x="23658" y="14336"/>
                    </a:cubicBezTo>
                    <a:cubicBezTo>
                      <a:pt x="12323" y="26147"/>
                      <a:pt x="9465" y="43482"/>
                      <a:pt x="8132" y="59675"/>
                    </a:cubicBezTo>
                    <a:cubicBezTo>
                      <a:pt x="7180" y="63580"/>
                      <a:pt x="6894" y="67390"/>
                      <a:pt x="7370" y="70914"/>
                    </a:cubicBezTo>
                    <a:cubicBezTo>
                      <a:pt x="7370" y="71105"/>
                      <a:pt x="7370" y="71295"/>
                      <a:pt x="7370" y="71486"/>
                    </a:cubicBezTo>
                    <a:cubicBezTo>
                      <a:pt x="7370" y="71867"/>
                      <a:pt x="7560" y="72153"/>
                      <a:pt x="7656" y="72438"/>
                    </a:cubicBezTo>
                    <a:cubicBezTo>
                      <a:pt x="7942" y="74058"/>
                      <a:pt x="8418" y="75582"/>
                      <a:pt x="9180" y="77010"/>
                    </a:cubicBezTo>
                    <a:cubicBezTo>
                      <a:pt x="9275" y="78058"/>
                      <a:pt x="9465" y="79106"/>
                      <a:pt x="9751" y="80058"/>
                    </a:cubicBezTo>
                    <a:cubicBezTo>
                      <a:pt x="9561" y="84726"/>
                      <a:pt x="9370" y="89393"/>
                      <a:pt x="8894" y="94155"/>
                    </a:cubicBezTo>
                    <a:cubicBezTo>
                      <a:pt x="8418" y="98727"/>
                      <a:pt x="13466" y="103871"/>
                      <a:pt x="18133" y="101204"/>
                    </a:cubicBezTo>
                    <a:cubicBezTo>
                      <a:pt x="33945" y="92346"/>
                      <a:pt x="44994" y="76724"/>
                      <a:pt x="51185" y="59865"/>
                    </a:cubicBezTo>
                    <a:cubicBezTo>
                      <a:pt x="55947" y="47007"/>
                      <a:pt x="61663" y="27099"/>
                      <a:pt x="52995" y="14622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F8128D22-1AC1-4C54-A644-112358EC570C}"/>
                  </a:ext>
                </a:extLst>
              </p:cNvPr>
              <p:cNvSpPr/>
              <p:nvPr/>
            </p:nvSpPr>
            <p:spPr>
              <a:xfrm>
                <a:off x="6730435" y="3457038"/>
                <a:ext cx="95250" cy="85725"/>
              </a:xfrm>
              <a:custGeom>
                <a:avLst/>
                <a:gdLst>
                  <a:gd name="connsiteX0" fmla="*/ 88512 w 95250"/>
                  <a:gd name="connsiteY0" fmla="*/ 76070 h 85725"/>
                  <a:gd name="connsiteX1" fmla="*/ 85655 w 95250"/>
                  <a:gd name="connsiteY1" fmla="*/ 72641 h 85725"/>
                  <a:gd name="connsiteX2" fmla="*/ 60509 w 95250"/>
                  <a:gd name="connsiteY2" fmla="*/ 19873 h 85725"/>
                  <a:gd name="connsiteX3" fmla="*/ 14503 w 95250"/>
                  <a:gd name="connsiteY3" fmla="*/ 15110 h 85725"/>
                  <a:gd name="connsiteX4" fmla="*/ 81083 w 95250"/>
                  <a:gd name="connsiteY4" fmla="*/ 85690 h 85725"/>
                  <a:gd name="connsiteX5" fmla="*/ 88512 w 95250"/>
                  <a:gd name="connsiteY5" fmla="*/ 7607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0" h="85725">
                    <a:moveTo>
                      <a:pt x="88512" y="76070"/>
                    </a:moveTo>
                    <a:cubicBezTo>
                      <a:pt x="87750" y="74737"/>
                      <a:pt x="86703" y="73689"/>
                      <a:pt x="85655" y="72641"/>
                    </a:cubicBezTo>
                    <a:cubicBezTo>
                      <a:pt x="83845" y="53305"/>
                      <a:pt x="73844" y="33493"/>
                      <a:pt x="60509" y="19873"/>
                    </a:cubicBezTo>
                    <a:cubicBezTo>
                      <a:pt x="48698" y="7681"/>
                      <a:pt x="27647" y="918"/>
                      <a:pt x="14503" y="15110"/>
                    </a:cubicBezTo>
                    <a:cubicBezTo>
                      <a:pt x="-16834" y="49114"/>
                      <a:pt x="60795" y="77404"/>
                      <a:pt x="81083" y="85690"/>
                    </a:cubicBezTo>
                    <a:cubicBezTo>
                      <a:pt x="87274" y="88167"/>
                      <a:pt x="91751" y="81214"/>
                      <a:pt x="88512" y="76070"/>
                    </a:cubicBezTo>
                    <a:close/>
                  </a:path>
                </a:pathLst>
              </a:custGeom>
              <a:solidFill>
                <a:srgbClr val="729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399F104-88DE-4B8D-9C56-C2019DC7A0D6}"/>
                  </a:ext>
                </a:extLst>
              </p:cNvPr>
              <p:cNvSpPr/>
              <p:nvPr/>
            </p:nvSpPr>
            <p:spPr>
              <a:xfrm>
                <a:off x="6821524" y="3349835"/>
                <a:ext cx="95250" cy="95250"/>
              </a:xfrm>
              <a:custGeom>
                <a:avLst/>
                <a:gdLst>
                  <a:gd name="connsiteX0" fmla="*/ 91721 w 95250"/>
                  <a:gd name="connsiteY0" fmla="*/ 14395 h 95250"/>
                  <a:gd name="connsiteX1" fmla="*/ 46192 w 95250"/>
                  <a:gd name="connsiteY1" fmla="*/ 19157 h 95250"/>
                  <a:gd name="connsiteX2" fmla="*/ 33523 w 95250"/>
                  <a:gd name="connsiteY2" fmla="*/ 31635 h 95250"/>
                  <a:gd name="connsiteX3" fmla="*/ 32095 w 95250"/>
                  <a:gd name="connsiteY3" fmla="*/ 32968 h 95250"/>
                  <a:gd name="connsiteX4" fmla="*/ 15045 w 95250"/>
                  <a:gd name="connsiteY4" fmla="*/ 57257 h 95250"/>
                  <a:gd name="connsiteX5" fmla="*/ 13616 w 95250"/>
                  <a:gd name="connsiteY5" fmla="*/ 80117 h 95250"/>
                  <a:gd name="connsiteX6" fmla="*/ 9711 w 95250"/>
                  <a:gd name="connsiteY6" fmla="*/ 81832 h 95250"/>
                  <a:gd name="connsiteX7" fmla="*/ 13140 w 95250"/>
                  <a:gd name="connsiteY7" fmla="*/ 90023 h 95250"/>
                  <a:gd name="connsiteX8" fmla="*/ 83339 w 95250"/>
                  <a:gd name="connsiteY8" fmla="*/ 54781 h 95250"/>
                  <a:gd name="connsiteX9" fmla="*/ 91721 w 95250"/>
                  <a:gd name="connsiteY9" fmla="*/ 1439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" h="95250">
                    <a:moveTo>
                      <a:pt x="91721" y="14395"/>
                    </a:moveTo>
                    <a:cubicBezTo>
                      <a:pt x="78862" y="298"/>
                      <a:pt x="58574" y="9442"/>
                      <a:pt x="46192" y="19157"/>
                    </a:cubicBezTo>
                    <a:cubicBezTo>
                      <a:pt x="41334" y="22967"/>
                      <a:pt x="37238" y="27158"/>
                      <a:pt x="33523" y="31635"/>
                    </a:cubicBezTo>
                    <a:cubicBezTo>
                      <a:pt x="33047" y="32111"/>
                      <a:pt x="32571" y="32492"/>
                      <a:pt x="32095" y="32968"/>
                    </a:cubicBezTo>
                    <a:cubicBezTo>
                      <a:pt x="24760" y="40017"/>
                      <a:pt x="18664" y="48113"/>
                      <a:pt x="15045" y="57257"/>
                    </a:cubicBezTo>
                    <a:cubicBezTo>
                      <a:pt x="9330" y="65734"/>
                      <a:pt x="6472" y="76212"/>
                      <a:pt x="13616" y="80117"/>
                    </a:cubicBezTo>
                    <a:cubicBezTo>
                      <a:pt x="12283" y="80689"/>
                      <a:pt x="10949" y="81260"/>
                      <a:pt x="9711" y="81832"/>
                    </a:cubicBezTo>
                    <a:cubicBezTo>
                      <a:pt x="4567" y="84213"/>
                      <a:pt x="7901" y="92214"/>
                      <a:pt x="13140" y="90023"/>
                    </a:cubicBezTo>
                    <a:cubicBezTo>
                      <a:pt x="35905" y="80403"/>
                      <a:pt x="65051" y="72211"/>
                      <a:pt x="83339" y="54781"/>
                    </a:cubicBezTo>
                    <a:cubicBezTo>
                      <a:pt x="93436" y="45160"/>
                      <a:pt x="102961" y="26777"/>
                      <a:pt x="91721" y="14395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F8CC605-CCC4-4ABF-9494-AFAE8C44B90B}"/>
                  </a:ext>
                </a:extLst>
              </p:cNvPr>
              <p:cNvSpPr/>
              <p:nvPr/>
            </p:nvSpPr>
            <p:spPr>
              <a:xfrm>
                <a:off x="6812134" y="3220221"/>
                <a:ext cx="85725" cy="95250"/>
              </a:xfrm>
              <a:custGeom>
                <a:avLst/>
                <a:gdLst>
                  <a:gd name="connsiteX0" fmla="*/ 76727 w 85725"/>
                  <a:gd name="connsiteY0" fmla="*/ 14184 h 95250"/>
                  <a:gd name="connsiteX1" fmla="*/ 39960 w 85725"/>
                  <a:gd name="connsiteY1" fmla="*/ 17803 h 95250"/>
                  <a:gd name="connsiteX2" fmla="*/ 16243 w 85725"/>
                  <a:gd name="connsiteY2" fmla="*/ 62666 h 95250"/>
                  <a:gd name="connsiteX3" fmla="*/ 7290 w 85725"/>
                  <a:gd name="connsiteY3" fmla="*/ 86764 h 95250"/>
                  <a:gd name="connsiteX4" fmla="*/ 20148 w 85725"/>
                  <a:gd name="connsiteY4" fmla="*/ 96575 h 95250"/>
                  <a:gd name="connsiteX5" fmla="*/ 76727 w 85725"/>
                  <a:gd name="connsiteY5" fmla="*/ 1418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5725" h="95250">
                    <a:moveTo>
                      <a:pt x="76727" y="14184"/>
                    </a:moveTo>
                    <a:cubicBezTo>
                      <a:pt x="66059" y="1992"/>
                      <a:pt x="49485" y="7230"/>
                      <a:pt x="39960" y="17803"/>
                    </a:cubicBezTo>
                    <a:cubicBezTo>
                      <a:pt x="28721" y="30186"/>
                      <a:pt x="20720" y="46188"/>
                      <a:pt x="16243" y="62666"/>
                    </a:cubicBezTo>
                    <a:cubicBezTo>
                      <a:pt x="12052" y="70667"/>
                      <a:pt x="8909" y="78858"/>
                      <a:pt x="7290" y="86764"/>
                    </a:cubicBezTo>
                    <a:cubicBezTo>
                      <a:pt x="5956" y="93336"/>
                      <a:pt x="14052" y="99813"/>
                      <a:pt x="20148" y="96575"/>
                    </a:cubicBezTo>
                    <a:cubicBezTo>
                      <a:pt x="40913" y="85240"/>
                      <a:pt x="103016" y="44378"/>
                      <a:pt x="76727" y="14184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010835E-71D5-4D4C-B564-5E23B60EC9F5}"/>
                  </a:ext>
                </a:extLst>
              </p:cNvPr>
              <p:cNvSpPr/>
              <p:nvPr/>
            </p:nvSpPr>
            <p:spPr>
              <a:xfrm>
                <a:off x="6732729" y="3254063"/>
                <a:ext cx="95250" cy="66675"/>
              </a:xfrm>
              <a:custGeom>
                <a:avLst/>
                <a:gdLst>
                  <a:gd name="connsiteX0" fmla="*/ 96029 w 95250"/>
                  <a:gd name="connsiteY0" fmla="*/ 56351 h 66675"/>
                  <a:gd name="connsiteX1" fmla="*/ 95648 w 95250"/>
                  <a:gd name="connsiteY1" fmla="*/ 55303 h 66675"/>
                  <a:gd name="connsiteX2" fmla="*/ 92029 w 95250"/>
                  <a:gd name="connsiteY2" fmla="*/ 44825 h 66675"/>
                  <a:gd name="connsiteX3" fmla="*/ 90886 w 95250"/>
                  <a:gd name="connsiteY3" fmla="*/ 44063 h 66675"/>
                  <a:gd name="connsiteX4" fmla="*/ 61739 w 95250"/>
                  <a:gd name="connsiteY4" fmla="*/ 18441 h 66675"/>
                  <a:gd name="connsiteX5" fmla="*/ 12781 w 95250"/>
                  <a:gd name="connsiteY5" fmla="*/ 15203 h 66675"/>
                  <a:gd name="connsiteX6" fmla="*/ 89648 w 95250"/>
                  <a:gd name="connsiteY6" fmla="*/ 62828 h 66675"/>
                  <a:gd name="connsiteX7" fmla="*/ 93648 w 95250"/>
                  <a:gd name="connsiteY7" fmla="*/ 59494 h 66675"/>
                  <a:gd name="connsiteX8" fmla="*/ 96029 w 95250"/>
                  <a:gd name="connsiteY8" fmla="*/ 5635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50" h="66675">
                    <a:moveTo>
                      <a:pt x="96029" y="56351"/>
                    </a:moveTo>
                    <a:cubicBezTo>
                      <a:pt x="95934" y="55970"/>
                      <a:pt x="95744" y="55684"/>
                      <a:pt x="95648" y="55303"/>
                    </a:cubicBezTo>
                    <a:cubicBezTo>
                      <a:pt x="96696" y="51493"/>
                      <a:pt x="95744" y="47302"/>
                      <a:pt x="92029" y="44825"/>
                    </a:cubicBezTo>
                    <a:cubicBezTo>
                      <a:pt x="91648" y="44635"/>
                      <a:pt x="91267" y="44349"/>
                      <a:pt x="90886" y="44063"/>
                    </a:cubicBezTo>
                    <a:cubicBezTo>
                      <a:pt x="84314" y="32919"/>
                      <a:pt x="73550" y="25109"/>
                      <a:pt x="61739" y="18441"/>
                    </a:cubicBezTo>
                    <a:cubicBezTo>
                      <a:pt x="47452" y="10345"/>
                      <a:pt x="26211" y="-609"/>
                      <a:pt x="12781" y="15203"/>
                    </a:cubicBezTo>
                    <a:cubicBezTo>
                      <a:pt x="-15318" y="48064"/>
                      <a:pt x="69740" y="72067"/>
                      <a:pt x="89648" y="62828"/>
                    </a:cubicBezTo>
                    <a:cubicBezTo>
                      <a:pt x="91267" y="62066"/>
                      <a:pt x="92600" y="60923"/>
                      <a:pt x="93648" y="59494"/>
                    </a:cubicBezTo>
                    <a:cubicBezTo>
                      <a:pt x="95172" y="59303"/>
                      <a:pt x="96506" y="58256"/>
                      <a:pt x="96029" y="56351"/>
                    </a:cubicBezTo>
                    <a:close/>
                  </a:path>
                </a:pathLst>
              </a:custGeom>
              <a:solidFill>
                <a:srgbClr val="729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07F8B542-BD6F-45B8-AC6E-6433BCC834DD}"/>
                  </a:ext>
                </a:extLst>
              </p:cNvPr>
              <p:cNvSpPr/>
              <p:nvPr/>
            </p:nvSpPr>
            <p:spPr>
              <a:xfrm>
                <a:off x="6804900" y="3478742"/>
                <a:ext cx="114300" cy="66675"/>
              </a:xfrm>
              <a:custGeom>
                <a:avLst/>
                <a:gdLst>
                  <a:gd name="connsiteX0" fmla="*/ 107773 w 114300"/>
                  <a:gd name="connsiteY0" fmla="*/ 19695 h 66675"/>
                  <a:gd name="connsiteX1" fmla="*/ 63292 w 114300"/>
                  <a:gd name="connsiteY1" fmla="*/ 11313 h 66675"/>
                  <a:gd name="connsiteX2" fmla="*/ 19000 w 114300"/>
                  <a:gd name="connsiteY2" fmla="*/ 47793 h 66675"/>
                  <a:gd name="connsiteX3" fmla="*/ 10142 w 114300"/>
                  <a:gd name="connsiteY3" fmla="*/ 53223 h 66675"/>
                  <a:gd name="connsiteX4" fmla="*/ 15571 w 114300"/>
                  <a:gd name="connsiteY4" fmla="*/ 66177 h 66675"/>
                  <a:gd name="connsiteX5" fmla="*/ 88247 w 114300"/>
                  <a:gd name="connsiteY5" fmla="*/ 57128 h 66675"/>
                  <a:gd name="connsiteX6" fmla="*/ 107773 w 114300"/>
                  <a:gd name="connsiteY6" fmla="*/ 19695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300" h="66675">
                    <a:moveTo>
                      <a:pt x="107773" y="19695"/>
                    </a:moveTo>
                    <a:cubicBezTo>
                      <a:pt x="101201" y="3216"/>
                      <a:pt x="76245" y="5883"/>
                      <a:pt x="63292" y="11313"/>
                    </a:cubicBezTo>
                    <a:cubicBezTo>
                      <a:pt x="45956" y="18552"/>
                      <a:pt x="32049" y="33792"/>
                      <a:pt x="19000" y="47793"/>
                    </a:cubicBezTo>
                    <a:cubicBezTo>
                      <a:pt x="16048" y="49603"/>
                      <a:pt x="13095" y="51508"/>
                      <a:pt x="10142" y="53223"/>
                    </a:cubicBezTo>
                    <a:cubicBezTo>
                      <a:pt x="3570" y="57128"/>
                      <a:pt x="8904" y="67034"/>
                      <a:pt x="15571" y="66177"/>
                    </a:cubicBezTo>
                    <a:cubicBezTo>
                      <a:pt x="39289" y="63319"/>
                      <a:pt x="66054" y="68272"/>
                      <a:pt x="88247" y="57128"/>
                    </a:cubicBezTo>
                    <a:cubicBezTo>
                      <a:pt x="101011" y="50841"/>
                      <a:pt x="113869" y="34839"/>
                      <a:pt x="107773" y="19695"/>
                    </a:cubicBezTo>
                    <a:close/>
                  </a:path>
                </a:pathLst>
              </a:custGeom>
              <a:solidFill>
                <a:srgbClr val="436E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12056191-653A-42F6-AD89-270AAD185BD8}"/>
                  </a:ext>
                </a:extLst>
              </p:cNvPr>
              <p:cNvSpPr/>
              <p:nvPr/>
            </p:nvSpPr>
            <p:spPr>
              <a:xfrm>
                <a:off x="6776836" y="3162374"/>
                <a:ext cx="66675" cy="466725"/>
              </a:xfrm>
              <a:custGeom>
                <a:avLst/>
                <a:gdLst>
                  <a:gd name="connsiteX0" fmla="*/ 7251 w 66675"/>
                  <a:gd name="connsiteY0" fmla="*/ 9832 h 466725"/>
                  <a:gd name="connsiteX1" fmla="*/ 40302 w 66675"/>
                  <a:gd name="connsiteY1" fmla="*/ 118512 h 466725"/>
                  <a:gd name="connsiteX2" fmla="*/ 52780 w 66675"/>
                  <a:gd name="connsiteY2" fmla="*/ 234432 h 466725"/>
                  <a:gd name="connsiteX3" fmla="*/ 9060 w 66675"/>
                  <a:gd name="connsiteY3" fmla="*/ 459317 h 466725"/>
                  <a:gd name="connsiteX4" fmla="*/ 17347 w 66675"/>
                  <a:gd name="connsiteY4" fmla="*/ 461603 h 466725"/>
                  <a:gd name="connsiteX5" fmla="*/ 61352 w 66675"/>
                  <a:gd name="connsiteY5" fmla="*/ 230336 h 466725"/>
                  <a:gd name="connsiteX6" fmla="*/ 11251 w 66675"/>
                  <a:gd name="connsiteY6" fmla="*/ 8118 h 466725"/>
                  <a:gd name="connsiteX7" fmla="*/ 7251 w 66675"/>
                  <a:gd name="connsiteY7" fmla="*/ 9832 h 466725"/>
                  <a:gd name="connsiteX8" fmla="*/ 7251 w 66675"/>
                  <a:gd name="connsiteY8" fmla="*/ 9832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466725">
                    <a:moveTo>
                      <a:pt x="7251" y="9832"/>
                    </a:moveTo>
                    <a:cubicBezTo>
                      <a:pt x="18680" y="46122"/>
                      <a:pt x="32397" y="81079"/>
                      <a:pt x="40302" y="118512"/>
                    </a:cubicBezTo>
                    <a:cubicBezTo>
                      <a:pt x="48398" y="156612"/>
                      <a:pt x="52494" y="195570"/>
                      <a:pt x="52780" y="234432"/>
                    </a:cubicBezTo>
                    <a:cubicBezTo>
                      <a:pt x="53351" y="311679"/>
                      <a:pt x="38207" y="387879"/>
                      <a:pt x="9060" y="459317"/>
                    </a:cubicBezTo>
                    <a:cubicBezTo>
                      <a:pt x="6965" y="464460"/>
                      <a:pt x="15347" y="466746"/>
                      <a:pt x="17347" y="461603"/>
                    </a:cubicBezTo>
                    <a:cubicBezTo>
                      <a:pt x="47351" y="388260"/>
                      <a:pt x="62495" y="309584"/>
                      <a:pt x="61352" y="230336"/>
                    </a:cubicBezTo>
                    <a:cubicBezTo>
                      <a:pt x="60305" y="156612"/>
                      <a:pt x="48018" y="73078"/>
                      <a:pt x="11251" y="8118"/>
                    </a:cubicBezTo>
                    <a:cubicBezTo>
                      <a:pt x="10013" y="6117"/>
                      <a:pt x="6489" y="7451"/>
                      <a:pt x="7251" y="9832"/>
                    </a:cubicBezTo>
                    <a:lnTo>
                      <a:pt x="7251" y="9832"/>
                    </a:lnTo>
                    <a:close/>
                  </a:path>
                </a:pathLst>
              </a:custGeom>
              <a:solidFill>
                <a:srgbClr val="729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586D14D-3662-407F-9EBC-EBBBFC237AD9}"/>
                  </a:ext>
                </a:extLst>
              </p:cNvPr>
              <p:cNvSpPr/>
              <p:nvPr/>
            </p:nvSpPr>
            <p:spPr>
              <a:xfrm>
                <a:off x="6444234" y="2755201"/>
                <a:ext cx="219075" cy="142875"/>
              </a:xfrm>
              <a:custGeom>
                <a:avLst/>
                <a:gdLst>
                  <a:gd name="connsiteX0" fmla="*/ 212217 w 219075"/>
                  <a:gd name="connsiteY0" fmla="*/ 124873 h 142875"/>
                  <a:gd name="connsiteX1" fmla="*/ 122301 w 219075"/>
                  <a:gd name="connsiteY1" fmla="*/ 137541 h 142875"/>
                  <a:gd name="connsiteX2" fmla="*/ 59912 w 219075"/>
                  <a:gd name="connsiteY2" fmla="*/ 93345 h 142875"/>
                  <a:gd name="connsiteX3" fmla="*/ 7144 w 219075"/>
                  <a:gd name="connsiteY3" fmla="*/ 35909 h 142875"/>
                  <a:gd name="connsiteX4" fmla="*/ 93154 w 219075"/>
                  <a:gd name="connsiteY4" fmla="*/ 7144 h 142875"/>
                  <a:gd name="connsiteX5" fmla="*/ 168688 w 219075"/>
                  <a:gd name="connsiteY5" fmla="*/ 45434 h 142875"/>
                  <a:gd name="connsiteX6" fmla="*/ 212217 w 219075"/>
                  <a:gd name="connsiteY6" fmla="*/ 124873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075" h="142875">
                    <a:moveTo>
                      <a:pt x="212217" y="124873"/>
                    </a:moveTo>
                    <a:cubicBezTo>
                      <a:pt x="212217" y="124873"/>
                      <a:pt x="160687" y="104489"/>
                      <a:pt x="122301" y="137541"/>
                    </a:cubicBezTo>
                    <a:cubicBezTo>
                      <a:pt x="122301" y="137541"/>
                      <a:pt x="110966" y="83534"/>
                      <a:pt x="59912" y="93345"/>
                    </a:cubicBezTo>
                    <a:cubicBezTo>
                      <a:pt x="59912" y="93345"/>
                      <a:pt x="54674" y="43625"/>
                      <a:pt x="7144" y="35909"/>
                    </a:cubicBezTo>
                    <a:cubicBezTo>
                      <a:pt x="7144" y="35909"/>
                      <a:pt x="69533" y="28861"/>
                      <a:pt x="93154" y="7144"/>
                    </a:cubicBezTo>
                    <a:cubicBezTo>
                      <a:pt x="93154" y="7144"/>
                      <a:pt x="120301" y="56959"/>
                      <a:pt x="168688" y="45434"/>
                    </a:cubicBezTo>
                    <a:cubicBezTo>
                      <a:pt x="168688" y="45339"/>
                      <a:pt x="176022" y="79439"/>
                      <a:pt x="212217" y="12487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6FB9122D-243A-4E46-8303-F0F00AF9D026}"/>
                  </a:ext>
                </a:extLst>
              </p:cNvPr>
              <p:cNvSpPr/>
              <p:nvPr/>
            </p:nvSpPr>
            <p:spPr>
              <a:xfrm>
                <a:off x="6484035" y="2791944"/>
                <a:ext cx="161925" cy="85725"/>
              </a:xfrm>
              <a:custGeom>
                <a:avLst/>
                <a:gdLst>
                  <a:gd name="connsiteX0" fmla="*/ 161558 w 161925"/>
                  <a:gd name="connsiteY0" fmla="*/ 81843 h 85725"/>
                  <a:gd name="connsiteX1" fmla="*/ 8872 w 161925"/>
                  <a:gd name="connsiteY1" fmla="*/ 7167 h 85725"/>
                  <a:gd name="connsiteX2" fmla="*/ 8110 w 161925"/>
                  <a:gd name="connsiteY2" fmla="*/ 9739 h 85725"/>
                  <a:gd name="connsiteX3" fmla="*/ 90597 w 161925"/>
                  <a:gd name="connsiteY3" fmla="*/ 41172 h 85725"/>
                  <a:gd name="connsiteX4" fmla="*/ 160510 w 161925"/>
                  <a:gd name="connsiteY4" fmla="*/ 83082 h 85725"/>
                  <a:gd name="connsiteX5" fmla="*/ 161558 w 161925"/>
                  <a:gd name="connsiteY5" fmla="*/ 81843 h 85725"/>
                  <a:gd name="connsiteX6" fmla="*/ 161558 w 161925"/>
                  <a:gd name="connsiteY6" fmla="*/ 81843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1925" h="85725">
                    <a:moveTo>
                      <a:pt x="161558" y="81843"/>
                    </a:moveTo>
                    <a:cubicBezTo>
                      <a:pt x="122029" y="45553"/>
                      <a:pt x="62117" y="14978"/>
                      <a:pt x="8872" y="7167"/>
                    </a:cubicBezTo>
                    <a:cubicBezTo>
                      <a:pt x="7158" y="6882"/>
                      <a:pt x="6396" y="9263"/>
                      <a:pt x="8110" y="9739"/>
                    </a:cubicBezTo>
                    <a:cubicBezTo>
                      <a:pt x="36685" y="17835"/>
                      <a:pt x="64212" y="27265"/>
                      <a:pt x="90597" y="41172"/>
                    </a:cubicBezTo>
                    <a:cubicBezTo>
                      <a:pt x="114695" y="53840"/>
                      <a:pt x="136507" y="70604"/>
                      <a:pt x="160510" y="83082"/>
                    </a:cubicBezTo>
                    <a:cubicBezTo>
                      <a:pt x="161367" y="83463"/>
                      <a:pt x="162225" y="82415"/>
                      <a:pt x="161558" y="81843"/>
                    </a:cubicBezTo>
                    <a:lnTo>
                      <a:pt x="161558" y="8184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15C3DA-745F-4EC4-8B0E-31B5961C70BB}"/>
                  </a:ext>
                </a:extLst>
              </p:cNvPr>
              <p:cNvSpPr/>
              <p:nvPr/>
            </p:nvSpPr>
            <p:spPr>
              <a:xfrm>
                <a:off x="6512287" y="2810680"/>
                <a:ext cx="38100" cy="28575"/>
              </a:xfrm>
              <a:custGeom>
                <a:avLst/>
                <a:gdLst>
                  <a:gd name="connsiteX0" fmla="*/ 7671 w 38100"/>
                  <a:gd name="connsiteY0" fmla="*/ 23294 h 28575"/>
                  <a:gd name="connsiteX1" fmla="*/ 31578 w 38100"/>
                  <a:gd name="connsiteY1" fmla="*/ 10721 h 28575"/>
                  <a:gd name="connsiteX2" fmla="*/ 28721 w 38100"/>
                  <a:gd name="connsiteY2" fmla="*/ 7863 h 28575"/>
                  <a:gd name="connsiteX3" fmla="*/ 18624 w 38100"/>
                  <a:gd name="connsiteY3" fmla="*/ 16721 h 28575"/>
                  <a:gd name="connsiteX4" fmla="*/ 7480 w 38100"/>
                  <a:gd name="connsiteY4" fmla="*/ 22055 h 28575"/>
                  <a:gd name="connsiteX5" fmla="*/ 7671 w 38100"/>
                  <a:gd name="connsiteY5" fmla="*/ 23294 h 28575"/>
                  <a:gd name="connsiteX6" fmla="*/ 7671 w 38100"/>
                  <a:gd name="connsiteY6" fmla="*/ 232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" h="28575">
                    <a:moveTo>
                      <a:pt x="7671" y="23294"/>
                    </a:moveTo>
                    <a:cubicBezTo>
                      <a:pt x="16434" y="25103"/>
                      <a:pt x="26435" y="16912"/>
                      <a:pt x="31578" y="10721"/>
                    </a:cubicBezTo>
                    <a:cubicBezTo>
                      <a:pt x="33198" y="8720"/>
                      <a:pt x="30340" y="5768"/>
                      <a:pt x="28721" y="7863"/>
                    </a:cubicBezTo>
                    <a:cubicBezTo>
                      <a:pt x="25863" y="11387"/>
                      <a:pt x="22530" y="14340"/>
                      <a:pt x="18624" y="16721"/>
                    </a:cubicBezTo>
                    <a:cubicBezTo>
                      <a:pt x="15100" y="18912"/>
                      <a:pt x="10909" y="19769"/>
                      <a:pt x="7480" y="22055"/>
                    </a:cubicBezTo>
                    <a:cubicBezTo>
                      <a:pt x="7004" y="22341"/>
                      <a:pt x="7004" y="23198"/>
                      <a:pt x="7671" y="23294"/>
                    </a:cubicBezTo>
                    <a:lnTo>
                      <a:pt x="7671" y="232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5812313-D2B0-48DD-B207-C58BD7C6921E}"/>
                  </a:ext>
                </a:extLst>
              </p:cNvPr>
              <p:cNvSpPr/>
              <p:nvPr/>
            </p:nvSpPr>
            <p:spPr>
              <a:xfrm>
                <a:off x="6583153" y="2805804"/>
                <a:ext cx="19050" cy="47625"/>
              </a:xfrm>
              <a:custGeom>
                <a:avLst/>
                <a:gdLst>
                  <a:gd name="connsiteX0" fmla="*/ 19100 w 19050"/>
                  <a:gd name="connsiteY0" fmla="*/ 40266 h 47625"/>
                  <a:gd name="connsiteX1" fmla="*/ 10528 w 19050"/>
                  <a:gd name="connsiteY1" fmla="*/ 8072 h 47625"/>
                  <a:gd name="connsiteX2" fmla="*/ 7385 w 19050"/>
                  <a:gd name="connsiteY2" fmla="*/ 9977 h 47625"/>
                  <a:gd name="connsiteX3" fmla="*/ 17005 w 19050"/>
                  <a:gd name="connsiteY3" fmla="*/ 40647 h 47625"/>
                  <a:gd name="connsiteX4" fmla="*/ 19100 w 19050"/>
                  <a:gd name="connsiteY4" fmla="*/ 40266 h 47625"/>
                  <a:gd name="connsiteX5" fmla="*/ 19100 w 19050"/>
                  <a:gd name="connsiteY5" fmla="*/ 40266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47625">
                    <a:moveTo>
                      <a:pt x="19100" y="40266"/>
                    </a:moveTo>
                    <a:cubicBezTo>
                      <a:pt x="19672" y="29217"/>
                      <a:pt x="15481" y="17787"/>
                      <a:pt x="10528" y="8072"/>
                    </a:cubicBezTo>
                    <a:cubicBezTo>
                      <a:pt x="9480" y="5976"/>
                      <a:pt x="6242" y="7786"/>
                      <a:pt x="7385" y="9977"/>
                    </a:cubicBezTo>
                    <a:cubicBezTo>
                      <a:pt x="12528" y="19978"/>
                      <a:pt x="14338" y="29884"/>
                      <a:pt x="17005" y="40647"/>
                    </a:cubicBezTo>
                    <a:cubicBezTo>
                      <a:pt x="17291" y="41790"/>
                      <a:pt x="19100" y="41409"/>
                      <a:pt x="19100" y="40266"/>
                    </a:cubicBezTo>
                    <a:lnTo>
                      <a:pt x="19100" y="402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5934057-9714-4C5A-9FBE-51E891463623}"/>
                  </a:ext>
                </a:extLst>
              </p:cNvPr>
              <p:cNvSpPr/>
              <p:nvPr/>
            </p:nvSpPr>
            <p:spPr>
              <a:xfrm>
                <a:off x="6609276" y="2842768"/>
                <a:ext cx="66675" cy="66675"/>
              </a:xfrm>
              <a:custGeom>
                <a:avLst/>
                <a:gdLst>
                  <a:gd name="connsiteX0" fmla="*/ 16314 w 66675"/>
                  <a:gd name="connsiteY0" fmla="*/ 14637 h 66675"/>
                  <a:gd name="connsiteX1" fmla="*/ 14599 w 66675"/>
                  <a:gd name="connsiteY1" fmla="*/ 54737 h 66675"/>
                  <a:gd name="connsiteX2" fmla="*/ 54700 w 66675"/>
                  <a:gd name="connsiteY2" fmla="*/ 56452 h 66675"/>
                  <a:gd name="connsiteX3" fmla="*/ 56414 w 66675"/>
                  <a:gd name="connsiteY3" fmla="*/ 16351 h 66675"/>
                  <a:gd name="connsiteX4" fmla="*/ 16314 w 66675"/>
                  <a:gd name="connsiteY4" fmla="*/ 14637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16314" y="14637"/>
                    </a:moveTo>
                    <a:cubicBezTo>
                      <a:pt x="4789" y="25210"/>
                      <a:pt x="4026" y="43212"/>
                      <a:pt x="14599" y="54737"/>
                    </a:cubicBezTo>
                    <a:cubicBezTo>
                      <a:pt x="25172" y="66262"/>
                      <a:pt x="43174" y="67024"/>
                      <a:pt x="54700" y="56452"/>
                    </a:cubicBezTo>
                    <a:cubicBezTo>
                      <a:pt x="66225" y="45879"/>
                      <a:pt x="66987" y="27877"/>
                      <a:pt x="56414" y="16351"/>
                    </a:cubicBezTo>
                    <a:cubicBezTo>
                      <a:pt x="45841" y="4826"/>
                      <a:pt x="27839" y="3969"/>
                      <a:pt x="16314" y="14637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4BAADA2-7DD8-4653-B9EB-10AA442428EE}"/>
                  </a:ext>
                </a:extLst>
              </p:cNvPr>
              <p:cNvSpPr/>
              <p:nvPr/>
            </p:nvSpPr>
            <p:spPr>
              <a:xfrm>
                <a:off x="6652927" y="2899029"/>
                <a:ext cx="133350" cy="219075"/>
              </a:xfrm>
              <a:custGeom>
                <a:avLst/>
                <a:gdLst>
                  <a:gd name="connsiteX0" fmla="*/ 27432 w 133350"/>
                  <a:gd name="connsiteY0" fmla="*/ 7144 h 219075"/>
                  <a:gd name="connsiteX1" fmla="*/ 7144 w 133350"/>
                  <a:gd name="connsiteY1" fmla="*/ 95631 h 219075"/>
                  <a:gd name="connsiteX2" fmla="*/ 45910 w 133350"/>
                  <a:gd name="connsiteY2" fmla="*/ 161639 h 219075"/>
                  <a:gd name="connsiteX3" fmla="*/ 98679 w 133350"/>
                  <a:gd name="connsiteY3" fmla="*/ 219170 h 219075"/>
                  <a:gd name="connsiteX4" fmla="*/ 134684 w 133350"/>
                  <a:gd name="connsiteY4" fmla="*/ 135922 h 219075"/>
                  <a:gd name="connsiteX5" fmla="*/ 103060 w 133350"/>
                  <a:gd name="connsiteY5" fmla="*/ 57436 h 219075"/>
                  <a:gd name="connsiteX6" fmla="*/ 27432 w 133350"/>
                  <a:gd name="connsiteY6" fmla="*/ 7144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350" h="219075">
                    <a:moveTo>
                      <a:pt x="27432" y="7144"/>
                    </a:moveTo>
                    <a:cubicBezTo>
                      <a:pt x="27432" y="7144"/>
                      <a:pt x="43339" y="60198"/>
                      <a:pt x="7144" y="95631"/>
                    </a:cubicBezTo>
                    <a:cubicBezTo>
                      <a:pt x="7144" y="95631"/>
                      <a:pt x="60008" y="111538"/>
                      <a:pt x="45910" y="161639"/>
                    </a:cubicBezTo>
                    <a:cubicBezTo>
                      <a:pt x="45910" y="161639"/>
                      <a:pt x="95059" y="171164"/>
                      <a:pt x="98679" y="219170"/>
                    </a:cubicBezTo>
                    <a:cubicBezTo>
                      <a:pt x="98679" y="219170"/>
                      <a:pt x="110966" y="157639"/>
                      <a:pt x="134684" y="135922"/>
                    </a:cubicBezTo>
                    <a:cubicBezTo>
                      <a:pt x="134684" y="135922"/>
                      <a:pt x="87344" y="104585"/>
                      <a:pt x="103060" y="57436"/>
                    </a:cubicBezTo>
                    <a:cubicBezTo>
                      <a:pt x="103060" y="57340"/>
                      <a:pt x="69628" y="47053"/>
                      <a:pt x="27432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687E8D28-5118-4241-9DD9-1CF9FABB5ADD}"/>
                  </a:ext>
                </a:extLst>
              </p:cNvPr>
              <p:cNvSpPr/>
              <p:nvPr/>
            </p:nvSpPr>
            <p:spPr>
              <a:xfrm>
                <a:off x="6677148" y="2910166"/>
                <a:ext cx="76200" cy="171450"/>
              </a:xfrm>
              <a:custGeom>
                <a:avLst/>
                <a:gdLst>
                  <a:gd name="connsiteX0" fmla="*/ 7211 w 76200"/>
                  <a:gd name="connsiteY0" fmla="*/ 8104 h 171450"/>
                  <a:gd name="connsiteX1" fmla="*/ 44454 w 76200"/>
                  <a:gd name="connsiteY1" fmla="*/ 84875 h 171450"/>
                  <a:gd name="connsiteX2" fmla="*/ 67314 w 76200"/>
                  <a:gd name="connsiteY2" fmla="*/ 166504 h 171450"/>
                  <a:gd name="connsiteX3" fmla="*/ 69981 w 76200"/>
                  <a:gd name="connsiteY3" fmla="*/ 166123 h 171450"/>
                  <a:gd name="connsiteX4" fmla="*/ 8735 w 76200"/>
                  <a:gd name="connsiteY4" fmla="*/ 7437 h 171450"/>
                  <a:gd name="connsiteX5" fmla="*/ 7211 w 76200"/>
                  <a:gd name="connsiteY5" fmla="*/ 8104 h 171450"/>
                  <a:gd name="connsiteX6" fmla="*/ 7211 w 76200"/>
                  <a:gd name="connsiteY6" fmla="*/ 810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" h="171450">
                    <a:moveTo>
                      <a:pt x="7211" y="8104"/>
                    </a:moveTo>
                    <a:cubicBezTo>
                      <a:pt x="18260" y="34297"/>
                      <a:pt x="33595" y="58491"/>
                      <a:pt x="44454" y="84875"/>
                    </a:cubicBezTo>
                    <a:cubicBezTo>
                      <a:pt x="55217" y="111355"/>
                      <a:pt x="61980" y="138501"/>
                      <a:pt x="67314" y="166504"/>
                    </a:cubicBezTo>
                    <a:cubicBezTo>
                      <a:pt x="67600" y="168028"/>
                      <a:pt x="70076" y="167647"/>
                      <a:pt x="69981" y="166123"/>
                    </a:cubicBezTo>
                    <a:cubicBezTo>
                      <a:pt x="66647" y="112307"/>
                      <a:pt x="41406" y="50204"/>
                      <a:pt x="8735" y="7437"/>
                    </a:cubicBezTo>
                    <a:cubicBezTo>
                      <a:pt x="8164" y="6865"/>
                      <a:pt x="6830" y="7151"/>
                      <a:pt x="7211" y="8104"/>
                    </a:cubicBezTo>
                    <a:lnTo>
                      <a:pt x="7211" y="810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41D42A8-ABDD-4EB2-A25C-E835A3456D3B}"/>
                  </a:ext>
                </a:extLst>
              </p:cNvPr>
              <p:cNvSpPr/>
              <p:nvPr/>
            </p:nvSpPr>
            <p:spPr>
              <a:xfrm>
                <a:off x="6707328" y="3015629"/>
                <a:ext cx="28575" cy="38100"/>
              </a:xfrm>
              <a:custGeom>
                <a:avLst/>
                <a:gdLst>
                  <a:gd name="connsiteX0" fmla="*/ 8464 w 28575"/>
                  <a:gd name="connsiteY0" fmla="*/ 30847 h 38100"/>
                  <a:gd name="connsiteX1" fmla="*/ 14084 w 28575"/>
                  <a:gd name="connsiteY1" fmla="*/ 21227 h 38100"/>
                  <a:gd name="connsiteX2" fmla="*/ 24180 w 28575"/>
                  <a:gd name="connsiteY2" fmla="*/ 11035 h 38100"/>
                  <a:gd name="connsiteX3" fmla="*/ 22085 w 28575"/>
                  <a:gd name="connsiteY3" fmla="*/ 7511 h 38100"/>
                  <a:gd name="connsiteX4" fmla="*/ 7226 w 28575"/>
                  <a:gd name="connsiteY4" fmla="*/ 30371 h 38100"/>
                  <a:gd name="connsiteX5" fmla="*/ 8464 w 28575"/>
                  <a:gd name="connsiteY5" fmla="*/ 30847 h 38100"/>
                  <a:gd name="connsiteX6" fmla="*/ 8464 w 28575"/>
                  <a:gd name="connsiteY6" fmla="*/ 3084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" h="38100">
                    <a:moveTo>
                      <a:pt x="8464" y="30847"/>
                    </a:moveTo>
                    <a:cubicBezTo>
                      <a:pt x="10845" y="27990"/>
                      <a:pt x="11893" y="24275"/>
                      <a:pt x="14084" y="21227"/>
                    </a:cubicBezTo>
                    <a:cubicBezTo>
                      <a:pt x="16846" y="17227"/>
                      <a:pt x="20180" y="13798"/>
                      <a:pt x="24180" y="11035"/>
                    </a:cubicBezTo>
                    <a:cubicBezTo>
                      <a:pt x="26371" y="9607"/>
                      <a:pt x="24275" y="5987"/>
                      <a:pt x="22085" y="7511"/>
                    </a:cubicBezTo>
                    <a:cubicBezTo>
                      <a:pt x="15417" y="12178"/>
                      <a:pt x="6178" y="21322"/>
                      <a:pt x="7226" y="30371"/>
                    </a:cubicBezTo>
                    <a:cubicBezTo>
                      <a:pt x="7321" y="30847"/>
                      <a:pt x="8083" y="31419"/>
                      <a:pt x="8464" y="30847"/>
                    </a:cubicBezTo>
                    <a:lnTo>
                      <a:pt x="8464" y="3084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093717E-F208-48BE-A73B-373CBC607785}"/>
                  </a:ext>
                </a:extLst>
              </p:cNvPr>
              <p:cNvSpPr/>
              <p:nvPr/>
            </p:nvSpPr>
            <p:spPr>
              <a:xfrm>
                <a:off x="6701355" y="2955985"/>
                <a:ext cx="38100" cy="28575"/>
              </a:xfrm>
              <a:custGeom>
                <a:avLst/>
                <a:gdLst>
                  <a:gd name="connsiteX0" fmla="*/ 7864 w 38100"/>
                  <a:gd name="connsiteY0" fmla="*/ 9243 h 28575"/>
                  <a:gd name="connsiteX1" fmla="*/ 37582 w 38100"/>
                  <a:gd name="connsiteY1" fmla="*/ 21435 h 28575"/>
                  <a:gd name="connsiteX2" fmla="*/ 39487 w 38100"/>
                  <a:gd name="connsiteY2" fmla="*/ 18292 h 28575"/>
                  <a:gd name="connsiteX3" fmla="*/ 8150 w 38100"/>
                  <a:gd name="connsiteY3" fmla="*/ 7147 h 28575"/>
                  <a:gd name="connsiteX4" fmla="*/ 7864 w 38100"/>
                  <a:gd name="connsiteY4" fmla="*/ 9243 h 28575"/>
                  <a:gd name="connsiteX5" fmla="*/ 7864 w 38100"/>
                  <a:gd name="connsiteY5" fmla="*/ 9243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28575">
                    <a:moveTo>
                      <a:pt x="7864" y="9243"/>
                    </a:moveTo>
                    <a:cubicBezTo>
                      <a:pt x="18342" y="12767"/>
                      <a:pt x="28152" y="15529"/>
                      <a:pt x="37582" y="21435"/>
                    </a:cubicBezTo>
                    <a:cubicBezTo>
                      <a:pt x="39582" y="22673"/>
                      <a:pt x="41487" y="19530"/>
                      <a:pt x="39487" y="18292"/>
                    </a:cubicBezTo>
                    <a:cubicBezTo>
                      <a:pt x="30248" y="12577"/>
                      <a:pt x="19104" y="7433"/>
                      <a:pt x="8150" y="7147"/>
                    </a:cubicBezTo>
                    <a:cubicBezTo>
                      <a:pt x="6912" y="7052"/>
                      <a:pt x="6816" y="8862"/>
                      <a:pt x="7864" y="9243"/>
                    </a:cubicBezTo>
                    <a:lnTo>
                      <a:pt x="7864" y="924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596736B8-5380-42D6-A572-8DF8017D68D4}"/>
                  </a:ext>
                </a:extLst>
              </p:cNvPr>
              <p:cNvSpPr/>
              <p:nvPr/>
            </p:nvSpPr>
            <p:spPr>
              <a:xfrm>
                <a:off x="6645090" y="2881858"/>
                <a:ext cx="66675" cy="66675"/>
              </a:xfrm>
              <a:custGeom>
                <a:avLst/>
                <a:gdLst>
                  <a:gd name="connsiteX0" fmla="*/ 54700 w 66675"/>
                  <a:gd name="connsiteY0" fmla="*/ 56414 h 66675"/>
                  <a:gd name="connsiteX1" fmla="*/ 14599 w 66675"/>
                  <a:gd name="connsiteY1" fmla="*/ 54700 h 66675"/>
                  <a:gd name="connsiteX2" fmla="*/ 16314 w 66675"/>
                  <a:gd name="connsiteY2" fmla="*/ 14599 h 66675"/>
                  <a:gd name="connsiteX3" fmla="*/ 56414 w 66675"/>
                  <a:gd name="connsiteY3" fmla="*/ 16314 h 66675"/>
                  <a:gd name="connsiteX4" fmla="*/ 54700 w 66675"/>
                  <a:gd name="connsiteY4" fmla="*/ 5641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54700" y="56414"/>
                    </a:moveTo>
                    <a:cubicBezTo>
                      <a:pt x="43174" y="66987"/>
                      <a:pt x="25172" y="66225"/>
                      <a:pt x="14599" y="54700"/>
                    </a:cubicBezTo>
                    <a:cubicBezTo>
                      <a:pt x="4027" y="43174"/>
                      <a:pt x="4788" y="25172"/>
                      <a:pt x="16314" y="14599"/>
                    </a:cubicBezTo>
                    <a:cubicBezTo>
                      <a:pt x="27839" y="4027"/>
                      <a:pt x="45841" y="4789"/>
                      <a:pt x="56414" y="16314"/>
                    </a:cubicBezTo>
                    <a:cubicBezTo>
                      <a:pt x="67082" y="27839"/>
                      <a:pt x="66225" y="45746"/>
                      <a:pt x="54700" y="56414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6932EDA-E167-43F7-8E96-169EF4FFD51D}"/>
                  </a:ext>
                </a:extLst>
              </p:cNvPr>
              <p:cNvSpPr/>
              <p:nvPr/>
            </p:nvSpPr>
            <p:spPr>
              <a:xfrm>
                <a:off x="6597941" y="2889155"/>
                <a:ext cx="66675" cy="66675"/>
              </a:xfrm>
              <a:custGeom>
                <a:avLst/>
                <a:gdLst>
                  <a:gd name="connsiteX0" fmla="*/ 16314 w 66675"/>
                  <a:gd name="connsiteY0" fmla="*/ 14637 h 66675"/>
                  <a:gd name="connsiteX1" fmla="*/ 14599 w 66675"/>
                  <a:gd name="connsiteY1" fmla="*/ 54737 h 66675"/>
                  <a:gd name="connsiteX2" fmla="*/ 54700 w 66675"/>
                  <a:gd name="connsiteY2" fmla="*/ 56452 h 66675"/>
                  <a:gd name="connsiteX3" fmla="*/ 56414 w 66675"/>
                  <a:gd name="connsiteY3" fmla="*/ 16351 h 66675"/>
                  <a:gd name="connsiteX4" fmla="*/ 16314 w 66675"/>
                  <a:gd name="connsiteY4" fmla="*/ 14637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16314" y="14637"/>
                    </a:moveTo>
                    <a:cubicBezTo>
                      <a:pt x="4789" y="25210"/>
                      <a:pt x="4026" y="43212"/>
                      <a:pt x="14599" y="54737"/>
                    </a:cubicBezTo>
                    <a:cubicBezTo>
                      <a:pt x="25172" y="66262"/>
                      <a:pt x="43174" y="67024"/>
                      <a:pt x="54700" y="56452"/>
                    </a:cubicBezTo>
                    <a:cubicBezTo>
                      <a:pt x="66225" y="45879"/>
                      <a:pt x="66987" y="27877"/>
                      <a:pt x="56414" y="16351"/>
                    </a:cubicBezTo>
                    <a:cubicBezTo>
                      <a:pt x="45841" y="4826"/>
                      <a:pt x="27839" y="3969"/>
                      <a:pt x="16314" y="14637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F859194-8975-4021-B7E2-0E206EA1D101}"/>
                  </a:ext>
                </a:extLst>
              </p:cNvPr>
              <p:cNvSpPr/>
              <p:nvPr/>
            </p:nvSpPr>
            <p:spPr>
              <a:xfrm>
                <a:off x="6526696" y="3822012"/>
                <a:ext cx="200025" cy="142875"/>
              </a:xfrm>
              <a:custGeom>
                <a:avLst/>
                <a:gdLst>
                  <a:gd name="connsiteX0" fmla="*/ 9169 w 200025"/>
                  <a:gd name="connsiteY0" fmla="*/ 144865 h 142875"/>
                  <a:gd name="connsiteX1" fmla="*/ 109562 w 200025"/>
                  <a:gd name="connsiteY1" fmla="*/ 89906 h 142875"/>
                  <a:gd name="connsiteX2" fmla="*/ 193192 w 200025"/>
                  <a:gd name="connsiteY2" fmla="*/ 13039 h 142875"/>
                  <a:gd name="connsiteX3" fmla="*/ 188429 w 200025"/>
                  <a:gd name="connsiteY3" fmla="*/ 8277 h 142875"/>
                  <a:gd name="connsiteX4" fmla="*/ 103276 w 200025"/>
                  <a:gd name="connsiteY4" fmla="*/ 86953 h 142875"/>
                  <a:gd name="connsiteX5" fmla="*/ 7835 w 200025"/>
                  <a:gd name="connsiteY5" fmla="*/ 141913 h 142875"/>
                  <a:gd name="connsiteX6" fmla="*/ 9169 w 200025"/>
                  <a:gd name="connsiteY6" fmla="*/ 144865 h 142875"/>
                  <a:gd name="connsiteX7" fmla="*/ 9169 w 200025"/>
                  <a:gd name="connsiteY7" fmla="*/ 144865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0025" h="142875">
                    <a:moveTo>
                      <a:pt x="9169" y="144865"/>
                    </a:moveTo>
                    <a:cubicBezTo>
                      <a:pt x="44792" y="134007"/>
                      <a:pt x="79368" y="111242"/>
                      <a:pt x="109562" y="89906"/>
                    </a:cubicBezTo>
                    <a:cubicBezTo>
                      <a:pt x="140709" y="67998"/>
                      <a:pt x="169474" y="42948"/>
                      <a:pt x="193192" y="13039"/>
                    </a:cubicBezTo>
                    <a:cubicBezTo>
                      <a:pt x="195859" y="9705"/>
                      <a:pt x="191096" y="4943"/>
                      <a:pt x="188429" y="8277"/>
                    </a:cubicBezTo>
                    <a:cubicBezTo>
                      <a:pt x="164331" y="38852"/>
                      <a:pt x="135185" y="64760"/>
                      <a:pt x="103276" y="86953"/>
                    </a:cubicBezTo>
                    <a:cubicBezTo>
                      <a:pt x="72796" y="108194"/>
                      <a:pt x="39363" y="122767"/>
                      <a:pt x="7835" y="141913"/>
                    </a:cubicBezTo>
                    <a:cubicBezTo>
                      <a:pt x="6406" y="142770"/>
                      <a:pt x="7359" y="145341"/>
                      <a:pt x="9169" y="144865"/>
                    </a:cubicBezTo>
                    <a:lnTo>
                      <a:pt x="9169" y="144865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53225C0-6BE7-4D9B-81F0-941186BD6833}"/>
                  </a:ext>
                </a:extLst>
              </p:cNvPr>
              <p:cNvSpPr/>
              <p:nvPr/>
            </p:nvSpPr>
            <p:spPr>
              <a:xfrm>
                <a:off x="6398956" y="3664166"/>
                <a:ext cx="314325" cy="400050"/>
              </a:xfrm>
              <a:custGeom>
                <a:avLst/>
                <a:gdLst>
                  <a:gd name="connsiteX0" fmla="*/ 313787 w 314325"/>
                  <a:gd name="connsiteY0" fmla="*/ 8103 h 400050"/>
                  <a:gd name="connsiteX1" fmla="*/ 266543 w 314325"/>
                  <a:gd name="connsiteY1" fmla="*/ 124213 h 400050"/>
                  <a:gd name="connsiteX2" fmla="*/ 196916 w 314325"/>
                  <a:gd name="connsiteY2" fmla="*/ 231178 h 400050"/>
                  <a:gd name="connsiteX3" fmla="*/ 9559 w 314325"/>
                  <a:gd name="connsiteY3" fmla="*/ 385769 h 400050"/>
                  <a:gd name="connsiteX4" fmla="*/ 14417 w 314325"/>
                  <a:gd name="connsiteY4" fmla="*/ 394056 h 400050"/>
                  <a:gd name="connsiteX5" fmla="*/ 203869 w 314325"/>
                  <a:gd name="connsiteY5" fmla="*/ 232417 h 400050"/>
                  <a:gd name="connsiteX6" fmla="*/ 316454 w 314325"/>
                  <a:gd name="connsiteY6" fmla="*/ 8770 h 400050"/>
                  <a:gd name="connsiteX7" fmla="*/ 313787 w 314325"/>
                  <a:gd name="connsiteY7" fmla="*/ 8103 h 400050"/>
                  <a:gd name="connsiteX8" fmla="*/ 313787 w 314325"/>
                  <a:gd name="connsiteY8" fmla="*/ 8103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4325" h="400050">
                    <a:moveTo>
                      <a:pt x="313787" y="8103"/>
                    </a:moveTo>
                    <a:cubicBezTo>
                      <a:pt x="298166" y="47155"/>
                      <a:pt x="285879" y="86684"/>
                      <a:pt x="266543" y="124213"/>
                    </a:cubicBezTo>
                    <a:cubicBezTo>
                      <a:pt x="247017" y="162122"/>
                      <a:pt x="223586" y="197936"/>
                      <a:pt x="196916" y="231178"/>
                    </a:cubicBezTo>
                    <a:cubicBezTo>
                      <a:pt x="145290" y="295663"/>
                      <a:pt x="82520" y="347193"/>
                      <a:pt x="9559" y="385769"/>
                    </a:cubicBezTo>
                    <a:cubicBezTo>
                      <a:pt x="4034" y="388627"/>
                      <a:pt x="8987" y="397009"/>
                      <a:pt x="14417" y="394056"/>
                    </a:cubicBezTo>
                    <a:cubicBezTo>
                      <a:pt x="87759" y="354718"/>
                      <a:pt x="153005" y="298234"/>
                      <a:pt x="203869" y="232417"/>
                    </a:cubicBezTo>
                    <a:cubicBezTo>
                      <a:pt x="253018" y="168885"/>
                      <a:pt x="300071" y="88208"/>
                      <a:pt x="316454" y="8770"/>
                    </a:cubicBezTo>
                    <a:cubicBezTo>
                      <a:pt x="316740" y="7055"/>
                      <a:pt x="314454" y="6484"/>
                      <a:pt x="313787" y="8103"/>
                    </a:cubicBezTo>
                    <a:lnTo>
                      <a:pt x="313787" y="8103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E6EE5ABC-0F46-4213-99CC-BFD321B98888}"/>
                  </a:ext>
                </a:extLst>
              </p:cNvPr>
              <p:cNvSpPr/>
              <p:nvPr/>
            </p:nvSpPr>
            <p:spPr>
              <a:xfrm>
                <a:off x="6669500" y="3862117"/>
                <a:ext cx="85725" cy="19050"/>
              </a:xfrm>
              <a:custGeom>
                <a:avLst/>
                <a:gdLst>
                  <a:gd name="connsiteX0" fmla="*/ 81915 w 85725"/>
                  <a:gd name="connsiteY0" fmla="*/ 12653 h 19050"/>
                  <a:gd name="connsiteX1" fmla="*/ 9716 w 85725"/>
                  <a:gd name="connsiteY1" fmla="*/ 8367 h 19050"/>
                  <a:gd name="connsiteX2" fmla="*/ 9716 w 85725"/>
                  <a:gd name="connsiteY2" fmla="*/ 13701 h 19050"/>
                  <a:gd name="connsiteX3" fmla="*/ 45625 w 85725"/>
                  <a:gd name="connsiteY3" fmla="*/ 13796 h 19050"/>
                  <a:gd name="connsiteX4" fmla="*/ 81534 w 85725"/>
                  <a:gd name="connsiteY4" fmla="*/ 15130 h 19050"/>
                  <a:gd name="connsiteX5" fmla="*/ 81915 w 85725"/>
                  <a:gd name="connsiteY5" fmla="*/ 12653 h 19050"/>
                  <a:gd name="connsiteX6" fmla="*/ 81915 w 85725"/>
                  <a:gd name="connsiteY6" fmla="*/ 12653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725" h="19050">
                    <a:moveTo>
                      <a:pt x="81915" y="12653"/>
                    </a:moveTo>
                    <a:cubicBezTo>
                      <a:pt x="60198" y="4938"/>
                      <a:pt x="32385" y="7224"/>
                      <a:pt x="9716" y="8367"/>
                    </a:cubicBezTo>
                    <a:cubicBezTo>
                      <a:pt x="6286" y="8558"/>
                      <a:pt x="6286" y="13796"/>
                      <a:pt x="9716" y="13701"/>
                    </a:cubicBezTo>
                    <a:cubicBezTo>
                      <a:pt x="21717" y="13320"/>
                      <a:pt x="33623" y="13320"/>
                      <a:pt x="45625" y="13796"/>
                    </a:cubicBezTo>
                    <a:cubicBezTo>
                      <a:pt x="57436" y="14273"/>
                      <a:pt x="69818" y="16368"/>
                      <a:pt x="81534" y="15130"/>
                    </a:cubicBezTo>
                    <a:cubicBezTo>
                      <a:pt x="83058" y="15035"/>
                      <a:pt x="83344" y="13225"/>
                      <a:pt x="81915" y="12653"/>
                    </a:cubicBezTo>
                    <a:lnTo>
                      <a:pt x="81915" y="12653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E0495492-1732-490C-87E0-0F523D277641}"/>
                  </a:ext>
                </a:extLst>
              </p:cNvPr>
              <p:cNvSpPr/>
              <p:nvPr/>
            </p:nvSpPr>
            <p:spPr>
              <a:xfrm>
                <a:off x="6671808" y="3866561"/>
                <a:ext cx="47625" cy="57150"/>
              </a:xfrm>
              <a:custGeom>
                <a:avLst/>
                <a:gdLst>
                  <a:gd name="connsiteX0" fmla="*/ 7598 w 47625"/>
                  <a:gd name="connsiteY0" fmla="*/ 9257 h 57150"/>
                  <a:gd name="connsiteX1" fmla="*/ 29125 w 47625"/>
                  <a:gd name="connsiteY1" fmla="*/ 26973 h 57150"/>
                  <a:gd name="connsiteX2" fmla="*/ 43984 w 47625"/>
                  <a:gd name="connsiteY2" fmla="*/ 55072 h 57150"/>
                  <a:gd name="connsiteX3" fmla="*/ 48746 w 47625"/>
                  <a:gd name="connsiteY3" fmla="*/ 54405 h 57150"/>
                  <a:gd name="connsiteX4" fmla="*/ 8836 w 47625"/>
                  <a:gd name="connsiteY4" fmla="*/ 7161 h 57150"/>
                  <a:gd name="connsiteX5" fmla="*/ 7598 w 47625"/>
                  <a:gd name="connsiteY5" fmla="*/ 9257 h 57150"/>
                  <a:gd name="connsiteX6" fmla="*/ 7598 w 47625"/>
                  <a:gd name="connsiteY6" fmla="*/ 9257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625" h="57150">
                    <a:moveTo>
                      <a:pt x="7598" y="9257"/>
                    </a:moveTo>
                    <a:cubicBezTo>
                      <a:pt x="14932" y="14972"/>
                      <a:pt x="22838" y="20020"/>
                      <a:pt x="29125" y="26973"/>
                    </a:cubicBezTo>
                    <a:cubicBezTo>
                      <a:pt x="36554" y="35355"/>
                      <a:pt x="40364" y="44689"/>
                      <a:pt x="43984" y="55072"/>
                    </a:cubicBezTo>
                    <a:cubicBezTo>
                      <a:pt x="44841" y="57453"/>
                      <a:pt x="49222" y="57358"/>
                      <a:pt x="48746" y="54405"/>
                    </a:cubicBezTo>
                    <a:cubicBezTo>
                      <a:pt x="46079" y="34593"/>
                      <a:pt x="29029" y="11352"/>
                      <a:pt x="8836" y="7161"/>
                    </a:cubicBezTo>
                    <a:cubicBezTo>
                      <a:pt x="7693" y="6971"/>
                      <a:pt x="6455" y="8399"/>
                      <a:pt x="7598" y="9257"/>
                    </a:cubicBezTo>
                    <a:lnTo>
                      <a:pt x="7598" y="9257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EE9AE37-5B0B-4D15-9CE3-85A06731534A}"/>
                  </a:ext>
                </a:extLst>
              </p:cNvPr>
              <p:cNvSpPr/>
              <p:nvPr/>
            </p:nvSpPr>
            <p:spPr>
              <a:xfrm>
                <a:off x="6658919" y="3681237"/>
                <a:ext cx="28575" cy="76200"/>
              </a:xfrm>
              <a:custGeom>
                <a:avLst/>
                <a:gdLst>
                  <a:gd name="connsiteX0" fmla="*/ 7153 w 28575"/>
                  <a:gd name="connsiteY0" fmla="*/ 8748 h 76200"/>
                  <a:gd name="connsiteX1" fmla="*/ 14392 w 28575"/>
                  <a:gd name="connsiteY1" fmla="*/ 50277 h 76200"/>
                  <a:gd name="connsiteX2" fmla="*/ 25155 w 28575"/>
                  <a:gd name="connsiteY2" fmla="*/ 72565 h 76200"/>
                  <a:gd name="connsiteX3" fmla="*/ 28298 w 28575"/>
                  <a:gd name="connsiteY3" fmla="*/ 67231 h 76200"/>
                  <a:gd name="connsiteX4" fmla="*/ 18201 w 28575"/>
                  <a:gd name="connsiteY4" fmla="*/ 37227 h 76200"/>
                  <a:gd name="connsiteX5" fmla="*/ 10486 w 28575"/>
                  <a:gd name="connsiteY5" fmla="*/ 8271 h 76200"/>
                  <a:gd name="connsiteX6" fmla="*/ 7153 w 28575"/>
                  <a:gd name="connsiteY6" fmla="*/ 8748 h 76200"/>
                  <a:gd name="connsiteX7" fmla="*/ 7153 w 28575"/>
                  <a:gd name="connsiteY7" fmla="*/ 8748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75" h="76200">
                    <a:moveTo>
                      <a:pt x="7153" y="8748"/>
                    </a:moveTo>
                    <a:cubicBezTo>
                      <a:pt x="8581" y="22749"/>
                      <a:pt x="11534" y="36465"/>
                      <a:pt x="14392" y="50277"/>
                    </a:cubicBezTo>
                    <a:cubicBezTo>
                      <a:pt x="16106" y="58373"/>
                      <a:pt x="16678" y="68660"/>
                      <a:pt x="25155" y="72565"/>
                    </a:cubicBezTo>
                    <a:cubicBezTo>
                      <a:pt x="28679" y="74184"/>
                      <a:pt x="31632" y="69422"/>
                      <a:pt x="28298" y="67231"/>
                    </a:cubicBezTo>
                    <a:cubicBezTo>
                      <a:pt x="20868" y="62469"/>
                      <a:pt x="19916" y="44847"/>
                      <a:pt x="18201" y="37227"/>
                    </a:cubicBezTo>
                    <a:cubicBezTo>
                      <a:pt x="16011" y="27512"/>
                      <a:pt x="13630" y="17796"/>
                      <a:pt x="10486" y="8271"/>
                    </a:cubicBezTo>
                    <a:cubicBezTo>
                      <a:pt x="9915" y="6652"/>
                      <a:pt x="6962" y="6747"/>
                      <a:pt x="7153" y="8748"/>
                    </a:cubicBezTo>
                    <a:lnTo>
                      <a:pt x="7153" y="8748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DB80C91-19B3-44FD-B5E0-0DA1D5159F1D}"/>
                  </a:ext>
                </a:extLst>
              </p:cNvPr>
              <p:cNvSpPr/>
              <p:nvPr/>
            </p:nvSpPr>
            <p:spPr>
              <a:xfrm>
                <a:off x="6679885" y="3690574"/>
                <a:ext cx="76200" cy="66675"/>
              </a:xfrm>
              <a:custGeom>
                <a:avLst/>
                <a:gdLst>
                  <a:gd name="connsiteX0" fmla="*/ 69149 w 76200"/>
                  <a:gd name="connsiteY0" fmla="*/ 7507 h 66675"/>
                  <a:gd name="connsiteX1" fmla="*/ 43146 w 76200"/>
                  <a:gd name="connsiteY1" fmla="*/ 33796 h 66675"/>
                  <a:gd name="connsiteX2" fmla="*/ 30954 w 76200"/>
                  <a:gd name="connsiteY2" fmla="*/ 44655 h 66675"/>
                  <a:gd name="connsiteX3" fmla="*/ 8665 w 76200"/>
                  <a:gd name="connsiteY3" fmla="*/ 58180 h 66675"/>
                  <a:gd name="connsiteX4" fmla="*/ 7236 w 76200"/>
                  <a:gd name="connsiteY4" fmla="*/ 60085 h 66675"/>
                  <a:gd name="connsiteX5" fmla="*/ 7713 w 76200"/>
                  <a:gd name="connsiteY5" fmla="*/ 61419 h 66675"/>
                  <a:gd name="connsiteX6" fmla="*/ 10951 w 76200"/>
                  <a:gd name="connsiteY6" fmla="*/ 63228 h 66675"/>
                  <a:gd name="connsiteX7" fmla="*/ 42384 w 76200"/>
                  <a:gd name="connsiteY7" fmla="*/ 41702 h 66675"/>
                  <a:gd name="connsiteX8" fmla="*/ 71340 w 76200"/>
                  <a:gd name="connsiteY8" fmla="*/ 9126 h 66675"/>
                  <a:gd name="connsiteX9" fmla="*/ 69149 w 76200"/>
                  <a:gd name="connsiteY9" fmla="*/ 7507 h 66675"/>
                  <a:gd name="connsiteX10" fmla="*/ 69149 w 76200"/>
                  <a:gd name="connsiteY10" fmla="*/ 7507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200" h="66675">
                    <a:moveTo>
                      <a:pt x="69149" y="7507"/>
                    </a:moveTo>
                    <a:cubicBezTo>
                      <a:pt x="60481" y="16175"/>
                      <a:pt x="52004" y="25224"/>
                      <a:pt x="43146" y="33796"/>
                    </a:cubicBezTo>
                    <a:cubicBezTo>
                      <a:pt x="39240" y="37606"/>
                      <a:pt x="35145" y="41226"/>
                      <a:pt x="30954" y="44655"/>
                    </a:cubicBezTo>
                    <a:cubicBezTo>
                      <a:pt x="25810" y="48846"/>
                      <a:pt x="15904" y="57990"/>
                      <a:pt x="8665" y="58180"/>
                    </a:cubicBezTo>
                    <a:cubicBezTo>
                      <a:pt x="7713" y="58180"/>
                      <a:pt x="6855" y="59133"/>
                      <a:pt x="7236" y="60085"/>
                    </a:cubicBezTo>
                    <a:cubicBezTo>
                      <a:pt x="7427" y="60561"/>
                      <a:pt x="7522" y="60942"/>
                      <a:pt x="7713" y="61419"/>
                    </a:cubicBezTo>
                    <a:cubicBezTo>
                      <a:pt x="8189" y="62752"/>
                      <a:pt x="9427" y="63609"/>
                      <a:pt x="10951" y="63228"/>
                    </a:cubicBezTo>
                    <a:cubicBezTo>
                      <a:pt x="22476" y="59799"/>
                      <a:pt x="33716" y="49703"/>
                      <a:pt x="42384" y="41702"/>
                    </a:cubicBezTo>
                    <a:cubicBezTo>
                      <a:pt x="53242" y="31796"/>
                      <a:pt x="62386" y="20747"/>
                      <a:pt x="71340" y="9126"/>
                    </a:cubicBezTo>
                    <a:cubicBezTo>
                      <a:pt x="72102" y="7888"/>
                      <a:pt x="70101" y="6459"/>
                      <a:pt x="69149" y="7507"/>
                    </a:cubicBezTo>
                    <a:lnTo>
                      <a:pt x="69149" y="7507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E5915AC-CB14-4A92-9332-36C99669D2E8}"/>
                  </a:ext>
                </a:extLst>
              </p:cNvPr>
              <p:cNvSpPr/>
              <p:nvPr/>
            </p:nvSpPr>
            <p:spPr>
              <a:xfrm>
                <a:off x="6430912" y="3831924"/>
                <a:ext cx="95250" cy="209550"/>
              </a:xfrm>
              <a:custGeom>
                <a:avLst/>
                <a:gdLst>
                  <a:gd name="connsiteX0" fmla="*/ 74568 w 95250"/>
                  <a:gd name="connsiteY0" fmla="*/ 9127 h 209550"/>
                  <a:gd name="connsiteX1" fmla="*/ 7893 w 95250"/>
                  <a:gd name="connsiteY1" fmla="*/ 203818 h 209550"/>
                  <a:gd name="connsiteX2" fmla="*/ 11703 w 95250"/>
                  <a:gd name="connsiteY2" fmla="*/ 207629 h 209550"/>
                  <a:gd name="connsiteX3" fmla="*/ 77806 w 95250"/>
                  <a:gd name="connsiteY3" fmla="*/ 108283 h 209550"/>
                  <a:gd name="connsiteX4" fmla="*/ 76854 w 95250"/>
                  <a:gd name="connsiteY4" fmla="*/ 7794 h 209550"/>
                  <a:gd name="connsiteX5" fmla="*/ 74568 w 95250"/>
                  <a:gd name="connsiteY5" fmla="*/ 9127 h 209550"/>
                  <a:gd name="connsiteX6" fmla="*/ 74568 w 95250"/>
                  <a:gd name="connsiteY6" fmla="*/ 9127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250" h="209550">
                    <a:moveTo>
                      <a:pt x="74568" y="9127"/>
                    </a:moveTo>
                    <a:cubicBezTo>
                      <a:pt x="105429" y="81327"/>
                      <a:pt x="53327" y="150955"/>
                      <a:pt x="7893" y="203818"/>
                    </a:cubicBezTo>
                    <a:cubicBezTo>
                      <a:pt x="5607" y="206485"/>
                      <a:pt x="9036" y="209819"/>
                      <a:pt x="11703" y="207629"/>
                    </a:cubicBezTo>
                    <a:cubicBezTo>
                      <a:pt x="41707" y="183244"/>
                      <a:pt x="62757" y="143239"/>
                      <a:pt x="77806" y="108283"/>
                    </a:cubicBezTo>
                    <a:cubicBezTo>
                      <a:pt x="91237" y="77041"/>
                      <a:pt x="98857" y="37036"/>
                      <a:pt x="76854" y="7794"/>
                    </a:cubicBezTo>
                    <a:cubicBezTo>
                      <a:pt x="75806" y="6365"/>
                      <a:pt x="73901" y="7508"/>
                      <a:pt x="74568" y="9127"/>
                    </a:cubicBezTo>
                    <a:lnTo>
                      <a:pt x="74568" y="9127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07CDB34-7A2C-48E5-80D6-3D5C8266356C}"/>
                  </a:ext>
                </a:extLst>
              </p:cNvPr>
              <p:cNvSpPr/>
              <p:nvPr/>
            </p:nvSpPr>
            <p:spPr>
              <a:xfrm>
                <a:off x="6508304" y="3832204"/>
                <a:ext cx="38100" cy="85725"/>
              </a:xfrm>
              <a:custGeom>
                <a:avLst/>
                <a:gdLst>
                  <a:gd name="connsiteX0" fmla="*/ 26132 w 38100"/>
                  <a:gd name="connsiteY0" fmla="*/ 8848 h 85725"/>
                  <a:gd name="connsiteX1" fmla="*/ 7844 w 38100"/>
                  <a:gd name="connsiteY1" fmla="*/ 74475 h 85725"/>
                  <a:gd name="connsiteX2" fmla="*/ 12130 w 38100"/>
                  <a:gd name="connsiteY2" fmla="*/ 78761 h 85725"/>
                  <a:gd name="connsiteX3" fmla="*/ 29656 w 38100"/>
                  <a:gd name="connsiteY3" fmla="*/ 8467 h 85725"/>
                  <a:gd name="connsiteX4" fmla="*/ 26132 w 38100"/>
                  <a:gd name="connsiteY4" fmla="*/ 8848 h 85725"/>
                  <a:gd name="connsiteX5" fmla="*/ 26132 w 38100"/>
                  <a:gd name="connsiteY5" fmla="*/ 8848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85725">
                    <a:moveTo>
                      <a:pt x="26132" y="8848"/>
                    </a:moveTo>
                    <a:cubicBezTo>
                      <a:pt x="28799" y="33041"/>
                      <a:pt x="22703" y="55235"/>
                      <a:pt x="7844" y="74475"/>
                    </a:cubicBezTo>
                    <a:cubicBezTo>
                      <a:pt x="5558" y="77428"/>
                      <a:pt x="9368" y="81619"/>
                      <a:pt x="12130" y="78761"/>
                    </a:cubicBezTo>
                    <a:cubicBezTo>
                      <a:pt x="30323" y="59997"/>
                      <a:pt x="36133" y="33327"/>
                      <a:pt x="29656" y="8467"/>
                    </a:cubicBezTo>
                    <a:cubicBezTo>
                      <a:pt x="29085" y="6467"/>
                      <a:pt x="25846" y="6848"/>
                      <a:pt x="26132" y="8848"/>
                    </a:cubicBezTo>
                    <a:lnTo>
                      <a:pt x="26132" y="8848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6D670FE1-11D2-4FAB-B1A8-25D1A8C5094B}"/>
                  </a:ext>
                </a:extLst>
              </p:cNvPr>
              <p:cNvSpPr/>
              <p:nvPr/>
            </p:nvSpPr>
            <p:spPr>
              <a:xfrm>
                <a:off x="6454826" y="3855030"/>
                <a:ext cx="66675" cy="57150"/>
              </a:xfrm>
              <a:custGeom>
                <a:avLst/>
                <a:gdLst>
                  <a:gd name="connsiteX0" fmla="*/ 8173 w 66675"/>
                  <a:gd name="connsiteY0" fmla="*/ 9929 h 57150"/>
                  <a:gd name="connsiteX1" fmla="*/ 58846 w 66675"/>
                  <a:gd name="connsiteY1" fmla="*/ 53934 h 57150"/>
                  <a:gd name="connsiteX2" fmla="*/ 64180 w 66675"/>
                  <a:gd name="connsiteY2" fmla="*/ 51744 h 57150"/>
                  <a:gd name="connsiteX3" fmla="*/ 9030 w 66675"/>
                  <a:gd name="connsiteY3" fmla="*/ 7167 h 57150"/>
                  <a:gd name="connsiteX4" fmla="*/ 8173 w 66675"/>
                  <a:gd name="connsiteY4" fmla="*/ 9929 h 57150"/>
                  <a:gd name="connsiteX5" fmla="*/ 8173 w 66675"/>
                  <a:gd name="connsiteY5" fmla="*/ 992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675" h="57150">
                    <a:moveTo>
                      <a:pt x="8173" y="9929"/>
                    </a:moveTo>
                    <a:cubicBezTo>
                      <a:pt x="31509" y="17358"/>
                      <a:pt x="47035" y="33265"/>
                      <a:pt x="58846" y="53934"/>
                    </a:cubicBezTo>
                    <a:cubicBezTo>
                      <a:pt x="60465" y="56697"/>
                      <a:pt x="65227" y="54887"/>
                      <a:pt x="64180" y="51744"/>
                    </a:cubicBezTo>
                    <a:cubicBezTo>
                      <a:pt x="56179" y="27931"/>
                      <a:pt x="32938" y="11167"/>
                      <a:pt x="9030" y="7167"/>
                    </a:cubicBezTo>
                    <a:cubicBezTo>
                      <a:pt x="7125" y="6881"/>
                      <a:pt x="6363" y="9357"/>
                      <a:pt x="8173" y="9929"/>
                    </a:cubicBezTo>
                    <a:lnTo>
                      <a:pt x="8173" y="9929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9F0E639-8CBA-4390-AF61-1166CF0636EB}"/>
                  </a:ext>
                </a:extLst>
              </p:cNvPr>
              <p:cNvSpPr/>
              <p:nvPr/>
            </p:nvSpPr>
            <p:spPr>
              <a:xfrm>
                <a:off x="6690476" y="3648932"/>
                <a:ext cx="38100" cy="38100"/>
              </a:xfrm>
              <a:custGeom>
                <a:avLst/>
                <a:gdLst>
                  <a:gd name="connsiteX0" fmla="*/ 35793 w 38100"/>
                  <a:gd name="connsiteY0" fmla="*/ 35338 h 38100"/>
                  <a:gd name="connsiteX1" fmla="*/ 34841 w 38100"/>
                  <a:gd name="connsiteY1" fmla="*/ 12002 h 38100"/>
                  <a:gd name="connsiteX2" fmla="*/ 11504 w 38100"/>
                  <a:gd name="connsiteY2" fmla="*/ 12002 h 38100"/>
                  <a:gd name="connsiteX3" fmla="*/ 12457 w 38100"/>
                  <a:gd name="connsiteY3" fmla="*/ 35338 h 38100"/>
                  <a:gd name="connsiteX4" fmla="*/ 35793 w 38100"/>
                  <a:gd name="connsiteY4" fmla="*/ 3533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93" y="35338"/>
                    </a:moveTo>
                    <a:cubicBezTo>
                      <a:pt x="41984" y="28861"/>
                      <a:pt x="41508" y="18479"/>
                      <a:pt x="34841" y="12002"/>
                    </a:cubicBezTo>
                    <a:cubicBezTo>
                      <a:pt x="28078" y="5524"/>
                      <a:pt x="17696" y="5524"/>
                      <a:pt x="11504" y="12002"/>
                    </a:cubicBezTo>
                    <a:cubicBezTo>
                      <a:pt x="5313" y="18479"/>
                      <a:pt x="5789" y="28861"/>
                      <a:pt x="12457" y="35338"/>
                    </a:cubicBezTo>
                    <a:cubicBezTo>
                      <a:pt x="19124" y="41815"/>
                      <a:pt x="29602" y="41815"/>
                      <a:pt x="35793" y="35338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BF274EA7-3474-4396-A855-ADC4C0CE8FB3}"/>
                  </a:ext>
                </a:extLst>
              </p:cNvPr>
              <p:cNvSpPr/>
              <p:nvPr/>
            </p:nvSpPr>
            <p:spPr>
              <a:xfrm>
                <a:off x="6724957" y="3851434"/>
                <a:ext cx="38100" cy="38100"/>
              </a:xfrm>
              <a:custGeom>
                <a:avLst/>
                <a:gdLst>
                  <a:gd name="connsiteX0" fmla="*/ 35793 w 38100"/>
                  <a:gd name="connsiteY0" fmla="*/ 35338 h 38100"/>
                  <a:gd name="connsiteX1" fmla="*/ 34841 w 38100"/>
                  <a:gd name="connsiteY1" fmla="*/ 12002 h 38100"/>
                  <a:gd name="connsiteX2" fmla="*/ 11504 w 38100"/>
                  <a:gd name="connsiteY2" fmla="*/ 12002 h 38100"/>
                  <a:gd name="connsiteX3" fmla="*/ 12457 w 38100"/>
                  <a:gd name="connsiteY3" fmla="*/ 35338 h 38100"/>
                  <a:gd name="connsiteX4" fmla="*/ 35793 w 38100"/>
                  <a:gd name="connsiteY4" fmla="*/ 3533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93" y="35338"/>
                    </a:moveTo>
                    <a:cubicBezTo>
                      <a:pt x="41984" y="28861"/>
                      <a:pt x="41508" y="18479"/>
                      <a:pt x="34841" y="12002"/>
                    </a:cubicBezTo>
                    <a:cubicBezTo>
                      <a:pt x="28078" y="5524"/>
                      <a:pt x="17696" y="5524"/>
                      <a:pt x="11504" y="12002"/>
                    </a:cubicBezTo>
                    <a:cubicBezTo>
                      <a:pt x="5313" y="18479"/>
                      <a:pt x="5789" y="28861"/>
                      <a:pt x="12457" y="35338"/>
                    </a:cubicBezTo>
                    <a:cubicBezTo>
                      <a:pt x="19124" y="41815"/>
                      <a:pt x="29602" y="41815"/>
                      <a:pt x="35793" y="35338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C9874DFD-73C3-48FD-A964-03364B851EF8}"/>
                  </a:ext>
                </a:extLst>
              </p:cNvPr>
              <p:cNvSpPr/>
              <p:nvPr/>
            </p:nvSpPr>
            <p:spPr>
              <a:xfrm>
                <a:off x="6476068" y="3810476"/>
                <a:ext cx="38100" cy="38100"/>
              </a:xfrm>
              <a:custGeom>
                <a:avLst/>
                <a:gdLst>
                  <a:gd name="connsiteX0" fmla="*/ 35793 w 38100"/>
                  <a:gd name="connsiteY0" fmla="*/ 35338 h 38100"/>
                  <a:gd name="connsiteX1" fmla="*/ 34841 w 38100"/>
                  <a:gd name="connsiteY1" fmla="*/ 12002 h 38100"/>
                  <a:gd name="connsiteX2" fmla="*/ 11504 w 38100"/>
                  <a:gd name="connsiteY2" fmla="*/ 12002 h 38100"/>
                  <a:gd name="connsiteX3" fmla="*/ 12457 w 38100"/>
                  <a:gd name="connsiteY3" fmla="*/ 35338 h 38100"/>
                  <a:gd name="connsiteX4" fmla="*/ 35793 w 38100"/>
                  <a:gd name="connsiteY4" fmla="*/ 3533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93" y="35338"/>
                    </a:moveTo>
                    <a:cubicBezTo>
                      <a:pt x="41984" y="28861"/>
                      <a:pt x="41508" y="18479"/>
                      <a:pt x="34841" y="12002"/>
                    </a:cubicBezTo>
                    <a:cubicBezTo>
                      <a:pt x="28078" y="5524"/>
                      <a:pt x="17696" y="5524"/>
                      <a:pt x="11504" y="12002"/>
                    </a:cubicBezTo>
                    <a:cubicBezTo>
                      <a:pt x="5313" y="18479"/>
                      <a:pt x="5789" y="28861"/>
                      <a:pt x="12457" y="35338"/>
                    </a:cubicBezTo>
                    <a:cubicBezTo>
                      <a:pt x="19124" y="41815"/>
                      <a:pt x="29602" y="41815"/>
                      <a:pt x="35793" y="35338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F371204-2B7B-47D8-A2DD-D00E025A1417}"/>
                  </a:ext>
                </a:extLst>
              </p:cNvPr>
              <p:cNvSpPr/>
              <p:nvPr/>
            </p:nvSpPr>
            <p:spPr>
              <a:xfrm>
                <a:off x="6728830" y="3674602"/>
                <a:ext cx="38100" cy="38100"/>
              </a:xfrm>
              <a:custGeom>
                <a:avLst/>
                <a:gdLst>
                  <a:gd name="connsiteX0" fmla="*/ 31729 w 38100"/>
                  <a:gd name="connsiteY0" fmla="*/ 31290 h 38100"/>
                  <a:gd name="connsiteX1" fmla="*/ 30872 w 38100"/>
                  <a:gd name="connsiteY1" fmla="*/ 11287 h 38100"/>
                  <a:gd name="connsiteX2" fmla="*/ 10870 w 38100"/>
                  <a:gd name="connsiteY2" fmla="*/ 11287 h 38100"/>
                  <a:gd name="connsiteX3" fmla="*/ 11727 w 38100"/>
                  <a:gd name="connsiteY3" fmla="*/ 31290 h 38100"/>
                  <a:gd name="connsiteX4" fmla="*/ 31729 w 38100"/>
                  <a:gd name="connsiteY4" fmla="*/ 3129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729" y="31290"/>
                    </a:moveTo>
                    <a:cubicBezTo>
                      <a:pt x="37063" y="25765"/>
                      <a:pt x="36682" y="16812"/>
                      <a:pt x="30872" y="11287"/>
                    </a:cubicBezTo>
                    <a:cubicBezTo>
                      <a:pt x="25062" y="5763"/>
                      <a:pt x="16108" y="5763"/>
                      <a:pt x="10870" y="11287"/>
                    </a:cubicBezTo>
                    <a:cubicBezTo>
                      <a:pt x="5631" y="16812"/>
                      <a:pt x="5917" y="25765"/>
                      <a:pt x="11727" y="31290"/>
                    </a:cubicBezTo>
                    <a:cubicBezTo>
                      <a:pt x="17442" y="36814"/>
                      <a:pt x="26395" y="36814"/>
                      <a:pt x="31729" y="31290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57BA76-7DE4-427B-AAAB-D0B1794690AA}"/>
                  </a:ext>
                </a:extLst>
              </p:cNvPr>
              <p:cNvSpPr/>
              <p:nvPr/>
            </p:nvSpPr>
            <p:spPr>
              <a:xfrm>
                <a:off x="6702789" y="3809667"/>
                <a:ext cx="38100" cy="38100"/>
              </a:xfrm>
              <a:custGeom>
                <a:avLst/>
                <a:gdLst>
                  <a:gd name="connsiteX0" fmla="*/ 31767 w 38100"/>
                  <a:gd name="connsiteY0" fmla="*/ 31290 h 38100"/>
                  <a:gd name="connsiteX1" fmla="*/ 30910 w 38100"/>
                  <a:gd name="connsiteY1" fmla="*/ 11287 h 38100"/>
                  <a:gd name="connsiteX2" fmla="*/ 10907 w 38100"/>
                  <a:gd name="connsiteY2" fmla="*/ 11287 h 38100"/>
                  <a:gd name="connsiteX3" fmla="*/ 11764 w 38100"/>
                  <a:gd name="connsiteY3" fmla="*/ 31290 h 38100"/>
                  <a:gd name="connsiteX4" fmla="*/ 31767 w 38100"/>
                  <a:gd name="connsiteY4" fmla="*/ 3129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767" y="31290"/>
                    </a:moveTo>
                    <a:cubicBezTo>
                      <a:pt x="37101" y="25765"/>
                      <a:pt x="36720" y="16812"/>
                      <a:pt x="30910" y="11287"/>
                    </a:cubicBezTo>
                    <a:cubicBezTo>
                      <a:pt x="25099" y="5763"/>
                      <a:pt x="16146" y="5763"/>
                      <a:pt x="10907" y="11287"/>
                    </a:cubicBezTo>
                    <a:cubicBezTo>
                      <a:pt x="5573" y="16812"/>
                      <a:pt x="5954" y="25765"/>
                      <a:pt x="11764" y="31290"/>
                    </a:cubicBezTo>
                    <a:cubicBezTo>
                      <a:pt x="17575" y="36814"/>
                      <a:pt x="26528" y="36814"/>
                      <a:pt x="31767" y="31290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BA991-83EC-4751-8F6E-DD8F1E48B794}"/>
                  </a:ext>
                </a:extLst>
              </p:cNvPr>
              <p:cNvSpPr/>
              <p:nvPr/>
            </p:nvSpPr>
            <p:spPr>
              <a:xfrm>
                <a:off x="6439613" y="3840623"/>
                <a:ext cx="38100" cy="38100"/>
              </a:xfrm>
              <a:custGeom>
                <a:avLst/>
                <a:gdLst>
                  <a:gd name="connsiteX0" fmla="*/ 31767 w 38100"/>
                  <a:gd name="connsiteY0" fmla="*/ 31290 h 38100"/>
                  <a:gd name="connsiteX1" fmla="*/ 30910 w 38100"/>
                  <a:gd name="connsiteY1" fmla="*/ 11287 h 38100"/>
                  <a:gd name="connsiteX2" fmla="*/ 10907 w 38100"/>
                  <a:gd name="connsiteY2" fmla="*/ 11287 h 38100"/>
                  <a:gd name="connsiteX3" fmla="*/ 11764 w 38100"/>
                  <a:gd name="connsiteY3" fmla="*/ 31290 h 38100"/>
                  <a:gd name="connsiteX4" fmla="*/ 31767 w 38100"/>
                  <a:gd name="connsiteY4" fmla="*/ 3129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767" y="31290"/>
                    </a:moveTo>
                    <a:cubicBezTo>
                      <a:pt x="37101" y="25765"/>
                      <a:pt x="36720" y="16812"/>
                      <a:pt x="30910" y="11287"/>
                    </a:cubicBezTo>
                    <a:cubicBezTo>
                      <a:pt x="25099" y="5763"/>
                      <a:pt x="16146" y="5763"/>
                      <a:pt x="10907" y="11287"/>
                    </a:cubicBezTo>
                    <a:cubicBezTo>
                      <a:pt x="5573" y="16812"/>
                      <a:pt x="5954" y="25765"/>
                      <a:pt x="11764" y="31290"/>
                    </a:cubicBezTo>
                    <a:cubicBezTo>
                      <a:pt x="17575" y="36909"/>
                      <a:pt x="26528" y="36909"/>
                      <a:pt x="31767" y="31290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E183F89-61D8-4C29-9791-24C9887AA0E9}"/>
                  </a:ext>
                </a:extLst>
              </p:cNvPr>
              <p:cNvSpPr/>
              <p:nvPr/>
            </p:nvSpPr>
            <p:spPr>
              <a:xfrm>
                <a:off x="6696693" y="3901392"/>
                <a:ext cx="38100" cy="38100"/>
              </a:xfrm>
              <a:custGeom>
                <a:avLst/>
                <a:gdLst>
                  <a:gd name="connsiteX0" fmla="*/ 31767 w 38100"/>
                  <a:gd name="connsiteY0" fmla="*/ 31290 h 38100"/>
                  <a:gd name="connsiteX1" fmla="*/ 30910 w 38100"/>
                  <a:gd name="connsiteY1" fmla="*/ 11287 h 38100"/>
                  <a:gd name="connsiteX2" fmla="*/ 10907 w 38100"/>
                  <a:gd name="connsiteY2" fmla="*/ 11287 h 38100"/>
                  <a:gd name="connsiteX3" fmla="*/ 11764 w 38100"/>
                  <a:gd name="connsiteY3" fmla="*/ 31290 h 38100"/>
                  <a:gd name="connsiteX4" fmla="*/ 31767 w 38100"/>
                  <a:gd name="connsiteY4" fmla="*/ 3129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767" y="31290"/>
                    </a:moveTo>
                    <a:cubicBezTo>
                      <a:pt x="37101" y="25765"/>
                      <a:pt x="36720" y="16812"/>
                      <a:pt x="30910" y="11287"/>
                    </a:cubicBezTo>
                    <a:cubicBezTo>
                      <a:pt x="25099" y="5763"/>
                      <a:pt x="16146" y="5763"/>
                      <a:pt x="10907" y="11287"/>
                    </a:cubicBezTo>
                    <a:cubicBezTo>
                      <a:pt x="5573" y="16812"/>
                      <a:pt x="5954" y="25765"/>
                      <a:pt x="11764" y="31290"/>
                    </a:cubicBezTo>
                    <a:cubicBezTo>
                      <a:pt x="17575" y="36814"/>
                      <a:pt x="26528" y="36814"/>
                      <a:pt x="31767" y="31290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CB50761-8C30-44D6-A3CA-31B88FAA9201}"/>
                  </a:ext>
                </a:extLst>
              </p:cNvPr>
              <p:cNvSpPr/>
              <p:nvPr/>
            </p:nvSpPr>
            <p:spPr>
              <a:xfrm>
                <a:off x="6516385" y="3819763"/>
                <a:ext cx="38100" cy="38100"/>
              </a:xfrm>
              <a:custGeom>
                <a:avLst/>
                <a:gdLst>
                  <a:gd name="connsiteX0" fmla="*/ 31767 w 38100"/>
                  <a:gd name="connsiteY0" fmla="*/ 31290 h 38100"/>
                  <a:gd name="connsiteX1" fmla="*/ 30910 w 38100"/>
                  <a:gd name="connsiteY1" fmla="*/ 11287 h 38100"/>
                  <a:gd name="connsiteX2" fmla="*/ 10907 w 38100"/>
                  <a:gd name="connsiteY2" fmla="*/ 11287 h 38100"/>
                  <a:gd name="connsiteX3" fmla="*/ 11764 w 38100"/>
                  <a:gd name="connsiteY3" fmla="*/ 31290 h 38100"/>
                  <a:gd name="connsiteX4" fmla="*/ 31767 w 38100"/>
                  <a:gd name="connsiteY4" fmla="*/ 3129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767" y="31290"/>
                    </a:moveTo>
                    <a:cubicBezTo>
                      <a:pt x="37101" y="25765"/>
                      <a:pt x="36720" y="16812"/>
                      <a:pt x="30910" y="11287"/>
                    </a:cubicBezTo>
                    <a:cubicBezTo>
                      <a:pt x="25099" y="5763"/>
                      <a:pt x="16146" y="5763"/>
                      <a:pt x="10907" y="11287"/>
                    </a:cubicBezTo>
                    <a:cubicBezTo>
                      <a:pt x="5573" y="16812"/>
                      <a:pt x="5954" y="25765"/>
                      <a:pt x="11764" y="31290"/>
                    </a:cubicBezTo>
                    <a:cubicBezTo>
                      <a:pt x="17479" y="36814"/>
                      <a:pt x="26433" y="36814"/>
                      <a:pt x="31767" y="31290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6283E32-8AE7-4F28-AF43-16C498E67E59}"/>
                  </a:ext>
                </a:extLst>
              </p:cNvPr>
              <p:cNvSpPr/>
              <p:nvPr/>
            </p:nvSpPr>
            <p:spPr>
              <a:xfrm>
                <a:off x="6644366" y="3664101"/>
                <a:ext cx="38100" cy="38100"/>
              </a:xfrm>
              <a:custGeom>
                <a:avLst/>
                <a:gdLst>
                  <a:gd name="connsiteX0" fmla="*/ 29706 w 38100"/>
                  <a:gd name="connsiteY0" fmla="*/ 29313 h 38100"/>
                  <a:gd name="connsiteX1" fmla="*/ 28944 w 38100"/>
                  <a:gd name="connsiteY1" fmla="*/ 10930 h 38100"/>
                  <a:gd name="connsiteX2" fmla="*/ 10561 w 38100"/>
                  <a:gd name="connsiteY2" fmla="*/ 10930 h 38100"/>
                  <a:gd name="connsiteX3" fmla="*/ 11323 w 38100"/>
                  <a:gd name="connsiteY3" fmla="*/ 29313 h 38100"/>
                  <a:gd name="connsiteX4" fmla="*/ 29706 w 38100"/>
                  <a:gd name="connsiteY4" fmla="*/ 29313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06" y="29313"/>
                    </a:moveTo>
                    <a:cubicBezTo>
                      <a:pt x="34564" y="24265"/>
                      <a:pt x="34183" y="16073"/>
                      <a:pt x="28944" y="10930"/>
                    </a:cubicBezTo>
                    <a:cubicBezTo>
                      <a:pt x="23706" y="5882"/>
                      <a:pt x="15419" y="5882"/>
                      <a:pt x="10561" y="10930"/>
                    </a:cubicBezTo>
                    <a:cubicBezTo>
                      <a:pt x="5703" y="15978"/>
                      <a:pt x="6084" y="24170"/>
                      <a:pt x="11323" y="29313"/>
                    </a:cubicBezTo>
                    <a:cubicBezTo>
                      <a:pt x="16657" y="34457"/>
                      <a:pt x="24848" y="34457"/>
                      <a:pt x="29706" y="29313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41D0B22-F9F3-4B7A-84FB-13F13360A844}"/>
                  </a:ext>
                </a:extLst>
              </p:cNvPr>
              <p:cNvSpPr/>
              <p:nvPr/>
            </p:nvSpPr>
            <p:spPr>
              <a:xfrm>
                <a:off x="6471480" y="4063889"/>
                <a:ext cx="38100" cy="38100"/>
              </a:xfrm>
              <a:custGeom>
                <a:avLst/>
                <a:gdLst>
                  <a:gd name="connsiteX0" fmla="*/ 33904 w 38100"/>
                  <a:gd name="connsiteY0" fmla="*/ 17955 h 38100"/>
                  <a:gd name="connsiteX1" fmla="*/ 33428 w 38100"/>
                  <a:gd name="connsiteY1" fmla="*/ 16431 h 38100"/>
                  <a:gd name="connsiteX2" fmla="*/ 8187 w 38100"/>
                  <a:gd name="connsiteY2" fmla="*/ 16431 h 38100"/>
                  <a:gd name="connsiteX3" fmla="*/ 7711 w 38100"/>
                  <a:gd name="connsiteY3" fmla="*/ 17955 h 38100"/>
                  <a:gd name="connsiteX4" fmla="*/ 20760 w 38100"/>
                  <a:gd name="connsiteY4" fmla="*/ 35100 h 38100"/>
                  <a:gd name="connsiteX5" fmla="*/ 33904 w 38100"/>
                  <a:gd name="connsiteY5" fmla="*/ 17955 h 38100"/>
                  <a:gd name="connsiteX6" fmla="*/ 33904 w 38100"/>
                  <a:gd name="connsiteY6" fmla="*/ 17955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" h="38100">
                    <a:moveTo>
                      <a:pt x="33904" y="17955"/>
                    </a:moveTo>
                    <a:cubicBezTo>
                      <a:pt x="33714" y="17478"/>
                      <a:pt x="33619" y="17002"/>
                      <a:pt x="33428" y="16431"/>
                    </a:cubicBezTo>
                    <a:cubicBezTo>
                      <a:pt x="29523" y="4048"/>
                      <a:pt x="12092" y="4048"/>
                      <a:pt x="8187" y="16431"/>
                    </a:cubicBezTo>
                    <a:cubicBezTo>
                      <a:pt x="7996" y="16907"/>
                      <a:pt x="7901" y="17383"/>
                      <a:pt x="7711" y="17955"/>
                    </a:cubicBezTo>
                    <a:cubicBezTo>
                      <a:pt x="5044" y="26432"/>
                      <a:pt x="12187" y="35100"/>
                      <a:pt x="20760" y="35100"/>
                    </a:cubicBezTo>
                    <a:cubicBezTo>
                      <a:pt x="29428" y="35100"/>
                      <a:pt x="36571" y="26432"/>
                      <a:pt x="33904" y="17955"/>
                    </a:cubicBezTo>
                    <a:lnTo>
                      <a:pt x="33904" y="17955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DC83C1C-C591-46F1-9677-73259D164AE2}"/>
                  </a:ext>
                </a:extLst>
              </p:cNvPr>
              <p:cNvSpPr/>
              <p:nvPr/>
            </p:nvSpPr>
            <p:spPr>
              <a:xfrm>
                <a:off x="6531673" y="4008977"/>
                <a:ext cx="9525" cy="9525"/>
              </a:xfrm>
              <a:custGeom>
                <a:avLst/>
                <a:gdLst>
                  <a:gd name="connsiteX0" fmla="*/ 8858 w 9525"/>
                  <a:gd name="connsiteY0" fmla="*/ 10763 h 9525"/>
                  <a:gd name="connsiteX1" fmla="*/ 8858 w 9525"/>
                  <a:gd name="connsiteY1" fmla="*/ 7144 h 9525"/>
                  <a:gd name="connsiteX2" fmla="*/ 8858 w 9525"/>
                  <a:gd name="connsiteY2" fmla="*/ 10763 h 9525"/>
                  <a:gd name="connsiteX3" fmla="*/ 8858 w 9525"/>
                  <a:gd name="connsiteY3" fmla="*/ 10763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" h="9525">
                    <a:moveTo>
                      <a:pt x="8858" y="10763"/>
                    </a:moveTo>
                    <a:cubicBezTo>
                      <a:pt x="11144" y="10763"/>
                      <a:pt x="11144" y="7144"/>
                      <a:pt x="8858" y="7144"/>
                    </a:cubicBezTo>
                    <a:cubicBezTo>
                      <a:pt x="6572" y="7144"/>
                      <a:pt x="6572" y="10763"/>
                      <a:pt x="8858" y="10763"/>
                    </a:cubicBezTo>
                    <a:lnTo>
                      <a:pt x="8858" y="1076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757A8EE-0B70-4AA8-BFF8-73D15F523AD1}"/>
                  </a:ext>
                </a:extLst>
              </p:cNvPr>
              <p:cNvSpPr/>
              <p:nvPr/>
            </p:nvSpPr>
            <p:spPr>
              <a:xfrm>
                <a:off x="6593134" y="3777901"/>
                <a:ext cx="28575" cy="28575"/>
              </a:xfrm>
              <a:custGeom>
                <a:avLst/>
                <a:gdLst>
                  <a:gd name="connsiteX0" fmla="*/ 18074 w 28575"/>
                  <a:gd name="connsiteY0" fmla="*/ 29718 h 28575"/>
                  <a:gd name="connsiteX1" fmla="*/ 18074 w 28575"/>
                  <a:gd name="connsiteY1" fmla="*/ 7144 h 28575"/>
                  <a:gd name="connsiteX2" fmla="*/ 18074 w 28575"/>
                  <a:gd name="connsiteY2" fmla="*/ 29718 h 28575"/>
                  <a:gd name="connsiteX3" fmla="*/ 18074 w 28575"/>
                  <a:gd name="connsiteY3" fmla="*/ 2971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28575">
                    <a:moveTo>
                      <a:pt x="18074" y="29718"/>
                    </a:moveTo>
                    <a:cubicBezTo>
                      <a:pt x="32647" y="29718"/>
                      <a:pt x="32647" y="7144"/>
                      <a:pt x="18074" y="7144"/>
                    </a:cubicBezTo>
                    <a:cubicBezTo>
                      <a:pt x="3500" y="7144"/>
                      <a:pt x="3500" y="29718"/>
                      <a:pt x="18074" y="29718"/>
                    </a:cubicBezTo>
                    <a:lnTo>
                      <a:pt x="18074" y="29718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E11DE669-3D43-4545-A9B9-D54B6B33F58F}"/>
                  </a:ext>
                </a:extLst>
              </p:cNvPr>
              <p:cNvSpPr/>
              <p:nvPr/>
            </p:nvSpPr>
            <p:spPr>
              <a:xfrm>
                <a:off x="6690265" y="3553682"/>
                <a:ext cx="38100" cy="47625"/>
              </a:xfrm>
              <a:custGeom>
                <a:avLst/>
                <a:gdLst>
                  <a:gd name="connsiteX0" fmla="*/ 23717 w 38100"/>
                  <a:gd name="connsiteY0" fmla="*/ 41434 h 47625"/>
                  <a:gd name="connsiteX1" fmla="*/ 23717 w 38100"/>
                  <a:gd name="connsiteY1" fmla="*/ 7144 h 47625"/>
                  <a:gd name="connsiteX2" fmla="*/ 23717 w 38100"/>
                  <a:gd name="connsiteY2" fmla="*/ 41434 h 47625"/>
                  <a:gd name="connsiteX3" fmla="*/ 23717 w 38100"/>
                  <a:gd name="connsiteY3" fmla="*/ 4143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47625">
                    <a:moveTo>
                      <a:pt x="23717" y="41434"/>
                    </a:moveTo>
                    <a:cubicBezTo>
                      <a:pt x="45815" y="41434"/>
                      <a:pt x="45815" y="7144"/>
                      <a:pt x="23717" y="7144"/>
                    </a:cubicBezTo>
                    <a:cubicBezTo>
                      <a:pt x="1619" y="7144"/>
                      <a:pt x="1619" y="41434"/>
                      <a:pt x="23717" y="41434"/>
                    </a:cubicBezTo>
                    <a:lnTo>
                      <a:pt x="23717" y="4143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5F54A2B-6387-4094-942E-ED5682AAF1DC}"/>
                  </a:ext>
                </a:extLst>
              </p:cNvPr>
              <p:cNvSpPr/>
              <p:nvPr/>
            </p:nvSpPr>
            <p:spPr>
              <a:xfrm>
                <a:off x="6753154" y="2856452"/>
                <a:ext cx="38100" cy="38100"/>
              </a:xfrm>
              <a:custGeom>
                <a:avLst/>
                <a:gdLst>
                  <a:gd name="connsiteX0" fmla="*/ 21503 w 38100"/>
                  <a:gd name="connsiteY0" fmla="*/ 36957 h 38100"/>
                  <a:gd name="connsiteX1" fmla="*/ 21503 w 38100"/>
                  <a:gd name="connsiteY1" fmla="*/ 7144 h 38100"/>
                  <a:gd name="connsiteX2" fmla="*/ 21503 w 38100"/>
                  <a:gd name="connsiteY2" fmla="*/ 36957 h 38100"/>
                  <a:gd name="connsiteX3" fmla="*/ 21503 w 38100"/>
                  <a:gd name="connsiteY3" fmla="*/ 369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21503" y="36957"/>
                    </a:moveTo>
                    <a:cubicBezTo>
                      <a:pt x="40648" y="36957"/>
                      <a:pt x="40743" y="7144"/>
                      <a:pt x="21503" y="7144"/>
                    </a:cubicBezTo>
                    <a:cubicBezTo>
                      <a:pt x="2357" y="7144"/>
                      <a:pt x="2357" y="36957"/>
                      <a:pt x="21503" y="36957"/>
                    </a:cubicBezTo>
                    <a:lnTo>
                      <a:pt x="21503" y="36957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E60154C8-81B7-4076-83A3-43085B33CC11}"/>
                  </a:ext>
                </a:extLst>
              </p:cNvPr>
              <p:cNvSpPr/>
              <p:nvPr/>
            </p:nvSpPr>
            <p:spPr>
              <a:xfrm>
                <a:off x="6677755" y="2781496"/>
                <a:ext cx="19050" cy="19050"/>
              </a:xfrm>
              <a:custGeom>
                <a:avLst/>
                <a:gdLst>
                  <a:gd name="connsiteX0" fmla="*/ 15462 w 19050"/>
                  <a:gd name="connsiteY0" fmla="*/ 16568 h 19050"/>
                  <a:gd name="connsiteX1" fmla="*/ 16129 w 19050"/>
                  <a:gd name="connsiteY1" fmla="*/ 10091 h 19050"/>
                  <a:gd name="connsiteX2" fmla="*/ 8509 w 19050"/>
                  <a:gd name="connsiteY2" fmla="*/ 9139 h 19050"/>
                  <a:gd name="connsiteX3" fmla="*/ 7652 w 19050"/>
                  <a:gd name="connsiteY3" fmla="*/ 15616 h 19050"/>
                  <a:gd name="connsiteX4" fmla="*/ 15462 w 19050"/>
                  <a:gd name="connsiteY4" fmla="*/ 16568 h 19050"/>
                  <a:gd name="connsiteX5" fmla="*/ 15462 w 19050"/>
                  <a:gd name="connsiteY5" fmla="*/ 16568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19050">
                    <a:moveTo>
                      <a:pt x="15462" y="16568"/>
                    </a:moveTo>
                    <a:cubicBezTo>
                      <a:pt x="16796" y="14187"/>
                      <a:pt x="17177" y="12663"/>
                      <a:pt x="16129" y="10091"/>
                    </a:cubicBezTo>
                    <a:cubicBezTo>
                      <a:pt x="14796" y="6757"/>
                      <a:pt x="10604" y="5995"/>
                      <a:pt x="8509" y="9139"/>
                    </a:cubicBezTo>
                    <a:cubicBezTo>
                      <a:pt x="6985" y="11425"/>
                      <a:pt x="6794" y="12949"/>
                      <a:pt x="7652" y="15616"/>
                    </a:cubicBezTo>
                    <a:cubicBezTo>
                      <a:pt x="8700" y="18949"/>
                      <a:pt x="13652" y="19902"/>
                      <a:pt x="15462" y="16568"/>
                    </a:cubicBezTo>
                    <a:lnTo>
                      <a:pt x="15462" y="16568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F923749C-DDC5-4703-8967-88A717D8CAD0}"/>
                  </a:ext>
                </a:extLst>
              </p:cNvPr>
              <p:cNvSpPr/>
              <p:nvPr/>
            </p:nvSpPr>
            <p:spPr>
              <a:xfrm>
                <a:off x="6554105" y="2938367"/>
                <a:ext cx="28575" cy="28575"/>
              </a:xfrm>
              <a:custGeom>
                <a:avLst/>
                <a:gdLst>
                  <a:gd name="connsiteX0" fmla="*/ 18431 w 28575"/>
                  <a:gd name="connsiteY0" fmla="*/ 30385 h 28575"/>
                  <a:gd name="connsiteX1" fmla="*/ 18431 w 28575"/>
                  <a:gd name="connsiteY1" fmla="*/ 7144 h 28575"/>
                  <a:gd name="connsiteX2" fmla="*/ 18431 w 28575"/>
                  <a:gd name="connsiteY2" fmla="*/ 30385 h 28575"/>
                  <a:gd name="connsiteX3" fmla="*/ 18431 w 28575"/>
                  <a:gd name="connsiteY3" fmla="*/ 3038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28575">
                    <a:moveTo>
                      <a:pt x="18431" y="30385"/>
                    </a:moveTo>
                    <a:cubicBezTo>
                      <a:pt x="33385" y="30385"/>
                      <a:pt x="33385" y="7144"/>
                      <a:pt x="18431" y="7144"/>
                    </a:cubicBezTo>
                    <a:cubicBezTo>
                      <a:pt x="3381" y="7049"/>
                      <a:pt x="3381" y="30385"/>
                      <a:pt x="18431" y="30385"/>
                    </a:cubicBezTo>
                    <a:lnTo>
                      <a:pt x="18431" y="30385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0BAD35AC-097B-40C8-8D46-192C92FD1716}"/>
                  </a:ext>
                </a:extLst>
              </p:cNvPr>
              <p:cNvSpPr/>
              <p:nvPr/>
            </p:nvSpPr>
            <p:spPr>
              <a:xfrm>
                <a:off x="6413075" y="2820829"/>
                <a:ext cx="19050" cy="19050"/>
              </a:xfrm>
              <a:custGeom>
                <a:avLst/>
                <a:gdLst>
                  <a:gd name="connsiteX0" fmla="*/ 11823 w 19050"/>
                  <a:gd name="connsiteY0" fmla="*/ 16859 h 19050"/>
                  <a:gd name="connsiteX1" fmla="*/ 11823 w 19050"/>
                  <a:gd name="connsiteY1" fmla="*/ 7144 h 19050"/>
                  <a:gd name="connsiteX2" fmla="*/ 11823 w 19050"/>
                  <a:gd name="connsiteY2" fmla="*/ 16859 h 19050"/>
                  <a:gd name="connsiteX3" fmla="*/ 11823 w 19050"/>
                  <a:gd name="connsiteY3" fmla="*/ 16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11823" y="16859"/>
                    </a:moveTo>
                    <a:cubicBezTo>
                      <a:pt x="18110" y="16859"/>
                      <a:pt x="18110" y="7144"/>
                      <a:pt x="11823" y="7144"/>
                    </a:cubicBezTo>
                    <a:cubicBezTo>
                      <a:pt x="5632" y="7144"/>
                      <a:pt x="5537" y="16859"/>
                      <a:pt x="11823" y="16859"/>
                    </a:cubicBezTo>
                    <a:lnTo>
                      <a:pt x="11823" y="16859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559BA3E1-521E-4136-B93E-B05B93DFE999}"/>
                  </a:ext>
                </a:extLst>
              </p:cNvPr>
              <p:cNvSpPr/>
              <p:nvPr/>
            </p:nvSpPr>
            <p:spPr>
              <a:xfrm>
                <a:off x="6883979" y="3079814"/>
                <a:ext cx="19050" cy="19050"/>
              </a:xfrm>
              <a:custGeom>
                <a:avLst/>
                <a:gdLst>
                  <a:gd name="connsiteX0" fmla="*/ 13073 w 19050"/>
                  <a:gd name="connsiteY0" fmla="*/ 19336 h 19050"/>
                  <a:gd name="connsiteX1" fmla="*/ 13073 w 19050"/>
                  <a:gd name="connsiteY1" fmla="*/ 7144 h 19050"/>
                  <a:gd name="connsiteX2" fmla="*/ 13073 w 19050"/>
                  <a:gd name="connsiteY2" fmla="*/ 19336 h 19050"/>
                  <a:gd name="connsiteX3" fmla="*/ 13073 w 19050"/>
                  <a:gd name="connsiteY3" fmla="*/ 1933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13073" y="19336"/>
                    </a:moveTo>
                    <a:cubicBezTo>
                      <a:pt x="20884" y="19336"/>
                      <a:pt x="20979" y="7144"/>
                      <a:pt x="13073" y="7144"/>
                    </a:cubicBezTo>
                    <a:cubicBezTo>
                      <a:pt x="5167" y="7144"/>
                      <a:pt x="5167" y="19336"/>
                      <a:pt x="13073" y="19336"/>
                    </a:cubicBezTo>
                    <a:lnTo>
                      <a:pt x="13073" y="1933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1A3DF6CE-2CC6-44E8-8056-D30A1F69CD6F}"/>
                  </a:ext>
                </a:extLst>
              </p:cNvPr>
              <p:cNvSpPr/>
              <p:nvPr/>
            </p:nvSpPr>
            <p:spPr>
              <a:xfrm>
                <a:off x="6962004" y="3485912"/>
                <a:ext cx="28575" cy="28575"/>
              </a:xfrm>
              <a:custGeom>
                <a:avLst/>
                <a:gdLst>
                  <a:gd name="connsiteX0" fmla="*/ 21821 w 28575"/>
                  <a:gd name="connsiteY0" fmla="*/ 22050 h 28575"/>
                  <a:gd name="connsiteX1" fmla="*/ 23441 w 28575"/>
                  <a:gd name="connsiteY1" fmla="*/ 15002 h 28575"/>
                  <a:gd name="connsiteX2" fmla="*/ 7153 w 28575"/>
                  <a:gd name="connsiteY2" fmla="*/ 15002 h 28575"/>
                  <a:gd name="connsiteX3" fmla="*/ 8772 w 28575"/>
                  <a:gd name="connsiteY3" fmla="*/ 22050 h 28575"/>
                  <a:gd name="connsiteX4" fmla="*/ 21821 w 28575"/>
                  <a:gd name="connsiteY4" fmla="*/ 22050 h 28575"/>
                  <a:gd name="connsiteX5" fmla="*/ 21821 w 28575"/>
                  <a:gd name="connsiteY5" fmla="*/ 2205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575" h="28575">
                    <a:moveTo>
                      <a:pt x="21821" y="22050"/>
                    </a:moveTo>
                    <a:cubicBezTo>
                      <a:pt x="22869" y="19574"/>
                      <a:pt x="23536" y="17764"/>
                      <a:pt x="23441" y="15002"/>
                    </a:cubicBezTo>
                    <a:cubicBezTo>
                      <a:pt x="22869" y="4524"/>
                      <a:pt x="7724" y="4524"/>
                      <a:pt x="7153" y="15002"/>
                    </a:cubicBezTo>
                    <a:cubicBezTo>
                      <a:pt x="7058" y="17669"/>
                      <a:pt x="7724" y="19574"/>
                      <a:pt x="8772" y="22050"/>
                    </a:cubicBezTo>
                    <a:cubicBezTo>
                      <a:pt x="10963" y="27003"/>
                      <a:pt x="19726" y="27003"/>
                      <a:pt x="21821" y="22050"/>
                    </a:cubicBezTo>
                    <a:lnTo>
                      <a:pt x="21821" y="22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CDE84AA2-1F5F-4634-8D6D-6469EA761D16}"/>
                  </a:ext>
                </a:extLst>
              </p:cNvPr>
              <p:cNvSpPr/>
              <p:nvPr/>
            </p:nvSpPr>
            <p:spPr>
              <a:xfrm>
                <a:off x="6658535" y="3204186"/>
                <a:ext cx="38100" cy="38100"/>
              </a:xfrm>
              <a:custGeom>
                <a:avLst/>
                <a:gdLst>
                  <a:gd name="connsiteX0" fmla="*/ 30301 w 38100"/>
                  <a:gd name="connsiteY0" fmla="*/ 30599 h 38100"/>
                  <a:gd name="connsiteX1" fmla="*/ 32301 w 38100"/>
                  <a:gd name="connsiteY1" fmla="*/ 16216 h 38100"/>
                  <a:gd name="connsiteX2" fmla="*/ 7822 w 38100"/>
                  <a:gd name="connsiteY2" fmla="*/ 16216 h 38100"/>
                  <a:gd name="connsiteX3" fmla="*/ 9822 w 38100"/>
                  <a:gd name="connsiteY3" fmla="*/ 30599 h 38100"/>
                  <a:gd name="connsiteX4" fmla="*/ 30301 w 38100"/>
                  <a:gd name="connsiteY4" fmla="*/ 30599 h 38100"/>
                  <a:gd name="connsiteX5" fmla="*/ 30301 w 38100"/>
                  <a:gd name="connsiteY5" fmla="*/ 3059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38100">
                    <a:moveTo>
                      <a:pt x="30301" y="30599"/>
                    </a:moveTo>
                    <a:cubicBezTo>
                      <a:pt x="32492" y="25551"/>
                      <a:pt x="33921" y="21741"/>
                      <a:pt x="32301" y="16216"/>
                    </a:cubicBezTo>
                    <a:cubicBezTo>
                      <a:pt x="28777" y="4120"/>
                      <a:pt x="11346" y="4120"/>
                      <a:pt x="7822" y="16216"/>
                    </a:cubicBezTo>
                    <a:cubicBezTo>
                      <a:pt x="6203" y="21550"/>
                      <a:pt x="7727" y="25646"/>
                      <a:pt x="9822" y="30599"/>
                    </a:cubicBezTo>
                    <a:cubicBezTo>
                      <a:pt x="13251" y="38314"/>
                      <a:pt x="26872" y="38314"/>
                      <a:pt x="30301" y="30599"/>
                    </a:cubicBezTo>
                    <a:lnTo>
                      <a:pt x="30301" y="30599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697E1D9-DAD4-494F-A310-5AF599898CBB}"/>
                  </a:ext>
                </a:extLst>
              </p:cNvPr>
              <p:cNvSpPr/>
              <p:nvPr/>
            </p:nvSpPr>
            <p:spPr>
              <a:xfrm>
                <a:off x="6661761" y="3490245"/>
                <a:ext cx="19050" cy="19050"/>
              </a:xfrm>
              <a:custGeom>
                <a:avLst/>
                <a:gdLst>
                  <a:gd name="connsiteX0" fmla="*/ 13645 w 19050"/>
                  <a:gd name="connsiteY0" fmla="*/ 20670 h 19050"/>
                  <a:gd name="connsiteX1" fmla="*/ 13645 w 19050"/>
                  <a:gd name="connsiteY1" fmla="*/ 7144 h 19050"/>
                  <a:gd name="connsiteX2" fmla="*/ 13645 w 19050"/>
                  <a:gd name="connsiteY2" fmla="*/ 20670 h 19050"/>
                  <a:gd name="connsiteX3" fmla="*/ 13645 w 19050"/>
                  <a:gd name="connsiteY3" fmla="*/ 2067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13645" y="20670"/>
                    </a:moveTo>
                    <a:cubicBezTo>
                      <a:pt x="22408" y="20670"/>
                      <a:pt x="22408" y="7144"/>
                      <a:pt x="13645" y="7144"/>
                    </a:cubicBezTo>
                    <a:cubicBezTo>
                      <a:pt x="4977" y="7049"/>
                      <a:pt x="4977" y="20670"/>
                      <a:pt x="13645" y="20670"/>
                    </a:cubicBezTo>
                    <a:lnTo>
                      <a:pt x="13645" y="206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31A36EC-022C-4849-A48C-E710EC61C389}"/>
                  </a:ext>
                </a:extLst>
              </p:cNvPr>
              <p:cNvSpPr/>
              <p:nvPr/>
            </p:nvSpPr>
            <p:spPr>
              <a:xfrm>
                <a:off x="6764274" y="3727799"/>
                <a:ext cx="38100" cy="38100"/>
              </a:xfrm>
              <a:custGeom>
                <a:avLst/>
                <a:gdLst>
                  <a:gd name="connsiteX0" fmla="*/ 20383 w 38100"/>
                  <a:gd name="connsiteY0" fmla="*/ 33623 h 38100"/>
                  <a:gd name="connsiteX1" fmla="*/ 33623 w 38100"/>
                  <a:gd name="connsiteY1" fmla="*/ 20383 h 38100"/>
                  <a:gd name="connsiteX2" fmla="*/ 20383 w 38100"/>
                  <a:gd name="connsiteY2" fmla="*/ 7144 h 38100"/>
                  <a:gd name="connsiteX3" fmla="*/ 7144 w 38100"/>
                  <a:gd name="connsiteY3" fmla="*/ 20383 h 38100"/>
                  <a:gd name="connsiteX4" fmla="*/ 20383 w 38100"/>
                  <a:gd name="connsiteY4" fmla="*/ 33623 h 38100"/>
                  <a:gd name="connsiteX5" fmla="*/ 20383 w 38100"/>
                  <a:gd name="connsiteY5" fmla="*/ 33623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38100">
                    <a:moveTo>
                      <a:pt x="20383" y="33623"/>
                    </a:moveTo>
                    <a:cubicBezTo>
                      <a:pt x="27527" y="33623"/>
                      <a:pt x="33623" y="27527"/>
                      <a:pt x="33623" y="20383"/>
                    </a:cubicBezTo>
                    <a:cubicBezTo>
                      <a:pt x="33623" y="13240"/>
                      <a:pt x="27622" y="7144"/>
                      <a:pt x="20383" y="7144"/>
                    </a:cubicBezTo>
                    <a:cubicBezTo>
                      <a:pt x="13240" y="7144"/>
                      <a:pt x="7144" y="13240"/>
                      <a:pt x="7144" y="20383"/>
                    </a:cubicBezTo>
                    <a:cubicBezTo>
                      <a:pt x="7144" y="27527"/>
                      <a:pt x="13144" y="33623"/>
                      <a:pt x="20383" y="33623"/>
                    </a:cubicBezTo>
                    <a:lnTo>
                      <a:pt x="20383" y="33623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A93F4C4-FB45-41D4-A601-4E3DE26DA6C4}"/>
                  </a:ext>
                </a:extLst>
              </p:cNvPr>
              <p:cNvSpPr/>
              <p:nvPr/>
            </p:nvSpPr>
            <p:spPr>
              <a:xfrm>
                <a:off x="6793992" y="3812000"/>
                <a:ext cx="19050" cy="19050"/>
              </a:xfrm>
              <a:custGeom>
                <a:avLst/>
                <a:gdLst>
                  <a:gd name="connsiteX0" fmla="*/ 13144 w 19050"/>
                  <a:gd name="connsiteY0" fmla="*/ 19527 h 19050"/>
                  <a:gd name="connsiteX1" fmla="*/ 13144 w 19050"/>
                  <a:gd name="connsiteY1" fmla="*/ 7144 h 19050"/>
                  <a:gd name="connsiteX2" fmla="*/ 13144 w 19050"/>
                  <a:gd name="connsiteY2" fmla="*/ 19527 h 19050"/>
                  <a:gd name="connsiteX3" fmla="*/ 13144 w 19050"/>
                  <a:gd name="connsiteY3" fmla="*/ 19527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13144" y="19527"/>
                    </a:moveTo>
                    <a:cubicBezTo>
                      <a:pt x="21145" y="19527"/>
                      <a:pt x="21145" y="7144"/>
                      <a:pt x="13144" y="7144"/>
                    </a:cubicBezTo>
                    <a:cubicBezTo>
                      <a:pt x="5144" y="7049"/>
                      <a:pt x="5144" y="19527"/>
                      <a:pt x="13144" y="19527"/>
                    </a:cubicBezTo>
                    <a:lnTo>
                      <a:pt x="13144" y="19527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8C537021-8116-4C0C-81F1-C8B4E39885AC}"/>
                  </a:ext>
                </a:extLst>
              </p:cNvPr>
              <p:cNvSpPr/>
              <p:nvPr/>
            </p:nvSpPr>
            <p:spPr>
              <a:xfrm>
                <a:off x="6594081" y="3700272"/>
                <a:ext cx="28575" cy="28575"/>
              </a:xfrm>
              <a:custGeom>
                <a:avLst/>
                <a:gdLst>
                  <a:gd name="connsiteX0" fmla="*/ 26841 w 28575"/>
                  <a:gd name="connsiteY0" fmla="*/ 21717 h 28575"/>
                  <a:gd name="connsiteX1" fmla="*/ 27127 w 28575"/>
                  <a:gd name="connsiteY1" fmla="*/ 20193 h 28575"/>
                  <a:gd name="connsiteX2" fmla="*/ 17221 w 28575"/>
                  <a:gd name="connsiteY2" fmla="*/ 7144 h 28575"/>
                  <a:gd name="connsiteX3" fmla="*/ 7315 w 28575"/>
                  <a:gd name="connsiteY3" fmla="*/ 20193 h 28575"/>
                  <a:gd name="connsiteX4" fmla="*/ 7601 w 28575"/>
                  <a:gd name="connsiteY4" fmla="*/ 21717 h 28575"/>
                  <a:gd name="connsiteX5" fmla="*/ 26841 w 28575"/>
                  <a:gd name="connsiteY5" fmla="*/ 21717 h 28575"/>
                  <a:gd name="connsiteX6" fmla="*/ 26841 w 28575"/>
                  <a:gd name="connsiteY6" fmla="*/ 21717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" h="28575">
                    <a:moveTo>
                      <a:pt x="26841" y="21717"/>
                    </a:moveTo>
                    <a:cubicBezTo>
                      <a:pt x="26937" y="21241"/>
                      <a:pt x="27032" y="20669"/>
                      <a:pt x="27127" y="20193"/>
                    </a:cubicBezTo>
                    <a:cubicBezTo>
                      <a:pt x="28175" y="13716"/>
                      <a:pt x="24365" y="7144"/>
                      <a:pt x="17221" y="7144"/>
                    </a:cubicBezTo>
                    <a:cubicBezTo>
                      <a:pt x="10078" y="7144"/>
                      <a:pt x="6267" y="13716"/>
                      <a:pt x="7315" y="20193"/>
                    </a:cubicBezTo>
                    <a:cubicBezTo>
                      <a:pt x="7411" y="20669"/>
                      <a:pt x="7506" y="21241"/>
                      <a:pt x="7601" y="21717"/>
                    </a:cubicBezTo>
                    <a:cubicBezTo>
                      <a:pt x="8934" y="31242"/>
                      <a:pt x="25317" y="31337"/>
                      <a:pt x="26841" y="21717"/>
                    </a:cubicBezTo>
                    <a:lnTo>
                      <a:pt x="26841" y="21717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CB36FD75-36E8-42DE-9C8C-40B8C738C53B}"/>
                  </a:ext>
                </a:extLst>
              </p:cNvPr>
              <p:cNvSpPr/>
              <p:nvPr/>
            </p:nvSpPr>
            <p:spPr>
              <a:xfrm>
                <a:off x="6529304" y="4003262"/>
                <a:ext cx="28575" cy="28575"/>
              </a:xfrm>
              <a:custGeom>
                <a:avLst/>
                <a:gdLst>
                  <a:gd name="connsiteX0" fmla="*/ 14466 w 28575"/>
                  <a:gd name="connsiteY0" fmla="*/ 22289 h 28575"/>
                  <a:gd name="connsiteX1" fmla="*/ 14466 w 28575"/>
                  <a:gd name="connsiteY1" fmla="*/ 7144 h 28575"/>
                  <a:gd name="connsiteX2" fmla="*/ 14466 w 28575"/>
                  <a:gd name="connsiteY2" fmla="*/ 22289 h 28575"/>
                  <a:gd name="connsiteX3" fmla="*/ 14466 w 28575"/>
                  <a:gd name="connsiteY3" fmla="*/ 22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28575">
                    <a:moveTo>
                      <a:pt x="14466" y="22289"/>
                    </a:moveTo>
                    <a:cubicBezTo>
                      <a:pt x="24182" y="22289"/>
                      <a:pt x="24182" y="7144"/>
                      <a:pt x="14466" y="7144"/>
                    </a:cubicBezTo>
                    <a:cubicBezTo>
                      <a:pt x="4751" y="7144"/>
                      <a:pt x="4655" y="22289"/>
                      <a:pt x="14466" y="22289"/>
                    </a:cubicBezTo>
                    <a:lnTo>
                      <a:pt x="14466" y="22289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A061E5AB-3F2A-4B52-938D-0FC047F8AAED}"/>
                  </a:ext>
                </a:extLst>
              </p:cNvPr>
              <p:cNvSpPr/>
              <p:nvPr/>
            </p:nvSpPr>
            <p:spPr>
              <a:xfrm>
                <a:off x="6815429" y="2899029"/>
                <a:ext cx="57150" cy="133350"/>
              </a:xfrm>
              <a:custGeom>
                <a:avLst/>
                <a:gdLst>
                  <a:gd name="connsiteX0" fmla="*/ 42952 w 57150"/>
                  <a:gd name="connsiteY0" fmla="*/ 128588 h 133350"/>
                  <a:gd name="connsiteX1" fmla="*/ 13996 w 57150"/>
                  <a:gd name="connsiteY1" fmla="*/ 108014 h 133350"/>
                  <a:gd name="connsiteX2" fmla="*/ 7233 w 57150"/>
                  <a:gd name="connsiteY2" fmla="*/ 71533 h 133350"/>
                  <a:gd name="connsiteX3" fmla="*/ 11424 w 57150"/>
                  <a:gd name="connsiteY3" fmla="*/ 7144 h 133350"/>
                  <a:gd name="connsiteX4" fmla="*/ 56478 w 57150"/>
                  <a:gd name="connsiteY4" fmla="*/ 86487 h 133350"/>
                  <a:gd name="connsiteX5" fmla="*/ 42285 w 57150"/>
                  <a:gd name="connsiteY5" fmla="*/ 128207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150" h="133350">
                    <a:moveTo>
                      <a:pt x="42952" y="128588"/>
                    </a:moveTo>
                    <a:cubicBezTo>
                      <a:pt x="30474" y="128492"/>
                      <a:pt x="19521" y="119253"/>
                      <a:pt x="13996" y="108014"/>
                    </a:cubicBezTo>
                    <a:cubicBezTo>
                      <a:pt x="8471" y="96869"/>
                      <a:pt x="7519" y="84011"/>
                      <a:pt x="7233" y="71533"/>
                    </a:cubicBezTo>
                    <a:cubicBezTo>
                      <a:pt x="6757" y="50006"/>
                      <a:pt x="8186" y="28385"/>
                      <a:pt x="11424" y="7144"/>
                    </a:cubicBezTo>
                    <a:cubicBezTo>
                      <a:pt x="35427" y="26956"/>
                      <a:pt x="51810" y="55721"/>
                      <a:pt x="56478" y="86487"/>
                    </a:cubicBezTo>
                    <a:cubicBezTo>
                      <a:pt x="58859" y="102013"/>
                      <a:pt x="56382" y="121253"/>
                      <a:pt x="42285" y="128207"/>
                    </a:cubicBezTo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6AB58ADD-042A-493F-94D1-1A900D6B0BF8}"/>
                  </a:ext>
                </a:extLst>
              </p:cNvPr>
              <p:cNvSpPr/>
              <p:nvPr/>
            </p:nvSpPr>
            <p:spPr>
              <a:xfrm>
                <a:off x="6832323" y="2952190"/>
                <a:ext cx="38100" cy="114300"/>
              </a:xfrm>
              <a:custGeom>
                <a:avLst/>
                <a:gdLst>
                  <a:gd name="connsiteX0" fmla="*/ 7198 w 38100"/>
                  <a:gd name="connsiteY0" fmla="*/ 9894 h 114300"/>
                  <a:gd name="connsiteX1" fmla="*/ 27201 w 38100"/>
                  <a:gd name="connsiteY1" fmla="*/ 112574 h 114300"/>
                  <a:gd name="connsiteX2" fmla="*/ 34059 w 38100"/>
                  <a:gd name="connsiteY2" fmla="*/ 110669 h 114300"/>
                  <a:gd name="connsiteX3" fmla="*/ 11389 w 38100"/>
                  <a:gd name="connsiteY3" fmla="*/ 8656 h 114300"/>
                  <a:gd name="connsiteX4" fmla="*/ 7198 w 38100"/>
                  <a:gd name="connsiteY4" fmla="*/ 9894 h 114300"/>
                  <a:gd name="connsiteX5" fmla="*/ 7198 w 38100"/>
                  <a:gd name="connsiteY5" fmla="*/ 989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114300">
                    <a:moveTo>
                      <a:pt x="7198" y="9894"/>
                    </a:moveTo>
                    <a:cubicBezTo>
                      <a:pt x="14437" y="43994"/>
                      <a:pt x="20057" y="78474"/>
                      <a:pt x="27201" y="112574"/>
                    </a:cubicBezTo>
                    <a:cubicBezTo>
                      <a:pt x="28153" y="117146"/>
                      <a:pt x="34726" y="115050"/>
                      <a:pt x="34059" y="110669"/>
                    </a:cubicBezTo>
                    <a:cubicBezTo>
                      <a:pt x="28915" y="76188"/>
                      <a:pt x="20247" y="42279"/>
                      <a:pt x="11389" y="8656"/>
                    </a:cubicBezTo>
                    <a:cubicBezTo>
                      <a:pt x="10722" y="5989"/>
                      <a:pt x="6627" y="7132"/>
                      <a:pt x="7198" y="9894"/>
                    </a:cubicBezTo>
                    <a:lnTo>
                      <a:pt x="7198" y="98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B2DC7F23-5DEA-4BE3-BCA5-687BBA32B10F}"/>
                  </a:ext>
                </a:extLst>
              </p:cNvPr>
              <p:cNvSpPr/>
              <p:nvPr/>
            </p:nvSpPr>
            <p:spPr>
              <a:xfrm>
                <a:off x="6833596" y="3617881"/>
                <a:ext cx="123825" cy="76200"/>
              </a:xfrm>
              <a:custGeom>
                <a:avLst/>
                <a:gdLst>
                  <a:gd name="connsiteX0" fmla="*/ 7735 w 123825"/>
                  <a:gd name="connsiteY0" fmla="*/ 64389 h 76200"/>
                  <a:gd name="connsiteX1" fmla="*/ 21451 w 123825"/>
                  <a:gd name="connsiteY1" fmla="*/ 31718 h 76200"/>
                  <a:gd name="connsiteX2" fmla="*/ 55551 w 123825"/>
                  <a:gd name="connsiteY2" fmla="*/ 17145 h 76200"/>
                  <a:gd name="connsiteX3" fmla="*/ 119368 w 123825"/>
                  <a:gd name="connsiteY3" fmla="*/ 7144 h 76200"/>
                  <a:gd name="connsiteX4" fmla="*/ 51740 w 123825"/>
                  <a:gd name="connsiteY4" fmla="*/ 68390 h 76200"/>
                  <a:gd name="connsiteX5" fmla="*/ 7926 w 123825"/>
                  <a:gd name="connsiteY5" fmla="*/ 63627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825" h="76200">
                    <a:moveTo>
                      <a:pt x="7735" y="64389"/>
                    </a:moveTo>
                    <a:cubicBezTo>
                      <a:pt x="5068" y="52197"/>
                      <a:pt x="11736" y="39433"/>
                      <a:pt x="21451" y="31718"/>
                    </a:cubicBezTo>
                    <a:cubicBezTo>
                      <a:pt x="31167" y="23908"/>
                      <a:pt x="43454" y="20193"/>
                      <a:pt x="55551" y="17145"/>
                    </a:cubicBezTo>
                    <a:cubicBezTo>
                      <a:pt x="76506" y="12001"/>
                      <a:pt x="97842" y="8668"/>
                      <a:pt x="119368" y="7144"/>
                    </a:cubicBezTo>
                    <a:cubicBezTo>
                      <a:pt x="105366" y="34861"/>
                      <a:pt x="80792" y="57150"/>
                      <a:pt x="51740" y="68390"/>
                    </a:cubicBezTo>
                    <a:cubicBezTo>
                      <a:pt x="37072" y="74104"/>
                      <a:pt x="17832" y="75914"/>
                      <a:pt x="7926" y="63627"/>
                    </a:cubicBezTo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17679484-70E3-4213-81EC-15BF78E12BE8}"/>
                  </a:ext>
                </a:extLst>
              </p:cNvPr>
              <p:cNvSpPr/>
              <p:nvPr/>
            </p:nvSpPr>
            <p:spPr>
              <a:xfrm>
                <a:off x="6796348" y="3642235"/>
                <a:ext cx="114300" cy="57150"/>
              </a:xfrm>
              <a:custGeom>
                <a:avLst/>
                <a:gdLst>
                  <a:gd name="connsiteX0" fmla="*/ 104800 w 114300"/>
                  <a:gd name="connsiteY0" fmla="*/ 7364 h 57150"/>
                  <a:gd name="connsiteX1" fmla="*/ 8883 w 114300"/>
                  <a:gd name="connsiteY1" fmla="*/ 49369 h 57150"/>
                  <a:gd name="connsiteX2" fmla="*/ 11645 w 114300"/>
                  <a:gd name="connsiteY2" fmla="*/ 55846 h 57150"/>
                  <a:gd name="connsiteX3" fmla="*/ 106991 w 114300"/>
                  <a:gd name="connsiteY3" fmla="*/ 11174 h 57150"/>
                  <a:gd name="connsiteX4" fmla="*/ 104800 w 114300"/>
                  <a:gd name="connsiteY4" fmla="*/ 7364 h 57150"/>
                  <a:gd name="connsiteX5" fmla="*/ 104800 w 114300"/>
                  <a:gd name="connsiteY5" fmla="*/ 736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0" h="57150">
                    <a:moveTo>
                      <a:pt x="104800" y="7364"/>
                    </a:moveTo>
                    <a:cubicBezTo>
                      <a:pt x="73082" y="21937"/>
                      <a:pt x="40601" y="34796"/>
                      <a:pt x="8883" y="49369"/>
                    </a:cubicBezTo>
                    <a:cubicBezTo>
                      <a:pt x="5264" y="50988"/>
                      <a:pt x="7836" y="57275"/>
                      <a:pt x="11645" y="55846"/>
                    </a:cubicBezTo>
                    <a:cubicBezTo>
                      <a:pt x="44411" y="43368"/>
                      <a:pt x="75939" y="27271"/>
                      <a:pt x="106991" y="11174"/>
                    </a:cubicBezTo>
                    <a:cubicBezTo>
                      <a:pt x="109467" y="9840"/>
                      <a:pt x="107276" y="6221"/>
                      <a:pt x="104800" y="7364"/>
                    </a:cubicBezTo>
                    <a:lnTo>
                      <a:pt x="104800" y="73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86714750-505D-44D7-9D0D-5024D5FD31E3}"/>
                  </a:ext>
                </a:extLst>
              </p:cNvPr>
              <p:cNvSpPr/>
              <p:nvPr/>
            </p:nvSpPr>
            <p:spPr>
              <a:xfrm>
                <a:off x="5384967" y="3144056"/>
                <a:ext cx="95250" cy="66675"/>
              </a:xfrm>
              <a:custGeom>
                <a:avLst/>
                <a:gdLst>
                  <a:gd name="connsiteX0" fmla="*/ 10183 w 95250"/>
                  <a:gd name="connsiteY0" fmla="*/ 44914 h 66675"/>
                  <a:gd name="connsiteX1" fmla="*/ 18089 w 95250"/>
                  <a:gd name="connsiteY1" fmla="*/ 38818 h 66675"/>
                  <a:gd name="connsiteX2" fmla="*/ 53332 w 95250"/>
                  <a:gd name="connsiteY2" fmla="*/ 10148 h 66675"/>
                  <a:gd name="connsiteX3" fmla="*/ 91622 w 95250"/>
                  <a:gd name="connsiteY3" fmla="*/ 20435 h 66675"/>
                  <a:gd name="connsiteX4" fmla="*/ 69810 w 95250"/>
                  <a:gd name="connsiteY4" fmla="*/ 52534 h 66675"/>
                  <a:gd name="connsiteX5" fmla="*/ 13993 w 95250"/>
                  <a:gd name="connsiteY5" fmla="*/ 59297 h 66675"/>
                  <a:gd name="connsiteX6" fmla="*/ 10183 w 95250"/>
                  <a:gd name="connsiteY6" fmla="*/ 4491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250" h="66675">
                    <a:moveTo>
                      <a:pt x="10183" y="44914"/>
                    </a:moveTo>
                    <a:cubicBezTo>
                      <a:pt x="12755" y="42819"/>
                      <a:pt x="15422" y="40818"/>
                      <a:pt x="18089" y="38818"/>
                    </a:cubicBezTo>
                    <a:cubicBezTo>
                      <a:pt x="25995" y="26055"/>
                      <a:pt x="40378" y="15387"/>
                      <a:pt x="53332" y="10148"/>
                    </a:cubicBezTo>
                    <a:cubicBezTo>
                      <a:pt x="66000" y="5004"/>
                      <a:pt x="85621" y="5290"/>
                      <a:pt x="91622" y="20435"/>
                    </a:cubicBezTo>
                    <a:cubicBezTo>
                      <a:pt x="97147" y="34532"/>
                      <a:pt x="80287" y="46914"/>
                      <a:pt x="69810" y="52534"/>
                    </a:cubicBezTo>
                    <a:cubicBezTo>
                      <a:pt x="52570" y="61869"/>
                      <a:pt x="32948" y="63964"/>
                      <a:pt x="13993" y="59297"/>
                    </a:cubicBezTo>
                    <a:cubicBezTo>
                      <a:pt x="7421" y="57582"/>
                      <a:pt x="4468" y="49486"/>
                      <a:pt x="10183" y="44914"/>
                    </a:cubicBez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C37240D1-059B-44F8-8B47-7313A1FBADEF}"/>
                  </a:ext>
                </a:extLst>
              </p:cNvPr>
              <p:cNvSpPr/>
              <p:nvPr/>
            </p:nvSpPr>
            <p:spPr>
              <a:xfrm>
                <a:off x="5345985" y="3357712"/>
                <a:ext cx="104775" cy="85725"/>
              </a:xfrm>
              <a:custGeom>
                <a:avLst/>
                <a:gdLst>
                  <a:gd name="connsiteX0" fmla="*/ 7732 w 104775"/>
                  <a:gd name="connsiteY0" fmla="*/ 65573 h 85725"/>
                  <a:gd name="connsiteX1" fmla="*/ 16971 w 104775"/>
                  <a:gd name="connsiteY1" fmla="*/ 58811 h 85725"/>
                  <a:gd name="connsiteX2" fmla="*/ 17352 w 104775"/>
                  <a:gd name="connsiteY2" fmla="*/ 58525 h 85725"/>
                  <a:gd name="connsiteX3" fmla="*/ 17352 w 104775"/>
                  <a:gd name="connsiteY3" fmla="*/ 58049 h 85725"/>
                  <a:gd name="connsiteX4" fmla="*/ 27735 w 104775"/>
                  <a:gd name="connsiteY4" fmla="*/ 39284 h 85725"/>
                  <a:gd name="connsiteX5" fmla="*/ 27735 w 104775"/>
                  <a:gd name="connsiteY5" fmla="*/ 39189 h 85725"/>
                  <a:gd name="connsiteX6" fmla="*/ 27830 w 104775"/>
                  <a:gd name="connsiteY6" fmla="*/ 38999 h 85725"/>
                  <a:gd name="connsiteX7" fmla="*/ 97553 w 104775"/>
                  <a:gd name="connsiteY7" fmla="*/ 19663 h 85725"/>
                  <a:gd name="connsiteX8" fmla="*/ 18210 w 104775"/>
                  <a:gd name="connsiteY8" fmla="*/ 79861 h 85725"/>
                  <a:gd name="connsiteX9" fmla="*/ 10494 w 104775"/>
                  <a:gd name="connsiteY9" fmla="*/ 73670 h 85725"/>
                  <a:gd name="connsiteX10" fmla="*/ 7732 w 104775"/>
                  <a:gd name="connsiteY10" fmla="*/ 65573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4775" h="85725">
                    <a:moveTo>
                      <a:pt x="7732" y="65573"/>
                    </a:moveTo>
                    <a:cubicBezTo>
                      <a:pt x="9923" y="61001"/>
                      <a:pt x="12971" y="58906"/>
                      <a:pt x="16971" y="58811"/>
                    </a:cubicBezTo>
                    <a:cubicBezTo>
                      <a:pt x="17067" y="58715"/>
                      <a:pt x="17257" y="58620"/>
                      <a:pt x="17352" y="58525"/>
                    </a:cubicBezTo>
                    <a:cubicBezTo>
                      <a:pt x="17352" y="58334"/>
                      <a:pt x="17257" y="58239"/>
                      <a:pt x="17352" y="58049"/>
                    </a:cubicBezTo>
                    <a:cubicBezTo>
                      <a:pt x="19543" y="52334"/>
                      <a:pt x="23163" y="45761"/>
                      <a:pt x="27735" y="39284"/>
                    </a:cubicBezTo>
                    <a:cubicBezTo>
                      <a:pt x="27735" y="39284"/>
                      <a:pt x="27735" y="39189"/>
                      <a:pt x="27735" y="39189"/>
                    </a:cubicBezTo>
                    <a:cubicBezTo>
                      <a:pt x="27735" y="39094"/>
                      <a:pt x="27830" y="39094"/>
                      <a:pt x="27830" y="38999"/>
                    </a:cubicBezTo>
                    <a:cubicBezTo>
                      <a:pt x="44880" y="14805"/>
                      <a:pt x="75264" y="-7674"/>
                      <a:pt x="97553" y="19663"/>
                    </a:cubicBezTo>
                    <a:cubicBezTo>
                      <a:pt x="127271" y="56144"/>
                      <a:pt x="37450" y="72432"/>
                      <a:pt x="18210" y="79861"/>
                    </a:cubicBezTo>
                    <a:cubicBezTo>
                      <a:pt x="13352" y="81766"/>
                      <a:pt x="10113" y="77384"/>
                      <a:pt x="10494" y="73670"/>
                    </a:cubicBezTo>
                    <a:cubicBezTo>
                      <a:pt x="7827" y="72050"/>
                      <a:pt x="6208" y="68907"/>
                      <a:pt x="7732" y="65573"/>
                    </a:cubicBez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250228C5-90EB-4FBF-B400-CB5702D02D74}"/>
                  </a:ext>
                </a:extLst>
              </p:cNvPr>
              <p:cNvSpPr/>
              <p:nvPr/>
            </p:nvSpPr>
            <p:spPr>
              <a:xfrm>
                <a:off x="5350367" y="3103197"/>
                <a:ext cx="57150" cy="104775"/>
              </a:xfrm>
              <a:custGeom>
                <a:avLst/>
                <a:gdLst>
                  <a:gd name="connsiteX0" fmla="*/ 11636 w 57150"/>
                  <a:gd name="connsiteY0" fmla="*/ 14622 h 104775"/>
                  <a:gd name="connsiteX1" fmla="*/ 40973 w 57150"/>
                  <a:gd name="connsiteY1" fmla="*/ 14336 h 104775"/>
                  <a:gd name="connsiteX2" fmla="*/ 56499 w 57150"/>
                  <a:gd name="connsiteY2" fmla="*/ 59675 h 104775"/>
                  <a:gd name="connsiteX3" fmla="*/ 57261 w 57150"/>
                  <a:gd name="connsiteY3" fmla="*/ 70914 h 104775"/>
                  <a:gd name="connsiteX4" fmla="*/ 57261 w 57150"/>
                  <a:gd name="connsiteY4" fmla="*/ 71486 h 104775"/>
                  <a:gd name="connsiteX5" fmla="*/ 56975 w 57150"/>
                  <a:gd name="connsiteY5" fmla="*/ 72438 h 104775"/>
                  <a:gd name="connsiteX6" fmla="*/ 55451 w 57150"/>
                  <a:gd name="connsiteY6" fmla="*/ 77010 h 104775"/>
                  <a:gd name="connsiteX7" fmla="*/ 54880 w 57150"/>
                  <a:gd name="connsiteY7" fmla="*/ 80058 h 104775"/>
                  <a:gd name="connsiteX8" fmla="*/ 55737 w 57150"/>
                  <a:gd name="connsiteY8" fmla="*/ 94155 h 104775"/>
                  <a:gd name="connsiteX9" fmla="*/ 46498 w 57150"/>
                  <a:gd name="connsiteY9" fmla="*/ 101204 h 104775"/>
                  <a:gd name="connsiteX10" fmla="*/ 13446 w 57150"/>
                  <a:gd name="connsiteY10" fmla="*/ 59865 h 104775"/>
                  <a:gd name="connsiteX11" fmla="*/ 11636 w 57150"/>
                  <a:gd name="connsiteY11" fmla="*/ 14622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104775">
                    <a:moveTo>
                      <a:pt x="11636" y="14622"/>
                    </a:moveTo>
                    <a:cubicBezTo>
                      <a:pt x="19161" y="3763"/>
                      <a:pt x="32686" y="5668"/>
                      <a:pt x="40973" y="14336"/>
                    </a:cubicBezTo>
                    <a:cubicBezTo>
                      <a:pt x="52308" y="26147"/>
                      <a:pt x="55165" y="43482"/>
                      <a:pt x="56499" y="59675"/>
                    </a:cubicBezTo>
                    <a:cubicBezTo>
                      <a:pt x="57451" y="63580"/>
                      <a:pt x="57737" y="67390"/>
                      <a:pt x="57261" y="70914"/>
                    </a:cubicBezTo>
                    <a:cubicBezTo>
                      <a:pt x="57261" y="71105"/>
                      <a:pt x="57261" y="71295"/>
                      <a:pt x="57261" y="71486"/>
                    </a:cubicBezTo>
                    <a:cubicBezTo>
                      <a:pt x="57261" y="71867"/>
                      <a:pt x="57070" y="72153"/>
                      <a:pt x="56975" y="72438"/>
                    </a:cubicBezTo>
                    <a:cubicBezTo>
                      <a:pt x="56689" y="74058"/>
                      <a:pt x="56213" y="75582"/>
                      <a:pt x="55451" y="77010"/>
                    </a:cubicBezTo>
                    <a:cubicBezTo>
                      <a:pt x="55356" y="78058"/>
                      <a:pt x="55165" y="79106"/>
                      <a:pt x="54880" y="80058"/>
                    </a:cubicBezTo>
                    <a:cubicBezTo>
                      <a:pt x="55070" y="84726"/>
                      <a:pt x="55261" y="89393"/>
                      <a:pt x="55737" y="94155"/>
                    </a:cubicBezTo>
                    <a:cubicBezTo>
                      <a:pt x="56213" y="98727"/>
                      <a:pt x="51165" y="103871"/>
                      <a:pt x="46498" y="101204"/>
                    </a:cubicBezTo>
                    <a:cubicBezTo>
                      <a:pt x="30686" y="92346"/>
                      <a:pt x="19637" y="76724"/>
                      <a:pt x="13446" y="59865"/>
                    </a:cubicBezTo>
                    <a:cubicBezTo>
                      <a:pt x="8683" y="47007"/>
                      <a:pt x="2968" y="27099"/>
                      <a:pt x="11636" y="14622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DB32D495-E932-4306-8CB7-8A0D8D877816}"/>
                  </a:ext>
                </a:extLst>
              </p:cNvPr>
              <p:cNvSpPr/>
              <p:nvPr/>
            </p:nvSpPr>
            <p:spPr>
              <a:xfrm>
                <a:off x="5368484" y="3457038"/>
                <a:ext cx="95250" cy="85725"/>
              </a:xfrm>
              <a:custGeom>
                <a:avLst/>
                <a:gdLst>
                  <a:gd name="connsiteX0" fmla="*/ 8188 w 95250"/>
                  <a:gd name="connsiteY0" fmla="*/ 76070 h 85725"/>
                  <a:gd name="connsiteX1" fmla="*/ 11045 w 95250"/>
                  <a:gd name="connsiteY1" fmla="*/ 72641 h 85725"/>
                  <a:gd name="connsiteX2" fmla="*/ 36191 w 95250"/>
                  <a:gd name="connsiteY2" fmla="*/ 19873 h 85725"/>
                  <a:gd name="connsiteX3" fmla="*/ 82197 w 95250"/>
                  <a:gd name="connsiteY3" fmla="*/ 15110 h 85725"/>
                  <a:gd name="connsiteX4" fmla="*/ 15617 w 95250"/>
                  <a:gd name="connsiteY4" fmla="*/ 85690 h 85725"/>
                  <a:gd name="connsiteX5" fmla="*/ 8188 w 95250"/>
                  <a:gd name="connsiteY5" fmla="*/ 7607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50" h="85725">
                    <a:moveTo>
                      <a:pt x="8188" y="76070"/>
                    </a:moveTo>
                    <a:cubicBezTo>
                      <a:pt x="8950" y="74737"/>
                      <a:pt x="9998" y="73689"/>
                      <a:pt x="11045" y="72641"/>
                    </a:cubicBezTo>
                    <a:cubicBezTo>
                      <a:pt x="12855" y="53305"/>
                      <a:pt x="22856" y="33493"/>
                      <a:pt x="36191" y="19873"/>
                    </a:cubicBezTo>
                    <a:cubicBezTo>
                      <a:pt x="48002" y="7681"/>
                      <a:pt x="69053" y="918"/>
                      <a:pt x="82197" y="15110"/>
                    </a:cubicBezTo>
                    <a:cubicBezTo>
                      <a:pt x="113534" y="49114"/>
                      <a:pt x="35906" y="77404"/>
                      <a:pt x="15617" y="85690"/>
                    </a:cubicBezTo>
                    <a:cubicBezTo>
                      <a:pt x="9426" y="88167"/>
                      <a:pt x="5045" y="81214"/>
                      <a:pt x="8188" y="76070"/>
                    </a:cubicBez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FCCA023-E4BB-4B4B-8629-3A674D8C3B6E}"/>
                  </a:ext>
                </a:extLst>
              </p:cNvPr>
              <p:cNvSpPr/>
              <p:nvPr/>
            </p:nvSpPr>
            <p:spPr>
              <a:xfrm>
                <a:off x="5270233" y="3349835"/>
                <a:ext cx="95250" cy="95250"/>
              </a:xfrm>
              <a:custGeom>
                <a:avLst/>
                <a:gdLst>
                  <a:gd name="connsiteX0" fmla="*/ 12237 w 95250"/>
                  <a:gd name="connsiteY0" fmla="*/ 14395 h 95250"/>
                  <a:gd name="connsiteX1" fmla="*/ 57766 w 95250"/>
                  <a:gd name="connsiteY1" fmla="*/ 19157 h 95250"/>
                  <a:gd name="connsiteX2" fmla="*/ 70434 w 95250"/>
                  <a:gd name="connsiteY2" fmla="*/ 31635 h 95250"/>
                  <a:gd name="connsiteX3" fmla="*/ 71863 w 95250"/>
                  <a:gd name="connsiteY3" fmla="*/ 32968 h 95250"/>
                  <a:gd name="connsiteX4" fmla="*/ 88913 w 95250"/>
                  <a:gd name="connsiteY4" fmla="*/ 57257 h 95250"/>
                  <a:gd name="connsiteX5" fmla="*/ 90342 w 95250"/>
                  <a:gd name="connsiteY5" fmla="*/ 80117 h 95250"/>
                  <a:gd name="connsiteX6" fmla="*/ 94247 w 95250"/>
                  <a:gd name="connsiteY6" fmla="*/ 81832 h 95250"/>
                  <a:gd name="connsiteX7" fmla="*/ 90818 w 95250"/>
                  <a:gd name="connsiteY7" fmla="*/ 90023 h 95250"/>
                  <a:gd name="connsiteX8" fmla="*/ 20619 w 95250"/>
                  <a:gd name="connsiteY8" fmla="*/ 54781 h 95250"/>
                  <a:gd name="connsiteX9" fmla="*/ 12237 w 95250"/>
                  <a:gd name="connsiteY9" fmla="*/ 1439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" h="95250">
                    <a:moveTo>
                      <a:pt x="12237" y="14395"/>
                    </a:moveTo>
                    <a:cubicBezTo>
                      <a:pt x="25095" y="298"/>
                      <a:pt x="45384" y="9442"/>
                      <a:pt x="57766" y="19157"/>
                    </a:cubicBezTo>
                    <a:cubicBezTo>
                      <a:pt x="62624" y="22967"/>
                      <a:pt x="66720" y="27158"/>
                      <a:pt x="70434" y="31635"/>
                    </a:cubicBezTo>
                    <a:cubicBezTo>
                      <a:pt x="70911" y="32111"/>
                      <a:pt x="71387" y="32492"/>
                      <a:pt x="71863" y="32968"/>
                    </a:cubicBezTo>
                    <a:cubicBezTo>
                      <a:pt x="79197" y="40017"/>
                      <a:pt x="85293" y="48113"/>
                      <a:pt x="88913" y="57257"/>
                    </a:cubicBezTo>
                    <a:cubicBezTo>
                      <a:pt x="94628" y="65734"/>
                      <a:pt x="97485" y="76212"/>
                      <a:pt x="90342" y="80117"/>
                    </a:cubicBezTo>
                    <a:cubicBezTo>
                      <a:pt x="91675" y="80689"/>
                      <a:pt x="93009" y="81260"/>
                      <a:pt x="94247" y="81832"/>
                    </a:cubicBezTo>
                    <a:cubicBezTo>
                      <a:pt x="99390" y="84213"/>
                      <a:pt x="96057" y="92214"/>
                      <a:pt x="90818" y="90023"/>
                    </a:cubicBezTo>
                    <a:cubicBezTo>
                      <a:pt x="68053" y="80403"/>
                      <a:pt x="38907" y="72211"/>
                      <a:pt x="20619" y="54781"/>
                    </a:cubicBezTo>
                    <a:cubicBezTo>
                      <a:pt x="10427" y="45160"/>
                      <a:pt x="997" y="26777"/>
                      <a:pt x="12237" y="14395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C53C60D-E2CD-40AB-B81F-3448D236691F}"/>
                  </a:ext>
                </a:extLst>
              </p:cNvPr>
              <p:cNvSpPr/>
              <p:nvPr/>
            </p:nvSpPr>
            <p:spPr>
              <a:xfrm>
                <a:off x="5293234" y="3220221"/>
                <a:ext cx="85725" cy="95250"/>
              </a:xfrm>
              <a:custGeom>
                <a:avLst/>
                <a:gdLst>
                  <a:gd name="connsiteX0" fmla="*/ 13525 w 85725"/>
                  <a:gd name="connsiteY0" fmla="*/ 14184 h 95250"/>
                  <a:gd name="connsiteX1" fmla="*/ 50291 w 85725"/>
                  <a:gd name="connsiteY1" fmla="*/ 17803 h 95250"/>
                  <a:gd name="connsiteX2" fmla="*/ 74009 w 85725"/>
                  <a:gd name="connsiteY2" fmla="*/ 62666 h 95250"/>
                  <a:gd name="connsiteX3" fmla="*/ 82962 w 85725"/>
                  <a:gd name="connsiteY3" fmla="*/ 86764 h 95250"/>
                  <a:gd name="connsiteX4" fmla="*/ 70103 w 85725"/>
                  <a:gd name="connsiteY4" fmla="*/ 96575 h 95250"/>
                  <a:gd name="connsiteX5" fmla="*/ 13525 w 85725"/>
                  <a:gd name="connsiteY5" fmla="*/ 1418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5725" h="95250">
                    <a:moveTo>
                      <a:pt x="13525" y="14184"/>
                    </a:moveTo>
                    <a:cubicBezTo>
                      <a:pt x="24193" y="1992"/>
                      <a:pt x="40766" y="7230"/>
                      <a:pt x="50291" y="17803"/>
                    </a:cubicBezTo>
                    <a:cubicBezTo>
                      <a:pt x="61531" y="30186"/>
                      <a:pt x="69532" y="46188"/>
                      <a:pt x="74009" y="62666"/>
                    </a:cubicBezTo>
                    <a:cubicBezTo>
                      <a:pt x="78200" y="70667"/>
                      <a:pt x="81343" y="78858"/>
                      <a:pt x="82962" y="86764"/>
                    </a:cubicBezTo>
                    <a:cubicBezTo>
                      <a:pt x="84296" y="93336"/>
                      <a:pt x="76199" y="99813"/>
                      <a:pt x="70103" y="96575"/>
                    </a:cubicBezTo>
                    <a:cubicBezTo>
                      <a:pt x="49339" y="85240"/>
                      <a:pt x="-12764" y="44378"/>
                      <a:pt x="13525" y="14184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DC5D8672-6BEF-4492-8E8E-5FF9AEF44BF9}"/>
                  </a:ext>
                </a:extLst>
              </p:cNvPr>
              <p:cNvSpPr/>
              <p:nvPr/>
            </p:nvSpPr>
            <p:spPr>
              <a:xfrm>
                <a:off x="5359619" y="3254063"/>
                <a:ext cx="95250" cy="66675"/>
              </a:xfrm>
              <a:custGeom>
                <a:avLst/>
                <a:gdLst>
                  <a:gd name="connsiteX0" fmla="*/ 7242 w 95250"/>
                  <a:gd name="connsiteY0" fmla="*/ 56351 h 66675"/>
                  <a:gd name="connsiteX1" fmla="*/ 7623 w 95250"/>
                  <a:gd name="connsiteY1" fmla="*/ 55303 h 66675"/>
                  <a:gd name="connsiteX2" fmla="*/ 11242 w 95250"/>
                  <a:gd name="connsiteY2" fmla="*/ 44825 h 66675"/>
                  <a:gd name="connsiteX3" fmla="*/ 12385 w 95250"/>
                  <a:gd name="connsiteY3" fmla="*/ 44063 h 66675"/>
                  <a:gd name="connsiteX4" fmla="*/ 41532 w 95250"/>
                  <a:gd name="connsiteY4" fmla="*/ 18441 h 66675"/>
                  <a:gd name="connsiteX5" fmla="*/ 90490 w 95250"/>
                  <a:gd name="connsiteY5" fmla="*/ 15203 h 66675"/>
                  <a:gd name="connsiteX6" fmla="*/ 13624 w 95250"/>
                  <a:gd name="connsiteY6" fmla="*/ 62828 h 66675"/>
                  <a:gd name="connsiteX7" fmla="*/ 9623 w 95250"/>
                  <a:gd name="connsiteY7" fmla="*/ 59494 h 66675"/>
                  <a:gd name="connsiteX8" fmla="*/ 7242 w 95250"/>
                  <a:gd name="connsiteY8" fmla="*/ 5635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50" h="66675">
                    <a:moveTo>
                      <a:pt x="7242" y="56351"/>
                    </a:moveTo>
                    <a:cubicBezTo>
                      <a:pt x="7337" y="55970"/>
                      <a:pt x="7528" y="55684"/>
                      <a:pt x="7623" y="55303"/>
                    </a:cubicBezTo>
                    <a:cubicBezTo>
                      <a:pt x="6575" y="51493"/>
                      <a:pt x="7528" y="47302"/>
                      <a:pt x="11242" y="44825"/>
                    </a:cubicBezTo>
                    <a:cubicBezTo>
                      <a:pt x="11623" y="44635"/>
                      <a:pt x="12004" y="44349"/>
                      <a:pt x="12385" y="44063"/>
                    </a:cubicBezTo>
                    <a:cubicBezTo>
                      <a:pt x="18958" y="32919"/>
                      <a:pt x="29721" y="25109"/>
                      <a:pt x="41532" y="18441"/>
                    </a:cubicBezTo>
                    <a:cubicBezTo>
                      <a:pt x="55819" y="10345"/>
                      <a:pt x="77060" y="-609"/>
                      <a:pt x="90490" y="15203"/>
                    </a:cubicBezTo>
                    <a:cubicBezTo>
                      <a:pt x="118589" y="48064"/>
                      <a:pt x="33531" y="72067"/>
                      <a:pt x="13624" y="62828"/>
                    </a:cubicBezTo>
                    <a:cubicBezTo>
                      <a:pt x="12004" y="62066"/>
                      <a:pt x="10671" y="60923"/>
                      <a:pt x="9623" y="59494"/>
                    </a:cubicBezTo>
                    <a:cubicBezTo>
                      <a:pt x="8099" y="59303"/>
                      <a:pt x="6766" y="58256"/>
                      <a:pt x="7242" y="56351"/>
                    </a:cubicBez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6FFA7D1D-9F5A-4E3F-99AD-5A2A2FCFCFCA}"/>
                  </a:ext>
                </a:extLst>
              </p:cNvPr>
              <p:cNvSpPr/>
              <p:nvPr/>
            </p:nvSpPr>
            <p:spPr>
              <a:xfrm>
                <a:off x="5274248" y="3478742"/>
                <a:ext cx="114300" cy="66675"/>
              </a:xfrm>
              <a:custGeom>
                <a:avLst/>
                <a:gdLst>
                  <a:gd name="connsiteX0" fmla="*/ 8698 w 114300"/>
                  <a:gd name="connsiteY0" fmla="*/ 19695 h 66675"/>
                  <a:gd name="connsiteX1" fmla="*/ 53179 w 114300"/>
                  <a:gd name="connsiteY1" fmla="*/ 11313 h 66675"/>
                  <a:gd name="connsiteX2" fmla="*/ 97471 w 114300"/>
                  <a:gd name="connsiteY2" fmla="*/ 47793 h 66675"/>
                  <a:gd name="connsiteX3" fmla="*/ 106329 w 114300"/>
                  <a:gd name="connsiteY3" fmla="*/ 53223 h 66675"/>
                  <a:gd name="connsiteX4" fmla="*/ 100900 w 114300"/>
                  <a:gd name="connsiteY4" fmla="*/ 66177 h 66675"/>
                  <a:gd name="connsiteX5" fmla="*/ 28224 w 114300"/>
                  <a:gd name="connsiteY5" fmla="*/ 57128 h 66675"/>
                  <a:gd name="connsiteX6" fmla="*/ 8698 w 114300"/>
                  <a:gd name="connsiteY6" fmla="*/ 19695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300" h="66675">
                    <a:moveTo>
                      <a:pt x="8698" y="19695"/>
                    </a:moveTo>
                    <a:cubicBezTo>
                      <a:pt x="15270" y="3216"/>
                      <a:pt x="40225" y="5883"/>
                      <a:pt x="53179" y="11313"/>
                    </a:cubicBezTo>
                    <a:cubicBezTo>
                      <a:pt x="70515" y="18552"/>
                      <a:pt x="84421" y="33792"/>
                      <a:pt x="97471" y="47793"/>
                    </a:cubicBezTo>
                    <a:cubicBezTo>
                      <a:pt x="100423" y="49603"/>
                      <a:pt x="103376" y="51508"/>
                      <a:pt x="106329" y="53223"/>
                    </a:cubicBezTo>
                    <a:cubicBezTo>
                      <a:pt x="112901" y="57128"/>
                      <a:pt x="107567" y="67034"/>
                      <a:pt x="100900" y="66177"/>
                    </a:cubicBezTo>
                    <a:cubicBezTo>
                      <a:pt x="77182" y="63319"/>
                      <a:pt x="50417" y="68272"/>
                      <a:pt x="28224" y="57128"/>
                    </a:cubicBezTo>
                    <a:cubicBezTo>
                      <a:pt x="15556" y="50841"/>
                      <a:pt x="2602" y="34839"/>
                      <a:pt x="8698" y="19695"/>
                    </a:cubicBezTo>
                    <a:close/>
                  </a:path>
                </a:pathLst>
              </a:custGeom>
              <a:solidFill>
                <a:srgbClr val="83A0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F962B45-B196-4819-92FE-CDDBAB24EB21}"/>
                  </a:ext>
                </a:extLst>
              </p:cNvPr>
              <p:cNvSpPr/>
              <p:nvPr/>
            </p:nvSpPr>
            <p:spPr>
              <a:xfrm>
                <a:off x="5350323" y="3162384"/>
                <a:ext cx="66675" cy="466725"/>
              </a:xfrm>
              <a:custGeom>
                <a:avLst/>
                <a:gdLst>
                  <a:gd name="connsiteX0" fmla="*/ 57305 w 66675"/>
                  <a:gd name="connsiteY0" fmla="*/ 8202 h 466725"/>
                  <a:gd name="connsiteX1" fmla="*/ 7204 w 66675"/>
                  <a:gd name="connsiteY1" fmla="*/ 230421 h 466725"/>
                  <a:gd name="connsiteX2" fmla="*/ 51209 w 66675"/>
                  <a:gd name="connsiteY2" fmla="*/ 461688 h 466725"/>
                  <a:gd name="connsiteX3" fmla="*/ 59496 w 66675"/>
                  <a:gd name="connsiteY3" fmla="*/ 459402 h 466725"/>
                  <a:gd name="connsiteX4" fmla="*/ 15776 w 66675"/>
                  <a:gd name="connsiteY4" fmla="*/ 234516 h 466725"/>
                  <a:gd name="connsiteX5" fmla="*/ 28254 w 66675"/>
                  <a:gd name="connsiteY5" fmla="*/ 118597 h 466725"/>
                  <a:gd name="connsiteX6" fmla="*/ 61306 w 66675"/>
                  <a:gd name="connsiteY6" fmla="*/ 9917 h 466725"/>
                  <a:gd name="connsiteX7" fmla="*/ 57305 w 66675"/>
                  <a:gd name="connsiteY7" fmla="*/ 8202 h 466725"/>
                  <a:gd name="connsiteX8" fmla="*/ 57305 w 66675"/>
                  <a:gd name="connsiteY8" fmla="*/ 8202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466725">
                    <a:moveTo>
                      <a:pt x="57305" y="8202"/>
                    </a:moveTo>
                    <a:cubicBezTo>
                      <a:pt x="20539" y="73163"/>
                      <a:pt x="8252" y="156697"/>
                      <a:pt x="7204" y="230421"/>
                    </a:cubicBezTo>
                    <a:cubicBezTo>
                      <a:pt x="6061" y="309669"/>
                      <a:pt x="21206" y="388345"/>
                      <a:pt x="51209" y="461688"/>
                    </a:cubicBezTo>
                    <a:cubicBezTo>
                      <a:pt x="53305" y="466736"/>
                      <a:pt x="61687" y="464545"/>
                      <a:pt x="59496" y="459402"/>
                    </a:cubicBezTo>
                    <a:cubicBezTo>
                      <a:pt x="30350" y="387964"/>
                      <a:pt x="15205" y="311764"/>
                      <a:pt x="15776" y="234516"/>
                    </a:cubicBezTo>
                    <a:cubicBezTo>
                      <a:pt x="16062" y="195559"/>
                      <a:pt x="20158" y="156697"/>
                      <a:pt x="28254" y="118597"/>
                    </a:cubicBezTo>
                    <a:cubicBezTo>
                      <a:pt x="36160" y="81259"/>
                      <a:pt x="49971" y="46207"/>
                      <a:pt x="61306" y="9917"/>
                    </a:cubicBezTo>
                    <a:cubicBezTo>
                      <a:pt x="61973" y="7536"/>
                      <a:pt x="58448" y="6012"/>
                      <a:pt x="57305" y="8202"/>
                    </a:cubicBezTo>
                    <a:lnTo>
                      <a:pt x="57305" y="8202"/>
                    </a:lnTo>
                    <a:close/>
                  </a:path>
                </a:pathLst>
              </a:custGeom>
              <a:solidFill>
                <a:srgbClr val="7293D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6FD003C0-5EEA-482C-AC08-6B46E8CC6558}"/>
                  </a:ext>
                </a:extLst>
              </p:cNvPr>
              <p:cNvSpPr/>
              <p:nvPr/>
            </p:nvSpPr>
            <p:spPr>
              <a:xfrm>
                <a:off x="5532025" y="2755201"/>
                <a:ext cx="219075" cy="142875"/>
              </a:xfrm>
              <a:custGeom>
                <a:avLst/>
                <a:gdLst>
                  <a:gd name="connsiteX0" fmla="*/ 7144 w 219075"/>
                  <a:gd name="connsiteY0" fmla="*/ 124873 h 142875"/>
                  <a:gd name="connsiteX1" fmla="*/ 97060 w 219075"/>
                  <a:gd name="connsiteY1" fmla="*/ 137541 h 142875"/>
                  <a:gd name="connsiteX2" fmla="*/ 159448 w 219075"/>
                  <a:gd name="connsiteY2" fmla="*/ 93345 h 142875"/>
                  <a:gd name="connsiteX3" fmla="*/ 212217 w 219075"/>
                  <a:gd name="connsiteY3" fmla="*/ 35909 h 142875"/>
                  <a:gd name="connsiteX4" fmla="*/ 126206 w 219075"/>
                  <a:gd name="connsiteY4" fmla="*/ 7144 h 142875"/>
                  <a:gd name="connsiteX5" fmla="*/ 50673 w 219075"/>
                  <a:gd name="connsiteY5" fmla="*/ 45434 h 142875"/>
                  <a:gd name="connsiteX6" fmla="*/ 7144 w 219075"/>
                  <a:gd name="connsiteY6" fmla="*/ 124873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075" h="142875">
                    <a:moveTo>
                      <a:pt x="7144" y="124873"/>
                    </a:moveTo>
                    <a:cubicBezTo>
                      <a:pt x="7144" y="124873"/>
                      <a:pt x="58674" y="104489"/>
                      <a:pt x="97060" y="137541"/>
                    </a:cubicBezTo>
                    <a:cubicBezTo>
                      <a:pt x="97060" y="137541"/>
                      <a:pt x="108394" y="83534"/>
                      <a:pt x="159448" y="93345"/>
                    </a:cubicBezTo>
                    <a:cubicBezTo>
                      <a:pt x="159448" y="93345"/>
                      <a:pt x="164687" y="43625"/>
                      <a:pt x="212217" y="35909"/>
                    </a:cubicBezTo>
                    <a:cubicBezTo>
                      <a:pt x="212217" y="35909"/>
                      <a:pt x="149828" y="28861"/>
                      <a:pt x="126206" y="7144"/>
                    </a:cubicBezTo>
                    <a:cubicBezTo>
                      <a:pt x="126206" y="7144"/>
                      <a:pt x="99060" y="56959"/>
                      <a:pt x="50673" y="45434"/>
                    </a:cubicBezTo>
                    <a:cubicBezTo>
                      <a:pt x="50768" y="45339"/>
                      <a:pt x="43339" y="79439"/>
                      <a:pt x="7144" y="12487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D244E2E-C5FF-439A-8027-91B7EE3CD2B2}"/>
                  </a:ext>
                </a:extLst>
              </p:cNvPr>
              <p:cNvSpPr/>
              <p:nvPr/>
            </p:nvSpPr>
            <p:spPr>
              <a:xfrm>
                <a:off x="5542645" y="2791944"/>
                <a:ext cx="161925" cy="85725"/>
              </a:xfrm>
              <a:custGeom>
                <a:avLst/>
                <a:gdLst>
                  <a:gd name="connsiteX0" fmla="*/ 8430 w 161925"/>
                  <a:gd name="connsiteY0" fmla="*/ 83082 h 85725"/>
                  <a:gd name="connsiteX1" fmla="*/ 78343 w 161925"/>
                  <a:gd name="connsiteY1" fmla="*/ 41172 h 85725"/>
                  <a:gd name="connsiteX2" fmla="*/ 160830 w 161925"/>
                  <a:gd name="connsiteY2" fmla="*/ 9739 h 85725"/>
                  <a:gd name="connsiteX3" fmla="*/ 160068 w 161925"/>
                  <a:gd name="connsiteY3" fmla="*/ 7167 h 85725"/>
                  <a:gd name="connsiteX4" fmla="*/ 7382 w 161925"/>
                  <a:gd name="connsiteY4" fmla="*/ 81843 h 85725"/>
                  <a:gd name="connsiteX5" fmla="*/ 8430 w 161925"/>
                  <a:gd name="connsiteY5" fmla="*/ 83082 h 85725"/>
                  <a:gd name="connsiteX6" fmla="*/ 8430 w 161925"/>
                  <a:gd name="connsiteY6" fmla="*/ 83082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1925" h="85725">
                    <a:moveTo>
                      <a:pt x="8430" y="83082"/>
                    </a:moveTo>
                    <a:cubicBezTo>
                      <a:pt x="32528" y="70604"/>
                      <a:pt x="54245" y="53840"/>
                      <a:pt x="78343" y="41172"/>
                    </a:cubicBezTo>
                    <a:cubicBezTo>
                      <a:pt x="104727" y="27265"/>
                      <a:pt x="132255" y="17835"/>
                      <a:pt x="160830" y="9739"/>
                    </a:cubicBezTo>
                    <a:cubicBezTo>
                      <a:pt x="162544" y="9263"/>
                      <a:pt x="161782" y="6882"/>
                      <a:pt x="160068" y="7167"/>
                    </a:cubicBezTo>
                    <a:cubicBezTo>
                      <a:pt x="106823" y="14978"/>
                      <a:pt x="46815" y="45553"/>
                      <a:pt x="7382" y="81843"/>
                    </a:cubicBezTo>
                    <a:cubicBezTo>
                      <a:pt x="6715" y="82415"/>
                      <a:pt x="7572" y="83463"/>
                      <a:pt x="8430" y="83082"/>
                    </a:cubicBezTo>
                    <a:lnTo>
                      <a:pt x="8430" y="8308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8E4D599-632D-4986-B8FF-D2A3BC652100}"/>
                  </a:ext>
                </a:extLst>
              </p:cNvPr>
              <p:cNvSpPr/>
              <p:nvPr/>
            </p:nvSpPr>
            <p:spPr>
              <a:xfrm>
                <a:off x="5644092" y="2810719"/>
                <a:ext cx="38100" cy="28575"/>
              </a:xfrm>
              <a:custGeom>
                <a:avLst/>
                <a:gdLst>
                  <a:gd name="connsiteX0" fmla="*/ 31760 w 38100"/>
                  <a:gd name="connsiteY0" fmla="*/ 22016 h 28575"/>
                  <a:gd name="connsiteX1" fmla="*/ 20616 w 38100"/>
                  <a:gd name="connsiteY1" fmla="*/ 16682 h 28575"/>
                  <a:gd name="connsiteX2" fmla="*/ 10520 w 38100"/>
                  <a:gd name="connsiteY2" fmla="*/ 7824 h 28575"/>
                  <a:gd name="connsiteX3" fmla="*/ 7662 w 38100"/>
                  <a:gd name="connsiteY3" fmla="*/ 10681 h 28575"/>
                  <a:gd name="connsiteX4" fmla="*/ 31570 w 38100"/>
                  <a:gd name="connsiteY4" fmla="*/ 23254 h 28575"/>
                  <a:gd name="connsiteX5" fmla="*/ 31760 w 38100"/>
                  <a:gd name="connsiteY5" fmla="*/ 22016 h 28575"/>
                  <a:gd name="connsiteX6" fmla="*/ 31760 w 38100"/>
                  <a:gd name="connsiteY6" fmla="*/ 220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" h="28575">
                    <a:moveTo>
                      <a:pt x="31760" y="22016"/>
                    </a:moveTo>
                    <a:cubicBezTo>
                      <a:pt x="28331" y="19730"/>
                      <a:pt x="24140" y="18777"/>
                      <a:pt x="20616" y="16682"/>
                    </a:cubicBezTo>
                    <a:cubicBezTo>
                      <a:pt x="16711" y="14301"/>
                      <a:pt x="13377" y="11443"/>
                      <a:pt x="10520" y="7824"/>
                    </a:cubicBezTo>
                    <a:cubicBezTo>
                      <a:pt x="8900" y="5823"/>
                      <a:pt x="5948" y="8681"/>
                      <a:pt x="7662" y="10681"/>
                    </a:cubicBezTo>
                    <a:cubicBezTo>
                      <a:pt x="12806" y="16872"/>
                      <a:pt x="22807" y="25064"/>
                      <a:pt x="31570" y="23254"/>
                    </a:cubicBezTo>
                    <a:cubicBezTo>
                      <a:pt x="32237" y="23159"/>
                      <a:pt x="32237" y="22302"/>
                      <a:pt x="31760" y="22016"/>
                    </a:cubicBezTo>
                    <a:lnTo>
                      <a:pt x="31760" y="22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D641A8E3-7E41-436C-90A6-1493199048C4}"/>
                  </a:ext>
                </a:extLst>
              </p:cNvPr>
              <p:cNvSpPr/>
              <p:nvPr/>
            </p:nvSpPr>
            <p:spPr>
              <a:xfrm>
                <a:off x="5586265" y="2805727"/>
                <a:ext cx="19050" cy="47625"/>
              </a:xfrm>
              <a:custGeom>
                <a:avLst/>
                <a:gdLst>
                  <a:gd name="connsiteX0" fmla="*/ 9292 w 19050"/>
                  <a:gd name="connsiteY0" fmla="*/ 40628 h 47625"/>
                  <a:gd name="connsiteX1" fmla="*/ 18912 w 19050"/>
                  <a:gd name="connsiteY1" fmla="*/ 9958 h 47625"/>
                  <a:gd name="connsiteX2" fmla="*/ 15769 w 19050"/>
                  <a:gd name="connsiteY2" fmla="*/ 8053 h 47625"/>
                  <a:gd name="connsiteX3" fmla="*/ 7196 w 19050"/>
                  <a:gd name="connsiteY3" fmla="*/ 40247 h 47625"/>
                  <a:gd name="connsiteX4" fmla="*/ 9292 w 19050"/>
                  <a:gd name="connsiteY4" fmla="*/ 40628 h 47625"/>
                  <a:gd name="connsiteX5" fmla="*/ 9292 w 19050"/>
                  <a:gd name="connsiteY5" fmla="*/ 40628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47625">
                    <a:moveTo>
                      <a:pt x="9292" y="40628"/>
                    </a:moveTo>
                    <a:cubicBezTo>
                      <a:pt x="11863" y="29865"/>
                      <a:pt x="13768" y="19959"/>
                      <a:pt x="18912" y="9958"/>
                    </a:cubicBezTo>
                    <a:cubicBezTo>
                      <a:pt x="19960" y="7862"/>
                      <a:pt x="16816" y="5957"/>
                      <a:pt x="15769" y="8053"/>
                    </a:cubicBezTo>
                    <a:cubicBezTo>
                      <a:pt x="10816" y="17768"/>
                      <a:pt x="6625" y="29198"/>
                      <a:pt x="7196" y="40247"/>
                    </a:cubicBezTo>
                    <a:cubicBezTo>
                      <a:pt x="7196" y="41486"/>
                      <a:pt x="8911" y="41867"/>
                      <a:pt x="9292" y="40628"/>
                    </a:cubicBezTo>
                    <a:lnTo>
                      <a:pt x="9292" y="4062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9C773C5-AE7B-4C62-9CBB-F9CCF00F906F}"/>
                  </a:ext>
                </a:extLst>
              </p:cNvPr>
              <p:cNvSpPr/>
              <p:nvPr/>
            </p:nvSpPr>
            <p:spPr>
              <a:xfrm>
                <a:off x="5515330" y="2842768"/>
                <a:ext cx="66675" cy="66675"/>
              </a:xfrm>
              <a:custGeom>
                <a:avLst/>
                <a:gdLst>
                  <a:gd name="connsiteX0" fmla="*/ 54699 w 66675"/>
                  <a:gd name="connsiteY0" fmla="*/ 14637 h 66675"/>
                  <a:gd name="connsiteX1" fmla="*/ 56414 w 66675"/>
                  <a:gd name="connsiteY1" fmla="*/ 54737 h 66675"/>
                  <a:gd name="connsiteX2" fmla="*/ 16314 w 66675"/>
                  <a:gd name="connsiteY2" fmla="*/ 56452 h 66675"/>
                  <a:gd name="connsiteX3" fmla="*/ 14599 w 66675"/>
                  <a:gd name="connsiteY3" fmla="*/ 16351 h 66675"/>
                  <a:gd name="connsiteX4" fmla="*/ 54699 w 66675"/>
                  <a:gd name="connsiteY4" fmla="*/ 14637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54699" y="14637"/>
                    </a:moveTo>
                    <a:cubicBezTo>
                      <a:pt x="66225" y="25210"/>
                      <a:pt x="66987" y="43212"/>
                      <a:pt x="56414" y="54737"/>
                    </a:cubicBezTo>
                    <a:cubicBezTo>
                      <a:pt x="45841" y="66262"/>
                      <a:pt x="27839" y="67024"/>
                      <a:pt x="16314" y="56452"/>
                    </a:cubicBezTo>
                    <a:cubicBezTo>
                      <a:pt x="4789" y="45879"/>
                      <a:pt x="4026" y="27877"/>
                      <a:pt x="14599" y="16351"/>
                    </a:cubicBezTo>
                    <a:cubicBezTo>
                      <a:pt x="25172" y="4826"/>
                      <a:pt x="43174" y="3969"/>
                      <a:pt x="54699" y="14637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ED661492-6907-4D16-A33C-857EABE0128D}"/>
                  </a:ext>
                </a:extLst>
              </p:cNvPr>
              <p:cNvSpPr/>
              <p:nvPr/>
            </p:nvSpPr>
            <p:spPr>
              <a:xfrm>
                <a:off x="5400866" y="2899029"/>
                <a:ext cx="133350" cy="219075"/>
              </a:xfrm>
              <a:custGeom>
                <a:avLst/>
                <a:gdLst>
                  <a:gd name="connsiteX0" fmla="*/ 114395 w 133350"/>
                  <a:gd name="connsiteY0" fmla="*/ 7144 h 219075"/>
                  <a:gd name="connsiteX1" fmla="*/ 134684 w 133350"/>
                  <a:gd name="connsiteY1" fmla="*/ 95631 h 219075"/>
                  <a:gd name="connsiteX2" fmla="*/ 95917 w 133350"/>
                  <a:gd name="connsiteY2" fmla="*/ 161639 h 219075"/>
                  <a:gd name="connsiteX3" fmla="*/ 43148 w 133350"/>
                  <a:gd name="connsiteY3" fmla="*/ 219170 h 219075"/>
                  <a:gd name="connsiteX4" fmla="*/ 7144 w 133350"/>
                  <a:gd name="connsiteY4" fmla="*/ 135922 h 219075"/>
                  <a:gd name="connsiteX5" fmla="*/ 38767 w 133350"/>
                  <a:gd name="connsiteY5" fmla="*/ 57436 h 219075"/>
                  <a:gd name="connsiteX6" fmla="*/ 114395 w 133350"/>
                  <a:gd name="connsiteY6" fmla="*/ 7144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350" h="219075">
                    <a:moveTo>
                      <a:pt x="114395" y="7144"/>
                    </a:moveTo>
                    <a:cubicBezTo>
                      <a:pt x="114395" y="7144"/>
                      <a:pt x="98489" y="60198"/>
                      <a:pt x="134684" y="95631"/>
                    </a:cubicBezTo>
                    <a:cubicBezTo>
                      <a:pt x="134684" y="95631"/>
                      <a:pt x="81820" y="111538"/>
                      <a:pt x="95917" y="161639"/>
                    </a:cubicBezTo>
                    <a:cubicBezTo>
                      <a:pt x="95917" y="161639"/>
                      <a:pt x="46768" y="171164"/>
                      <a:pt x="43148" y="219170"/>
                    </a:cubicBezTo>
                    <a:cubicBezTo>
                      <a:pt x="43148" y="219170"/>
                      <a:pt x="30861" y="157639"/>
                      <a:pt x="7144" y="135922"/>
                    </a:cubicBezTo>
                    <a:cubicBezTo>
                      <a:pt x="7144" y="135922"/>
                      <a:pt x="54483" y="104585"/>
                      <a:pt x="38767" y="57436"/>
                    </a:cubicBezTo>
                    <a:cubicBezTo>
                      <a:pt x="38862" y="57340"/>
                      <a:pt x="72295" y="47053"/>
                      <a:pt x="114395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9ACD947-3192-4878-BB54-748214BAD9C0}"/>
                  </a:ext>
                </a:extLst>
              </p:cNvPr>
              <p:cNvSpPr/>
              <p:nvPr/>
            </p:nvSpPr>
            <p:spPr>
              <a:xfrm>
                <a:off x="5441439" y="2910166"/>
                <a:ext cx="76200" cy="171450"/>
              </a:xfrm>
              <a:custGeom>
                <a:avLst/>
                <a:gdLst>
                  <a:gd name="connsiteX0" fmla="*/ 68392 w 76200"/>
                  <a:gd name="connsiteY0" fmla="*/ 7437 h 171450"/>
                  <a:gd name="connsiteX1" fmla="*/ 7146 w 76200"/>
                  <a:gd name="connsiteY1" fmla="*/ 166123 h 171450"/>
                  <a:gd name="connsiteX2" fmla="*/ 9813 w 76200"/>
                  <a:gd name="connsiteY2" fmla="*/ 166504 h 171450"/>
                  <a:gd name="connsiteX3" fmla="*/ 32673 w 76200"/>
                  <a:gd name="connsiteY3" fmla="*/ 84875 h 171450"/>
                  <a:gd name="connsiteX4" fmla="*/ 69916 w 76200"/>
                  <a:gd name="connsiteY4" fmla="*/ 8104 h 171450"/>
                  <a:gd name="connsiteX5" fmla="*/ 68392 w 76200"/>
                  <a:gd name="connsiteY5" fmla="*/ 7437 h 171450"/>
                  <a:gd name="connsiteX6" fmla="*/ 68392 w 76200"/>
                  <a:gd name="connsiteY6" fmla="*/ 7437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" h="171450">
                    <a:moveTo>
                      <a:pt x="68392" y="7437"/>
                    </a:moveTo>
                    <a:cubicBezTo>
                      <a:pt x="35721" y="50204"/>
                      <a:pt x="10385" y="112307"/>
                      <a:pt x="7146" y="166123"/>
                    </a:cubicBezTo>
                    <a:cubicBezTo>
                      <a:pt x="7051" y="167647"/>
                      <a:pt x="9528" y="168028"/>
                      <a:pt x="9813" y="166504"/>
                    </a:cubicBezTo>
                    <a:cubicBezTo>
                      <a:pt x="15147" y="138501"/>
                      <a:pt x="21815" y="111355"/>
                      <a:pt x="32673" y="84875"/>
                    </a:cubicBezTo>
                    <a:cubicBezTo>
                      <a:pt x="43437" y="58491"/>
                      <a:pt x="58867" y="34297"/>
                      <a:pt x="69916" y="8104"/>
                    </a:cubicBezTo>
                    <a:cubicBezTo>
                      <a:pt x="70202" y="7151"/>
                      <a:pt x="68868" y="6865"/>
                      <a:pt x="68392" y="7437"/>
                    </a:cubicBezTo>
                    <a:lnTo>
                      <a:pt x="68392" y="743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25B29939-A54B-489F-B5E4-675FF887949A}"/>
                  </a:ext>
                </a:extLst>
              </p:cNvPr>
              <p:cNvSpPr/>
              <p:nvPr/>
            </p:nvSpPr>
            <p:spPr>
              <a:xfrm>
                <a:off x="5456082" y="3015622"/>
                <a:ext cx="28575" cy="38100"/>
              </a:xfrm>
              <a:custGeom>
                <a:avLst/>
                <a:gdLst>
                  <a:gd name="connsiteX0" fmla="*/ 24984 w 28575"/>
                  <a:gd name="connsiteY0" fmla="*/ 30378 h 38100"/>
                  <a:gd name="connsiteX1" fmla="*/ 10125 w 28575"/>
                  <a:gd name="connsiteY1" fmla="*/ 7518 h 38100"/>
                  <a:gd name="connsiteX2" fmla="*/ 8029 w 28575"/>
                  <a:gd name="connsiteY2" fmla="*/ 11042 h 38100"/>
                  <a:gd name="connsiteX3" fmla="*/ 18126 w 28575"/>
                  <a:gd name="connsiteY3" fmla="*/ 21234 h 38100"/>
                  <a:gd name="connsiteX4" fmla="*/ 23746 w 28575"/>
                  <a:gd name="connsiteY4" fmla="*/ 30854 h 38100"/>
                  <a:gd name="connsiteX5" fmla="*/ 24984 w 28575"/>
                  <a:gd name="connsiteY5" fmla="*/ 30378 h 38100"/>
                  <a:gd name="connsiteX6" fmla="*/ 24984 w 28575"/>
                  <a:gd name="connsiteY6" fmla="*/ 3037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" h="38100">
                    <a:moveTo>
                      <a:pt x="24984" y="30378"/>
                    </a:moveTo>
                    <a:cubicBezTo>
                      <a:pt x="26032" y="21424"/>
                      <a:pt x="16792" y="12185"/>
                      <a:pt x="10125" y="7518"/>
                    </a:cubicBezTo>
                    <a:cubicBezTo>
                      <a:pt x="7934" y="5994"/>
                      <a:pt x="5934" y="9518"/>
                      <a:pt x="8029" y="11042"/>
                    </a:cubicBezTo>
                    <a:cubicBezTo>
                      <a:pt x="12030" y="13804"/>
                      <a:pt x="15459" y="17233"/>
                      <a:pt x="18126" y="21234"/>
                    </a:cubicBezTo>
                    <a:cubicBezTo>
                      <a:pt x="20221" y="24282"/>
                      <a:pt x="21364" y="27997"/>
                      <a:pt x="23746" y="30854"/>
                    </a:cubicBezTo>
                    <a:cubicBezTo>
                      <a:pt x="24222" y="31426"/>
                      <a:pt x="24889" y="30854"/>
                      <a:pt x="24984" y="30378"/>
                    </a:cubicBezTo>
                    <a:lnTo>
                      <a:pt x="24984" y="3037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EFE67A00-F4B2-4E82-8057-550383436AEE}"/>
                  </a:ext>
                </a:extLst>
              </p:cNvPr>
              <p:cNvSpPr/>
              <p:nvPr/>
            </p:nvSpPr>
            <p:spPr>
              <a:xfrm>
                <a:off x="5446766" y="2955893"/>
                <a:ext cx="38100" cy="28575"/>
              </a:xfrm>
              <a:custGeom>
                <a:avLst/>
                <a:gdLst>
                  <a:gd name="connsiteX0" fmla="*/ 39348 w 38100"/>
                  <a:gd name="connsiteY0" fmla="*/ 7144 h 28575"/>
                  <a:gd name="connsiteX1" fmla="*/ 8011 w 38100"/>
                  <a:gd name="connsiteY1" fmla="*/ 18288 h 28575"/>
                  <a:gd name="connsiteX2" fmla="*/ 9916 w 38100"/>
                  <a:gd name="connsiteY2" fmla="*/ 21431 h 28575"/>
                  <a:gd name="connsiteX3" fmla="*/ 39634 w 38100"/>
                  <a:gd name="connsiteY3" fmla="*/ 9239 h 28575"/>
                  <a:gd name="connsiteX4" fmla="*/ 39348 w 38100"/>
                  <a:gd name="connsiteY4" fmla="*/ 7144 h 28575"/>
                  <a:gd name="connsiteX5" fmla="*/ 39348 w 38100"/>
                  <a:gd name="connsiteY5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28575">
                    <a:moveTo>
                      <a:pt x="39348" y="7144"/>
                    </a:moveTo>
                    <a:cubicBezTo>
                      <a:pt x="28394" y="7430"/>
                      <a:pt x="17250" y="12668"/>
                      <a:pt x="8011" y="18288"/>
                    </a:cubicBezTo>
                    <a:cubicBezTo>
                      <a:pt x="6010" y="19526"/>
                      <a:pt x="7820" y="22765"/>
                      <a:pt x="9916" y="21431"/>
                    </a:cubicBezTo>
                    <a:cubicBezTo>
                      <a:pt x="19441" y="15431"/>
                      <a:pt x="29251" y="12764"/>
                      <a:pt x="39634" y="9239"/>
                    </a:cubicBezTo>
                    <a:cubicBezTo>
                      <a:pt x="40777" y="8954"/>
                      <a:pt x="40586" y="7144"/>
                      <a:pt x="39348" y="7144"/>
                    </a:cubicBezTo>
                    <a:lnTo>
                      <a:pt x="39348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92030D8-5A50-460F-AB01-135B77914862}"/>
                  </a:ext>
                </a:extLst>
              </p:cNvPr>
              <p:cNvSpPr/>
              <p:nvPr/>
            </p:nvSpPr>
            <p:spPr>
              <a:xfrm>
                <a:off x="5479516" y="2881858"/>
                <a:ext cx="66675" cy="66675"/>
              </a:xfrm>
              <a:custGeom>
                <a:avLst/>
                <a:gdLst>
                  <a:gd name="connsiteX0" fmla="*/ 16314 w 66675"/>
                  <a:gd name="connsiteY0" fmla="*/ 56414 h 66675"/>
                  <a:gd name="connsiteX1" fmla="*/ 56414 w 66675"/>
                  <a:gd name="connsiteY1" fmla="*/ 54700 h 66675"/>
                  <a:gd name="connsiteX2" fmla="*/ 54700 w 66675"/>
                  <a:gd name="connsiteY2" fmla="*/ 14599 h 66675"/>
                  <a:gd name="connsiteX3" fmla="*/ 14599 w 66675"/>
                  <a:gd name="connsiteY3" fmla="*/ 16314 h 66675"/>
                  <a:gd name="connsiteX4" fmla="*/ 16314 w 66675"/>
                  <a:gd name="connsiteY4" fmla="*/ 5641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16314" y="56414"/>
                    </a:moveTo>
                    <a:cubicBezTo>
                      <a:pt x="27839" y="66987"/>
                      <a:pt x="45841" y="66225"/>
                      <a:pt x="56414" y="54700"/>
                    </a:cubicBezTo>
                    <a:cubicBezTo>
                      <a:pt x="66987" y="43174"/>
                      <a:pt x="66225" y="25172"/>
                      <a:pt x="54700" y="14599"/>
                    </a:cubicBezTo>
                    <a:cubicBezTo>
                      <a:pt x="43174" y="4027"/>
                      <a:pt x="25172" y="4789"/>
                      <a:pt x="14599" y="16314"/>
                    </a:cubicBezTo>
                    <a:cubicBezTo>
                      <a:pt x="4027" y="27839"/>
                      <a:pt x="4789" y="45746"/>
                      <a:pt x="16314" y="56414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1CB37D55-3743-45EC-99AB-8DE369884840}"/>
                  </a:ext>
                </a:extLst>
              </p:cNvPr>
              <p:cNvSpPr/>
              <p:nvPr/>
            </p:nvSpPr>
            <p:spPr>
              <a:xfrm>
                <a:off x="5526665" y="2889155"/>
                <a:ext cx="66675" cy="66675"/>
              </a:xfrm>
              <a:custGeom>
                <a:avLst/>
                <a:gdLst>
                  <a:gd name="connsiteX0" fmla="*/ 54700 w 66675"/>
                  <a:gd name="connsiteY0" fmla="*/ 14637 h 66675"/>
                  <a:gd name="connsiteX1" fmla="*/ 56414 w 66675"/>
                  <a:gd name="connsiteY1" fmla="*/ 54737 h 66675"/>
                  <a:gd name="connsiteX2" fmla="*/ 16314 w 66675"/>
                  <a:gd name="connsiteY2" fmla="*/ 56452 h 66675"/>
                  <a:gd name="connsiteX3" fmla="*/ 14599 w 66675"/>
                  <a:gd name="connsiteY3" fmla="*/ 16351 h 66675"/>
                  <a:gd name="connsiteX4" fmla="*/ 54700 w 66675"/>
                  <a:gd name="connsiteY4" fmla="*/ 14637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54700" y="14637"/>
                    </a:moveTo>
                    <a:cubicBezTo>
                      <a:pt x="66225" y="25210"/>
                      <a:pt x="66987" y="43212"/>
                      <a:pt x="56414" y="54737"/>
                    </a:cubicBezTo>
                    <a:cubicBezTo>
                      <a:pt x="45841" y="66262"/>
                      <a:pt x="27839" y="67024"/>
                      <a:pt x="16314" y="56452"/>
                    </a:cubicBezTo>
                    <a:cubicBezTo>
                      <a:pt x="4789" y="45879"/>
                      <a:pt x="4027" y="27877"/>
                      <a:pt x="14599" y="16351"/>
                    </a:cubicBezTo>
                    <a:cubicBezTo>
                      <a:pt x="25267" y="4826"/>
                      <a:pt x="43174" y="3969"/>
                      <a:pt x="54700" y="14637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357B2C6C-C128-4245-8FDE-AA416401D554}"/>
                  </a:ext>
                </a:extLst>
              </p:cNvPr>
              <p:cNvSpPr/>
              <p:nvPr/>
            </p:nvSpPr>
            <p:spPr>
              <a:xfrm>
                <a:off x="5467707" y="3822012"/>
                <a:ext cx="200025" cy="142875"/>
              </a:xfrm>
              <a:custGeom>
                <a:avLst/>
                <a:gdLst>
                  <a:gd name="connsiteX0" fmla="*/ 193286 w 200025"/>
                  <a:gd name="connsiteY0" fmla="*/ 141913 h 142875"/>
                  <a:gd name="connsiteX1" fmla="*/ 97845 w 200025"/>
                  <a:gd name="connsiteY1" fmla="*/ 86953 h 142875"/>
                  <a:gd name="connsiteX2" fmla="*/ 12692 w 200025"/>
                  <a:gd name="connsiteY2" fmla="*/ 8277 h 142875"/>
                  <a:gd name="connsiteX3" fmla="*/ 7929 w 200025"/>
                  <a:gd name="connsiteY3" fmla="*/ 13039 h 142875"/>
                  <a:gd name="connsiteX4" fmla="*/ 91559 w 200025"/>
                  <a:gd name="connsiteY4" fmla="*/ 89906 h 142875"/>
                  <a:gd name="connsiteX5" fmla="*/ 191952 w 200025"/>
                  <a:gd name="connsiteY5" fmla="*/ 144865 h 142875"/>
                  <a:gd name="connsiteX6" fmla="*/ 193286 w 200025"/>
                  <a:gd name="connsiteY6" fmla="*/ 141913 h 142875"/>
                  <a:gd name="connsiteX7" fmla="*/ 193286 w 200025"/>
                  <a:gd name="connsiteY7" fmla="*/ 141913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0025" h="142875">
                    <a:moveTo>
                      <a:pt x="193286" y="141913"/>
                    </a:moveTo>
                    <a:cubicBezTo>
                      <a:pt x="161758" y="122767"/>
                      <a:pt x="128325" y="108194"/>
                      <a:pt x="97845" y="86953"/>
                    </a:cubicBezTo>
                    <a:cubicBezTo>
                      <a:pt x="65937" y="64760"/>
                      <a:pt x="36790" y="38852"/>
                      <a:pt x="12692" y="8277"/>
                    </a:cubicBezTo>
                    <a:cubicBezTo>
                      <a:pt x="10025" y="4943"/>
                      <a:pt x="5262" y="9705"/>
                      <a:pt x="7929" y="13039"/>
                    </a:cubicBezTo>
                    <a:cubicBezTo>
                      <a:pt x="31647" y="42948"/>
                      <a:pt x="60412" y="67998"/>
                      <a:pt x="91559" y="89906"/>
                    </a:cubicBezTo>
                    <a:cubicBezTo>
                      <a:pt x="121848" y="111147"/>
                      <a:pt x="156329" y="134007"/>
                      <a:pt x="191952" y="144865"/>
                    </a:cubicBezTo>
                    <a:cubicBezTo>
                      <a:pt x="193857" y="145341"/>
                      <a:pt x="194810" y="142770"/>
                      <a:pt x="193286" y="141913"/>
                    </a:cubicBezTo>
                    <a:lnTo>
                      <a:pt x="193286" y="141913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C624FFA1-9ADB-4F5F-A5D6-FAB7A53A1F35}"/>
                  </a:ext>
                </a:extLst>
              </p:cNvPr>
              <p:cNvSpPr/>
              <p:nvPr/>
            </p:nvSpPr>
            <p:spPr>
              <a:xfrm>
                <a:off x="5473118" y="3664166"/>
                <a:ext cx="314325" cy="400050"/>
              </a:xfrm>
              <a:custGeom>
                <a:avLst/>
                <a:gdLst>
                  <a:gd name="connsiteX0" fmla="*/ 7186 w 314325"/>
                  <a:gd name="connsiteY0" fmla="*/ 8770 h 400050"/>
                  <a:gd name="connsiteX1" fmla="*/ 119772 w 314325"/>
                  <a:gd name="connsiteY1" fmla="*/ 232417 h 400050"/>
                  <a:gd name="connsiteX2" fmla="*/ 309224 w 314325"/>
                  <a:gd name="connsiteY2" fmla="*/ 394056 h 400050"/>
                  <a:gd name="connsiteX3" fmla="*/ 314082 w 314325"/>
                  <a:gd name="connsiteY3" fmla="*/ 385769 h 400050"/>
                  <a:gd name="connsiteX4" fmla="*/ 126725 w 314325"/>
                  <a:gd name="connsiteY4" fmla="*/ 231178 h 400050"/>
                  <a:gd name="connsiteX5" fmla="*/ 58716 w 314325"/>
                  <a:gd name="connsiteY5" fmla="*/ 127356 h 400050"/>
                  <a:gd name="connsiteX6" fmla="*/ 9853 w 314325"/>
                  <a:gd name="connsiteY6" fmla="*/ 8103 h 400050"/>
                  <a:gd name="connsiteX7" fmla="*/ 7186 w 314325"/>
                  <a:gd name="connsiteY7" fmla="*/ 8770 h 400050"/>
                  <a:gd name="connsiteX8" fmla="*/ 7186 w 314325"/>
                  <a:gd name="connsiteY8" fmla="*/ 8770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4325" h="400050">
                    <a:moveTo>
                      <a:pt x="7186" y="8770"/>
                    </a:moveTo>
                    <a:cubicBezTo>
                      <a:pt x="23569" y="88303"/>
                      <a:pt x="70623" y="168980"/>
                      <a:pt x="119772" y="232417"/>
                    </a:cubicBezTo>
                    <a:cubicBezTo>
                      <a:pt x="170635" y="298234"/>
                      <a:pt x="235881" y="354622"/>
                      <a:pt x="309224" y="394056"/>
                    </a:cubicBezTo>
                    <a:cubicBezTo>
                      <a:pt x="314653" y="397009"/>
                      <a:pt x="319606" y="388627"/>
                      <a:pt x="314082" y="385769"/>
                    </a:cubicBezTo>
                    <a:cubicBezTo>
                      <a:pt x="241216" y="347193"/>
                      <a:pt x="178160" y="295663"/>
                      <a:pt x="126725" y="231178"/>
                    </a:cubicBezTo>
                    <a:cubicBezTo>
                      <a:pt x="100912" y="198793"/>
                      <a:pt x="77957" y="164122"/>
                      <a:pt x="58716" y="127356"/>
                    </a:cubicBezTo>
                    <a:cubicBezTo>
                      <a:pt x="38619" y="88875"/>
                      <a:pt x="25950" y="48203"/>
                      <a:pt x="9853" y="8103"/>
                    </a:cubicBezTo>
                    <a:cubicBezTo>
                      <a:pt x="9091" y="6484"/>
                      <a:pt x="6805" y="7055"/>
                      <a:pt x="7186" y="8770"/>
                    </a:cubicBezTo>
                    <a:lnTo>
                      <a:pt x="7186" y="8770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D4286F0-77B1-4DA3-A221-872F8CEDD42A}"/>
                  </a:ext>
                </a:extLst>
              </p:cNvPr>
              <p:cNvSpPr/>
              <p:nvPr/>
            </p:nvSpPr>
            <p:spPr>
              <a:xfrm>
                <a:off x="5436161" y="3862212"/>
                <a:ext cx="85725" cy="19050"/>
              </a:xfrm>
              <a:custGeom>
                <a:avLst/>
                <a:gdLst>
                  <a:gd name="connsiteX0" fmla="*/ 8425 w 85725"/>
                  <a:gd name="connsiteY0" fmla="*/ 15130 h 19050"/>
                  <a:gd name="connsiteX1" fmla="*/ 44334 w 85725"/>
                  <a:gd name="connsiteY1" fmla="*/ 13796 h 19050"/>
                  <a:gd name="connsiteX2" fmla="*/ 80243 w 85725"/>
                  <a:gd name="connsiteY2" fmla="*/ 13701 h 19050"/>
                  <a:gd name="connsiteX3" fmla="*/ 80243 w 85725"/>
                  <a:gd name="connsiteY3" fmla="*/ 8367 h 19050"/>
                  <a:gd name="connsiteX4" fmla="*/ 8044 w 85725"/>
                  <a:gd name="connsiteY4" fmla="*/ 12653 h 19050"/>
                  <a:gd name="connsiteX5" fmla="*/ 8425 w 85725"/>
                  <a:gd name="connsiteY5" fmla="*/ 15130 h 19050"/>
                  <a:gd name="connsiteX6" fmla="*/ 8425 w 85725"/>
                  <a:gd name="connsiteY6" fmla="*/ 1513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725" h="19050">
                    <a:moveTo>
                      <a:pt x="8425" y="15130"/>
                    </a:moveTo>
                    <a:cubicBezTo>
                      <a:pt x="20236" y="16368"/>
                      <a:pt x="32523" y="14177"/>
                      <a:pt x="44334" y="13796"/>
                    </a:cubicBezTo>
                    <a:cubicBezTo>
                      <a:pt x="56335" y="13320"/>
                      <a:pt x="68242" y="13320"/>
                      <a:pt x="80243" y="13701"/>
                    </a:cubicBezTo>
                    <a:cubicBezTo>
                      <a:pt x="83672" y="13796"/>
                      <a:pt x="83672" y="8558"/>
                      <a:pt x="80243" y="8367"/>
                    </a:cubicBezTo>
                    <a:cubicBezTo>
                      <a:pt x="57574" y="7224"/>
                      <a:pt x="29761" y="4938"/>
                      <a:pt x="8044" y="12653"/>
                    </a:cubicBezTo>
                    <a:cubicBezTo>
                      <a:pt x="6615" y="13130"/>
                      <a:pt x="6996" y="14939"/>
                      <a:pt x="8425" y="15130"/>
                    </a:cubicBezTo>
                    <a:lnTo>
                      <a:pt x="8425" y="15130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5C7923BC-34FF-4F65-8323-93AE76A87C84}"/>
                  </a:ext>
                </a:extLst>
              </p:cNvPr>
              <p:cNvSpPr/>
              <p:nvPr/>
            </p:nvSpPr>
            <p:spPr>
              <a:xfrm>
                <a:off x="5467993" y="3866561"/>
                <a:ext cx="47625" cy="57150"/>
              </a:xfrm>
              <a:custGeom>
                <a:avLst/>
                <a:gdLst>
                  <a:gd name="connsiteX0" fmla="*/ 47077 w 47625"/>
                  <a:gd name="connsiteY0" fmla="*/ 7161 h 57150"/>
                  <a:gd name="connsiteX1" fmla="*/ 7167 w 47625"/>
                  <a:gd name="connsiteY1" fmla="*/ 54405 h 57150"/>
                  <a:gd name="connsiteX2" fmla="*/ 11930 w 47625"/>
                  <a:gd name="connsiteY2" fmla="*/ 55072 h 57150"/>
                  <a:gd name="connsiteX3" fmla="*/ 26789 w 47625"/>
                  <a:gd name="connsiteY3" fmla="*/ 26973 h 57150"/>
                  <a:gd name="connsiteX4" fmla="*/ 48315 w 47625"/>
                  <a:gd name="connsiteY4" fmla="*/ 9257 h 57150"/>
                  <a:gd name="connsiteX5" fmla="*/ 47077 w 47625"/>
                  <a:gd name="connsiteY5" fmla="*/ 7161 h 57150"/>
                  <a:gd name="connsiteX6" fmla="*/ 47077 w 47625"/>
                  <a:gd name="connsiteY6" fmla="*/ 716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625" h="57150">
                    <a:moveTo>
                      <a:pt x="47077" y="7161"/>
                    </a:moveTo>
                    <a:cubicBezTo>
                      <a:pt x="26884" y="11447"/>
                      <a:pt x="9834" y="34593"/>
                      <a:pt x="7167" y="54405"/>
                    </a:cubicBezTo>
                    <a:cubicBezTo>
                      <a:pt x="6786" y="57262"/>
                      <a:pt x="11168" y="57453"/>
                      <a:pt x="11930" y="55072"/>
                    </a:cubicBezTo>
                    <a:cubicBezTo>
                      <a:pt x="15549" y="44689"/>
                      <a:pt x="19359" y="35355"/>
                      <a:pt x="26789" y="26973"/>
                    </a:cubicBezTo>
                    <a:cubicBezTo>
                      <a:pt x="32980" y="20020"/>
                      <a:pt x="40886" y="14972"/>
                      <a:pt x="48315" y="9257"/>
                    </a:cubicBezTo>
                    <a:cubicBezTo>
                      <a:pt x="49363" y="8399"/>
                      <a:pt x="48125" y="6971"/>
                      <a:pt x="47077" y="7161"/>
                    </a:cubicBezTo>
                    <a:lnTo>
                      <a:pt x="47077" y="7161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EC212CD8-A580-4E0A-A3E1-D2855328DB2B}"/>
                  </a:ext>
                </a:extLst>
              </p:cNvPr>
              <p:cNvSpPr/>
              <p:nvPr/>
            </p:nvSpPr>
            <p:spPr>
              <a:xfrm>
                <a:off x="5499740" y="3681294"/>
                <a:ext cx="28575" cy="76200"/>
              </a:xfrm>
              <a:custGeom>
                <a:avLst/>
                <a:gdLst>
                  <a:gd name="connsiteX0" fmla="*/ 26475 w 28575"/>
                  <a:gd name="connsiteY0" fmla="*/ 8310 h 76200"/>
                  <a:gd name="connsiteX1" fmla="*/ 18760 w 28575"/>
                  <a:gd name="connsiteY1" fmla="*/ 37266 h 76200"/>
                  <a:gd name="connsiteX2" fmla="*/ 8663 w 28575"/>
                  <a:gd name="connsiteY2" fmla="*/ 67270 h 76200"/>
                  <a:gd name="connsiteX3" fmla="*/ 11806 w 28575"/>
                  <a:gd name="connsiteY3" fmla="*/ 72604 h 76200"/>
                  <a:gd name="connsiteX4" fmla="*/ 22570 w 28575"/>
                  <a:gd name="connsiteY4" fmla="*/ 50315 h 76200"/>
                  <a:gd name="connsiteX5" fmla="*/ 29809 w 28575"/>
                  <a:gd name="connsiteY5" fmla="*/ 8786 h 76200"/>
                  <a:gd name="connsiteX6" fmla="*/ 26475 w 28575"/>
                  <a:gd name="connsiteY6" fmla="*/ 8310 h 76200"/>
                  <a:gd name="connsiteX7" fmla="*/ 26475 w 28575"/>
                  <a:gd name="connsiteY7" fmla="*/ 831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75" h="76200">
                    <a:moveTo>
                      <a:pt x="26475" y="8310"/>
                    </a:moveTo>
                    <a:cubicBezTo>
                      <a:pt x="23332" y="17835"/>
                      <a:pt x="20950" y="27550"/>
                      <a:pt x="18760" y="37266"/>
                    </a:cubicBezTo>
                    <a:cubicBezTo>
                      <a:pt x="17045" y="45076"/>
                      <a:pt x="16093" y="62507"/>
                      <a:pt x="8663" y="67270"/>
                    </a:cubicBezTo>
                    <a:cubicBezTo>
                      <a:pt x="5234" y="69460"/>
                      <a:pt x="8187" y="74223"/>
                      <a:pt x="11806" y="72604"/>
                    </a:cubicBezTo>
                    <a:cubicBezTo>
                      <a:pt x="20188" y="68698"/>
                      <a:pt x="20855" y="58411"/>
                      <a:pt x="22570" y="50315"/>
                    </a:cubicBezTo>
                    <a:cubicBezTo>
                      <a:pt x="25427" y="36599"/>
                      <a:pt x="28380" y="22788"/>
                      <a:pt x="29809" y="8786"/>
                    </a:cubicBezTo>
                    <a:cubicBezTo>
                      <a:pt x="30094" y="6786"/>
                      <a:pt x="27046" y="6595"/>
                      <a:pt x="26475" y="8310"/>
                    </a:cubicBezTo>
                    <a:lnTo>
                      <a:pt x="26475" y="8310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5D0D2333-8E2E-4D8E-95A8-25A568641399}"/>
                  </a:ext>
                </a:extLst>
              </p:cNvPr>
              <p:cNvSpPr/>
              <p:nvPr/>
            </p:nvSpPr>
            <p:spPr>
              <a:xfrm>
                <a:off x="5437192" y="3690530"/>
                <a:ext cx="76200" cy="66675"/>
              </a:xfrm>
              <a:custGeom>
                <a:avLst/>
                <a:gdLst>
                  <a:gd name="connsiteX0" fmla="*/ 7393 w 76200"/>
                  <a:gd name="connsiteY0" fmla="*/ 9075 h 66675"/>
                  <a:gd name="connsiteX1" fmla="*/ 36349 w 76200"/>
                  <a:gd name="connsiteY1" fmla="*/ 41650 h 66675"/>
                  <a:gd name="connsiteX2" fmla="*/ 67782 w 76200"/>
                  <a:gd name="connsiteY2" fmla="*/ 63177 h 66675"/>
                  <a:gd name="connsiteX3" fmla="*/ 71020 w 76200"/>
                  <a:gd name="connsiteY3" fmla="*/ 61367 h 66675"/>
                  <a:gd name="connsiteX4" fmla="*/ 71497 w 76200"/>
                  <a:gd name="connsiteY4" fmla="*/ 60034 h 66675"/>
                  <a:gd name="connsiteX5" fmla="*/ 70068 w 76200"/>
                  <a:gd name="connsiteY5" fmla="*/ 58129 h 66675"/>
                  <a:gd name="connsiteX6" fmla="*/ 50827 w 76200"/>
                  <a:gd name="connsiteY6" fmla="*/ 46889 h 66675"/>
                  <a:gd name="connsiteX7" fmla="*/ 35587 w 76200"/>
                  <a:gd name="connsiteY7" fmla="*/ 33745 h 66675"/>
                  <a:gd name="connsiteX8" fmla="*/ 9584 w 76200"/>
                  <a:gd name="connsiteY8" fmla="*/ 7456 h 66675"/>
                  <a:gd name="connsiteX9" fmla="*/ 7393 w 76200"/>
                  <a:gd name="connsiteY9" fmla="*/ 9075 h 66675"/>
                  <a:gd name="connsiteX10" fmla="*/ 7393 w 76200"/>
                  <a:gd name="connsiteY10" fmla="*/ 9075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200" h="66675">
                    <a:moveTo>
                      <a:pt x="7393" y="9075"/>
                    </a:moveTo>
                    <a:cubicBezTo>
                      <a:pt x="16347" y="20695"/>
                      <a:pt x="25491" y="31649"/>
                      <a:pt x="36349" y="41650"/>
                    </a:cubicBezTo>
                    <a:cubicBezTo>
                      <a:pt x="45112" y="49747"/>
                      <a:pt x="56161" y="59748"/>
                      <a:pt x="67782" y="63177"/>
                    </a:cubicBezTo>
                    <a:cubicBezTo>
                      <a:pt x="69211" y="63558"/>
                      <a:pt x="70544" y="62701"/>
                      <a:pt x="71020" y="61367"/>
                    </a:cubicBezTo>
                    <a:cubicBezTo>
                      <a:pt x="71211" y="60891"/>
                      <a:pt x="71306" y="60510"/>
                      <a:pt x="71497" y="60034"/>
                    </a:cubicBezTo>
                    <a:cubicBezTo>
                      <a:pt x="71878" y="59081"/>
                      <a:pt x="70925" y="58129"/>
                      <a:pt x="70068" y="58129"/>
                    </a:cubicBezTo>
                    <a:cubicBezTo>
                      <a:pt x="63400" y="57938"/>
                      <a:pt x="55685" y="50699"/>
                      <a:pt x="50827" y="46889"/>
                    </a:cubicBezTo>
                    <a:cubicBezTo>
                      <a:pt x="45493" y="42793"/>
                      <a:pt x="40445" y="38412"/>
                      <a:pt x="35587" y="33745"/>
                    </a:cubicBezTo>
                    <a:cubicBezTo>
                      <a:pt x="26729" y="25172"/>
                      <a:pt x="18252" y="16219"/>
                      <a:pt x="9584" y="7456"/>
                    </a:cubicBezTo>
                    <a:cubicBezTo>
                      <a:pt x="8441" y="6503"/>
                      <a:pt x="6441" y="7932"/>
                      <a:pt x="7393" y="9075"/>
                    </a:cubicBezTo>
                    <a:lnTo>
                      <a:pt x="7393" y="9075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2AFB7689-117A-45F8-8B84-EBFDDF00ED49}"/>
                  </a:ext>
                </a:extLst>
              </p:cNvPr>
              <p:cNvSpPr/>
              <p:nvPr/>
            </p:nvSpPr>
            <p:spPr>
              <a:xfrm>
                <a:off x="5666799" y="3831890"/>
                <a:ext cx="95250" cy="209550"/>
              </a:xfrm>
              <a:custGeom>
                <a:avLst/>
                <a:gdLst>
                  <a:gd name="connsiteX0" fmla="*/ 21055 w 95250"/>
                  <a:gd name="connsiteY0" fmla="*/ 7732 h 209550"/>
                  <a:gd name="connsiteX1" fmla="*/ 20102 w 95250"/>
                  <a:gd name="connsiteY1" fmla="*/ 108221 h 209550"/>
                  <a:gd name="connsiteX2" fmla="*/ 86206 w 95250"/>
                  <a:gd name="connsiteY2" fmla="*/ 207567 h 209550"/>
                  <a:gd name="connsiteX3" fmla="*/ 90016 w 95250"/>
                  <a:gd name="connsiteY3" fmla="*/ 203757 h 209550"/>
                  <a:gd name="connsiteX4" fmla="*/ 23341 w 95250"/>
                  <a:gd name="connsiteY4" fmla="*/ 9066 h 209550"/>
                  <a:gd name="connsiteX5" fmla="*/ 21055 w 95250"/>
                  <a:gd name="connsiteY5" fmla="*/ 7732 h 209550"/>
                  <a:gd name="connsiteX6" fmla="*/ 21055 w 95250"/>
                  <a:gd name="connsiteY6" fmla="*/ 7732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250" h="209550">
                    <a:moveTo>
                      <a:pt x="21055" y="7732"/>
                    </a:moveTo>
                    <a:cubicBezTo>
                      <a:pt x="-948" y="36974"/>
                      <a:pt x="6577" y="76979"/>
                      <a:pt x="20102" y="108221"/>
                    </a:cubicBezTo>
                    <a:cubicBezTo>
                      <a:pt x="35152" y="143273"/>
                      <a:pt x="56202" y="183183"/>
                      <a:pt x="86206" y="207567"/>
                    </a:cubicBezTo>
                    <a:cubicBezTo>
                      <a:pt x="88873" y="209758"/>
                      <a:pt x="92302" y="206424"/>
                      <a:pt x="90016" y="203757"/>
                    </a:cubicBezTo>
                    <a:cubicBezTo>
                      <a:pt x="44582" y="150893"/>
                      <a:pt x="-7425" y="81265"/>
                      <a:pt x="23341" y="9066"/>
                    </a:cubicBezTo>
                    <a:cubicBezTo>
                      <a:pt x="24103" y="7542"/>
                      <a:pt x="22103" y="6399"/>
                      <a:pt x="21055" y="7732"/>
                    </a:cubicBezTo>
                    <a:lnTo>
                      <a:pt x="21055" y="7732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1753F501-E04F-46F7-A0F4-4CC1605FC1BE}"/>
                  </a:ext>
                </a:extLst>
              </p:cNvPr>
              <p:cNvSpPr/>
              <p:nvPr/>
            </p:nvSpPr>
            <p:spPr>
              <a:xfrm>
                <a:off x="5648052" y="3832179"/>
                <a:ext cx="38100" cy="85725"/>
              </a:xfrm>
              <a:custGeom>
                <a:avLst/>
                <a:gdLst>
                  <a:gd name="connsiteX0" fmla="*/ 9703 w 38100"/>
                  <a:gd name="connsiteY0" fmla="*/ 8396 h 85725"/>
                  <a:gd name="connsiteX1" fmla="*/ 27229 w 38100"/>
                  <a:gd name="connsiteY1" fmla="*/ 78691 h 85725"/>
                  <a:gd name="connsiteX2" fmla="*/ 31515 w 38100"/>
                  <a:gd name="connsiteY2" fmla="*/ 74404 h 85725"/>
                  <a:gd name="connsiteX3" fmla="*/ 13227 w 38100"/>
                  <a:gd name="connsiteY3" fmla="*/ 8777 h 85725"/>
                  <a:gd name="connsiteX4" fmla="*/ 9703 w 38100"/>
                  <a:gd name="connsiteY4" fmla="*/ 8396 h 85725"/>
                  <a:gd name="connsiteX5" fmla="*/ 9703 w 38100"/>
                  <a:gd name="connsiteY5" fmla="*/ 839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85725">
                    <a:moveTo>
                      <a:pt x="9703" y="8396"/>
                    </a:moveTo>
                    <a:cubicBezTo>
                      <a:pt x="3226" y="33256"/>
                      <a:pt x="9036" y="59926"/>
                      <a:pt x="27229" y="78691"/>
                    </a:cubicBezTo>
                    <a:cubicBezTo>
                      <a:pt x="29991" y="81548"/>
                      <a:pt x="33801" y="77357"/>
                      <a:pt x="31515" y="74404"/>
                    </a:cubicBezTo>
                    <a:cubicBezTo>
                      <a:pt x="16656" y="55164"/>
                      <a:pt x="10465" y="33066"/>
                      <a:pt x="13227" y="8777"/>
                    </a:cubicBezTo>
                    <a:cubicBezTo>
                      <a:pt x="13417" y="6872"/>
                      <a:pt x="10179" y="6491"/>
                      <a:pt x="9703" y="8396"/>
                    </a:cubicBezTo>
                    <a:lnTo>
                      <a:pt x="9703" y="8396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0A695D36-19CD-418F-BA77-E28E9D315F53}"/>
                  </a:ext>
                </a:extLst>
              </p:cNvPr>
              <p:cNvSpPr/>
              <p:nvPr/>
            </p:nvSpPr>
            <p:spPr>
              <a:xfrm>
                <a:off x="5669417" y="3855030"/>
                <a:ext cx="66675" cy="57150"/>
              </a:xfrm>
              <a:custGeom>
                <a:avLst/>
                <a:gdLst>
                  <a:gd name="connsiteX0" fmla="*/ 62443 w 66675"/>
                  <a:gd name="connsiteY0" fmla="*/ 7167 h 57150"/>
                  <a:gd name="connsiteX1" fmla="*/ 7293 w 66675"/>
                  <a:gd name="connsiteY1" fmla="*/ 51744 h 57150"/>
                  <a:gd name="connsiteX2" fmla="*/ 12627 w 66675"/>
                  <a:gd name="connsiteY2" fmla="*/ 53934 h 57150"/>
                  <a:gd name="connsiteX3" fmla="*/ 63300 w 66675"/>
                  <a:gd name="connsiteY3" fmla="*/ 9929 h 57150"/>
                  <a:gd name="connsiteX4" fmla="*/ 62443 w 66675"/>
                  <a:gd name="connsiteY4" fmla="*/ 7167 h 57150"/>
                  <a:gd name="connsiteX5" fmla="*/ 62443 w 66675"/>
                  <a:gd name="connsiteY5" fmla="*/ 7167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675" h="57150">
                    <a:moveTo>
                      <a:pt x="62443" y="7167"/>
                    </a:moveTo>
                    <a:cubicBezTo>
                      <a:pt x="38535" y="11072"/>
                      <a:pt x="15294" y="27836"/>
                      <a:pt x="7293" y="51744"/>
                    </a:cubicBezTo>
                    <a:cubicBezTo>
                      <a:pt x="6245" y="54887"/>
                      <a:pt x="11008" y="56792"/>
                      <a:pt x="12627" y="53934"/>
                    </a:cubicBezTo>
                    <a:cubicBezTo>
                      <a:pt x="24438" y="33265"/>
                      <a:pt x="39964" y="17358"/>
                      <a:pt x="63300" y="9929"/>
                    </a:cubicBezTo>
                    <a:cubicBezTo>
                      <a:pt x="65014" y="9357"/>
                      <a:pt x="64252" y="6881"/>
                      <a:pt x="62443" y="7167"/>
                    </a:cubicBezTo>
                    <a:lnTo>
                      <a:pt x="62443" y="7167"/>
                    </a:lnTo>
                    <a:close/>
                  </a:path>
                </a:pathLst>
              </a:custGeom>
              <a:solidFill>
                <a:srgbClr val="557CC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C4A0388-F9A9-4C8B-A390-D4A62E7EE2E1}"/>
                  </a:ext>
                </a:extLst>
              </p:cNvPr>
              <p:cNvSpPr/>
              <p:nvPr/>
            </p:nvSpPr>
            <p:spPr>
              <a:xfrm>
                <a:off x="5457846" y="3648932"/>
                <a:ext cx="38100" cy="38100"/>
              </a:xfrm>
              <a:custGeom>
                <a:avLst/>
                <a:gdLst>
                  <a:gd name="connsiteX0" fmla="*/ 11504 w 38100"/>
                  <a:gd name="connsiteY0" fmla="*/ 35338 h 38100"/>
                  <a:gd name="connsiteX1" fmla="*/ 12457 w 38100"/>
                  <a:gd name="connsiteY1" fmla="*/ 12002 h 38100"/>
                  <a:gd name="connsiteX2" fmla="*/ 35793 w 38100"/>
                  <a:gd name="connsiteY2" fmla="*/ 12002 h 38100"/>
                  <a:gd name="connsiteX3" fmla="*/ 34841 w 38100"/>
                  <a:gd name="connsiteY3" fmla="*/ 35338 h 38100"/>
                  <a:gd name="connsiteX4" fmla="*/ 11504 w 38100"/>
                  <a:gd name="connsiteY4" fmla="*/ 3533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1504" y="35338"/>
                    </a:moveTo>
                    <a:cubicBezTo>
                      <a:pt x="5313" y="28861"/>
                      <a:pt x="5789" y="18479"/>
                      <a:pt x="12457" y="12002"/>
                    </a:cubicBezTo>
                    <a:cubicBezTo>
                      <a:pt x="19220" y="5524"/>
                      <a:pt x="29602" y="5524"/>
                      <a:pt x="35793" y="12002"/>
                    </a:cubicBezTo>
                    <a:cubicBezTo>
                      <a:pt x="41984" y="18479"/>
                      <a:pt x="41508" y="28861"/>
                      <a:pt x="34841" y="35338"/>
                    </a:cubicBezTo>
                    <a:cubicBezTo>
                      <a:pt x="28173" y="41815"/>
                      <a:pt x="17696" y="41815"/>
                      <a:pt x="11504" y="35338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71FB944B-4254-48B9-9EDC-053861ADB0CE}"/>
                  </a:ext>
                </a:extLst>
              </p:cNvPr>
              <p:cNvSpPr/>
              <p:nvPr/>
            </p:nvSpPr>
            <p:spPr>
              <a:xfrm>
                <a:off x="5423365" y="3851434"/>
                <a:ext cx="38100" cy="38100"/>
              </a:xfrm>
              <a:custGeom>
                <a:avLst/>
                <a:gdLst>
                  <a:gd name="connsiteX0" fmla="*/ 11504 w 38100"/>
                  <a:gd name="connsiteY0" fmla="*/ 35338 h 38100"/>
                  <a:gd name="connsiteX1" fmla="*/ 12457 w 38100"/>
                  <a:gd name="connsiteY1" fmla="*/ 12002 h 38100"/>
                  <a:gd name="connsiteX2" fmla="*/ 35793 w 38100"/>
                  <a:gd name="connsiteY2" fmla="*/ 12002 h 38100"/>
                  <a:gd name="connsiteX3" fmla="*/ 34841 w 38100"/>
                  <a:gd name="connsiteY3" fmla="*/ 35338 h 38100"/>
                  <a:gd name="connsiteX4" fmla="*/ 11504 w 38100"/>
                  <a:gd name="connsiteY4" fmla="*/ 3533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1504" y="35338"/>
                    </a:moveTo>
                    <a:cubicBezTo>
                      <a:pt x="5313" y="28861"/>
                      <a:pt x="5789" y="18479"/>
                      <a:pt x="12457" y="12002"/>
                    </a:cubicBezTo>
                    <a:cubicBezTo>
                      <a:pt x="19220" y="5524"/>
                      <a:pt x="29602" y="5524"/>
                      <a:pt x="35793" y="12002"/>
                    </a:cubicBezTo>
                    <a:cubicBezTo>
                      <a:pt x="41984" y="18479"/>
                      <a:pt x="41508" y="28861"/>
                      <a:pt x="34841" y="35338"/>
                    </a:cubicBezTo>
                    <a:cubicBezTo>
                      <a:pt x="28173" y="41815"/>
                      <a:pt x="17696" y="41815"/>
                      <a:pt x="11504" y="35338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6DB64D84-E031-4DD5-B4C0-1B780B5DC358}"/>
                  </a:ext>
                </a:extLst>
              </p:cNvPr>
              <p:cNvSpPr/>
              <p:nvPr/>
            </p:nvSpPr>
            <p:spPr>
              <a:xfrm>
                <a:off x="5672254" y="3810476"/>
                <a:ext cx="38100" cy="38100"/>
              </a:xfrm>
              <a:custGeom>
                <a:avLst/>
                <a:gdLst>
                  <a:gd name="connsiteX0" fmla="*/ 11504 w 38100"/>
                  <a:gd name="connsiteY0" fmla="*/ 35338 h 38100"/>
                  <a:gd name="connsiteX1" fmla="*/ 12457 w 38100"/>
                  <a:gd name="connsiteY1" fmla="*/ 12002 h 38100"/>
                  <a:gd name="connsiteX2" fmla="*/ 35793 w 38100"/>
                  <a:gd name="connsiteY2" fmla="*/ 12002 h 38100"/>
                  <a:gd name="connsiteX3" fmla="*/ 34841 w 38100"/>
                  <a:gd name="connsiteY3" fmla="*/ 35338 h 38100"/>
                  <a:gd name="connsiteX4" fmla="*/ 11504 w 38100"/>
                  <a:gd name="connsiteY4" fmla="*/ 3533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1504" y="35338"/>
                    </a:moveTo>
                    <a:cubicBezTo>
                      <a:pt x="5313" y="28861"/>
                      <a:pt x="5789" y="18479"/>
                      <a:pt x="12457" y="12002"/>
                    </a:cubicBezTo>
                    <a:cubicBezTo>
                      <a:pt x="19220" y="5524"/>
                      <a:pt x="29602" y="5524"/>
                      <a:pt x="35793" y="12002"/>
                    </a:cubicBezTo>
                    <a:cubicBezTo>
                      <a:pt x="41984" y="18479"/>
                      <a:pt x="41508" y="28861"/>
                      <a:pt x="34841" y="35338"/>
                    </a:cubicBezTo>
                    <a:cubicBezTo>
                      <a:pt x="28173" y="41815"/>
                      <a:pt x="17696" y="41815"/>
                      <a:pt x="11504" y="35338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D74C8643-325C-4609-9B20-E857FEAE3A8B}"/>
                  </a:ext>
                </a:extLst>
              </p:cNvPr>
              <p:cNvSpPr/>
              <p:nvPr/>
            </p:nvSpPr>
            <p:spPr>
              <a:xfrm>
                <a:off x="5424153" y="3674602"/>
                <a:ext cx="38100" cy="38100"/>
              </a:xfrm>
              <a:custGeom>
                <a:avLst/>
                <a:gdLst>
                  <a:gd name="connsiteX0" fmla="*/ 10907 w 38100"/>
                  <a:gd name="connsiteY0" fmla="*/ 31290 h 38100"/>
                  <a:gd name="connsiteX1" fmla="*/ 11764 w 38100"/>
                  <a:gd name="connsiteY1" fmla="*/ 11287 h 38100"/>
                  <a:gd name="connsiteX2" fmla="*/ 31767 w 38100"/>
                  <a:gd name="connsiteY2" fmla="*/ 11287 h 38100"/>
                  <a:gd name="connsiteX3" fmla="*/ 30910 w 38100"/>
                  <a:gd name="connsiteY3" fmla="*/ 31290 h 38100"/>
                  <a:gd name="connsiteX4" fmla="*/ 10907 w 38100"/>
                  <a:gd name="connsiteY4" fmla="*/ 3129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907" y="31290"/>
                    </a:moveTo>
                    <a:cubicBezTo>
                      <a:pt x="5573" y="25765"/>
                      <a:pt x="5954" y="16812"/>
                      <a:pt x="11764" y="11287"/>
                    </a:cubicBezTo>
                    <a:cubicBezTo>
                      <a:pt x="17575" y="5763"/>
                      <a:pt x="26528" y="5763"/>
                      <a:pt x="31767" y="11287"/>
                    </a:cubicBezTo>
                    <a:cubicBezTo>
                      <a:pt x="37101" y="16812"/>
                      <a:pt x="36720" y="25765"/>
                      <a:pt x="30910" y="31290"/>
                    </a:cubicBezTo>
                    <a:cubicBezTo>
                      <a:pt x="25195" y="36814"/>
                      <a:pt x="16241" y="36814"/>
                      <a:pt x="10907" y="31290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53D25503-49A7-46DE-A0E1-CB33AFB9CCE5}"/>
                  </a:ext>
                </a:extLst>
              </p:cNvPr>
              <p:cNvSpPr/>
              <p:nvPr/>
            </p:nvSpPr>
            <p:spPr>
              <a:xfrm>
                <a:off x="5450156" y="3809667"/>
                <a:ext cx="38100" cy="38100"/>
              </a:xfrm>
              <a:custGeom>
                <a:avLst/>
                <a:gdLst>
                  <a:gd name="connsiteX0" fmla="*/ 10907 w 38100"/>
                  <a:gd name="connsiteY0" fmla="*/ 31290 h 38100"/>
                  <a:gd name="connsiteX1" fmla="*/ 11764 w 38100"/>
                  <a:gd name="connsiteY1" fmla="*/ 11287 h 38100"/>
                  <a:gd name="connsiteX2" fmla="*/ 31767 w 38100"/>
                  <a:gd name="connsiteY2" fmla="*/ 11287 h 38100"/>
                  <a:gd name="connsiteX3" fmla="*/ 30910 w 38100"/>
                  <a:gd name="connsiteY3" fmla="*/ 31290 h 38100"/>
                  <a:gd name="connsiteX4" fmla="*/ 10907 w 38100"/>
                  <a:gd name="connsiteY4" fmla="*/ 3129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907" y="31290"/>
                    </a:moveTo>
                    <a:cubicBezTo>
                      <a:pt x="5573" y="25765"/>
                      <a:pt x="5954" y="16812"/>
                      <a:pt x="11764" y="11287"/>
                    </a:cubicBezTo>
                    <a:cubicBezTo>
                      <a:pt x="17575" y="5763"/>
                      <a:pt x="26528" y="5763"/>
                      <a:pt x="31767" y="11287"/>
                    </a:cubicBezTo>
                    <a:cubicBezTo>
                      <a:pt x="37101" y="16812"/>
                      <a:pt x="36720" y="25765"/>
                      <a:pt x="30910" y="31290"/>
                    </a:cubicBezTo>
                    <a:cubicBezTo>
                      <a:pt x="25195" y="36814"/>
                      <a:pt x="16241" y="36814"/>
                      <a:pt x="10907" y="31290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25EB943D-9C0C-46E4-A51A-8E2F5ECD67FA}"/>
                  </a:ext>
                </a:extLst>
              </p:cNvPr>
              <p:cNvSpPr/>
              <p:nvPr/>
            </p:nvSpPr>
            <p:spPr>
              <a:xfrm>
                <a:off x="5713332" y="3840623"/>
                <a:ext cx="38100" cy="38100"/>
              </a:xfrm>
              <a:custGeom>
                <a:avLst/>
                <a:gdLst>
                  <a:gd name="connsiteX0" fmla="*/ 10907 w 38100"/>
                  <a:gd name="connsiteY0" fmla="*/ 31290 h 38100"/>
                  <a:gd name="connsiteX1" fmla="*/ 11764 w 38100"/>
                  <a:gd name="connsiteY1" fmla="*/ 11287 h 38100"/>
                  <a:gd name="connsiteX2" fmla="*/ 31767 w 38100"/>
                  <a:gd name="connsiteY2" fmla="*/ 11287 h 38100"/>
                  <a:gd name="connsiteX3" fmla="*/ 30910 w 38100"/>
                  <a:gd name="connsiteY3" fmla="*/ 31290 h 38100"/>
                  <a:gd name="connsiteX4" fmla="*/ 10907 w 38100"/>
                  <a:gd name="connsiteY4" fmla="*/ 3129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907" y="31290"/>
                    </a:moveTo>
                    <a:cubicBezTo>
                      <a:pt x="5573" y="25765"/>
                      <a:pt x="5954" y="16812"/>
                      <a:pt x="11764" y="11287"/>
                    </a:cubicBezTo>
                    <a:cubicBezTo>
                      <a:pt x="17575" y="5763"/>
                      <a:pt x="26528" y="5763"/>
                      <a:pt x="31767" y="11287"/>
                    </a:cubicBezTo>
                    <a:cubicBezTo>
                      <a:pt x="37006" y="16812"/>
                      <a:pt x="36720" y="25765"/>
                      <a:pt x="30910" y="31290"/>
                    </a:cubicBezTo>
                    <a:cubicBezTo>
                      <a:pt x="25195" y="36909"/>
                      <a:pt x="16146" y="36909"/>
                      <a:pt x="10907" y="31290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AC2570DA-87F6-44A4-9C06-097E07BE93F4}"/>
                  </a:ext>
                </a:extLst>
              </p:cNvPr>
              <p:cNvSpPr/>
              <p:nvPr/>
            </p:nvSpPr>
            <p:spPr>
              <a:xfrm>
                <a:off x="5456252" y="3901392"/>
                <a:ext cx="38100" cy="38100"/>
              </a:xfrm>
              <a:custGeom>
                <a:avLst/>
                <a:gdLst>
                  <a:gd name="connsiteX0" fmla="*/ 10907 w 38100"/>
                  <a:gd name="connsiteY0" fmla="*/ 31290 h 38100"/>
                  <a:gd name="connsiteX1" fmla="*/ 11764 w 38100"/>
                  <a:gd name="connsiteY1" fmla="*/ 11287 h 38100"/>
                  <a:gd name="connsiteX2" fmla="*/ 31767 w 38100"/>
                  <a:gd name="connsiteY2" fmla="*/ 11287 h 38100"/>
                  <a:gd name="connsiteX3" fmla="*/ 30910 w 38100"/>
                  <a:gd name="connsiteY3" fmla="*/ 31290 h 38100"/>
                  <a:gd name="connsiteX4" fmla="*/ 10907 w 38100"/>
                  <a:gd name="connsiteY4" fmla="*/ 3129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907" y="31290"/>
                    </a:moveTo>
                    <a:cubicBezTo>
                      <a:pt x="5573" y="25765"/>
                      <a:pt x="5954" y="16812"/>
                      <a:pt x="11764" y="11287"/>
                    </a:cubicBezTo>
                    <a:cubicBezTo>
                      <a:pt x="17575" y="5763"/>
                      <a:pt x="26528" y="5763"/>
                      <a:pt x="31767" y="11287"/>
                    </a:cubicBezTo>
                    <a:cubicBezTo>
                      <a:pt x="37101" y="16812"/>
                      <a:pt x="36720" y="25765"/>
                      <a:pt x="30910" y="31290"/>
                    </a:cubicBezTo>
                    <a:cubicBezTo>
                      <a:pt x="25195" y="36814"/>
                      <a:pt x="16241" y="36814"/>
                      <a:pt x="10907" y="31290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7CA889CC-8330-4A27-B251-5045CC3977A8}"/>
                  </a:ext>
                </a:extLst>
              </p:cNvPr>
              <p:cNvSpPr/>
              <p:nvPr/>
            </p:nvSpPr>
            <p:spPr>
              <a:xfrm>
                <a:off x="5636656" y="3819763"/>
                <a:ext cx="38100" cy="38100"/>
              </a:xfrm>
              <a:custGeom>
                <a:avLst/>
                <a:gdLst>
                  <a:gd name="connsiteX0" fmla="*/ 10907 w 38100"/>
                  <a:gd name="connsiteY0" fmla="*/ 31290 h 38100"/>
                  <a:gd name="connsiteX1" fmla="*/ 11764 w 38100"/>
                  <a:gd name="connsiteY1" fmla="*/ 11287 h 38100"/>
                  <a:gd name="connsiteX2" fmla="*/ 31767 w 38100"/>
                  <a:gd name="connsiteY2" fmla="*/ 11287 h 38100"/>
                  <a:gd name="connsiteX3" fmla="*/ 30910 w 38100"/>
                  <a:gd name="connsiteY3" fmla="*/ 31290 h 38100"/>
                  <a:gd name="connsiteX4" fmla="*/ 10907 w 38100"/>
                  <a:gd name="connsiteY4" fmla="*/ 3129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907" y="31290"/>
                    </a:moveTo>
                    <a:cubicBezTo>
                      <a:pt x="5573" y="25765"/>
                      <a:pt x="5954" y="16812"/>
                      <a:pt x="11764" y="11287"/>
                    </a:cubicBezTo>
                    <a:cubicBezTo>
                      <a:pt x="17575" y="5763"/>
                      <a:pt x="26528" y="5763"/>
                      <a:pt x="31767" y="11287"/>
                    </a:cubicBezTo>
                    <a:cubicBezTo>
                      <a:pt x="37101" y="16812"/>
                      <a:pt x="36720" y="25765"/>
                      <a:pt x="30910" y="31290"/>
                    </a:cubicBezTo>
                    <a:cubicBezTo>
                      <a:pt x="25099" y="36814"/>
                      <a:pt x="16146" y="36814"/>
                      <a:pt x="10907" y="31290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C0432E94-E251-46DA-9EFF-5EF4D3638B09}"/>
                  </a:ext>
                </a:extLst>
              </p:cNvPr>
              <p:cNvSpPr/>
              <p:nvPr/>
            </p:nvSpPr>
            <p:spPr>
              <a:xfrm>
                <a:off x="5510986" y="3664101"/>
                <a:ext cx="38100" cy="38100"/>
              </a:xfrm>
              <a:custGeom>
                <a:avLst/>
                <a:gdLst>
                  <a:gd name="connsiteX0" fmla="*/ 10561 w 38100"/>
                  <a:gd name="connsiteY0" fmla="*/ 29313 h 38100"/>
                  <a:gd name="connsiteX1" fmla="*/ 11323 w 38100"/>
                  <a:gd name="connsiteY1" fmla="*/ 10930 h 38100"/>
                  <a:gd name="connsiteX2" fmla="*/ 29706 w 38100"/>
                  <a:gd name="connsiteY2" fmla="*/ 10930 h 38100"/>
                  <a:gd name="connsiteX3" fmla="*/ 28944 w 38100"/>
                  <a:gd name="connsiteY3" fmla="*/ 29313 h 38100"/>
                  <a:gd name="connsiteX4" fmla="*/ 10561 w 38100"/>
                  <a:gd name="connsiteY4" fmla="*/ 29313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561" y="29313"/>
                    </a:moveTo>
                    <a:cubicBezTo>
                      <a:pt x="5703" y="24265"/>
                      <a:pt x="6084" y="16073"/>
                      <a:pt x="11323" y="10930"/>
                    </a:cubicBezTo>
                    <a:cubicBezTo>
                      <a:pt x="16562" y="5882"/>
                      <a:pt x="24849" y="5882"/>
                      <a:pt x="29706" y="10930"/>
                    </a:cubicBezTo>
                    <a:cubicBezTo>
                      <a:pt x="34564" y="15978"/>
                      <a:pt x="34183" y="24170"/>
                      <a:pt x="28944" y="29313"/>
                    </a:cubicBezTo>
                    <a:cubicBezTo>
                      <a:pt x="23610" y="34457"/>
                      <a:pt x="15419" y="34457"/>
                      <a:pt x="10561" y="29313"/>
                    </a:cubicBez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213D9CA1-B2C5-409E-93DF-0EE103F16F71}"/>
                  </a:ext>
                </a:extLst>
              </p:cNvPr>
              <p:cNvSpPr/>
              <p:nvPr/>
            </p:nvSpPr>
            <p:spPr>
              <a:xfrm>
                <a:off x="5682429" y="4063889"/>
                <a:ext cx="38100" cy="38100"/>
              </a:xfrm>
              <a:custGeom>
                <a:avLst/>
                <a:gdLst>
                  <a:gd name="connsiteX0" fmla="*/ 33904 w 38100"/>
                  <a:gd name="connsiteY0" fmla="*/ 17955 h 38100"/>
                  <a:gd name="connsiteX1" fmla="*/ 33428 w 38100"/>
                  <a:gd name="connsiteY1" fmla="*/ 16431 h 38100"/>
                  <a:gd name="connsiteX2" fmla="*/ 8187 w 38100"/>
                  <a:gd name="connsiteY2" fmla="*/ 16431 h 38100"/>
                  <a:gd name="connsiteX3" fmla="*/ 7711 w 38100"/>
                  <a:gd name="connsiteY3" fmla="*/ 17955 h 38100"/>
                  <a:gd name="connsiteX4" fmla="*/ 20760 w 38100"/>
                  <a:gd name="connsiteY4" fmla="*/ 35100 h 38100"/>
                  <a:gd name="connsiteX5" fmla="*/ 33904 w 38100"/>
                  <a:gd name="connsiteY5" fmla="*/ 17955 h 38100"/>
                  <a:gd name="connsiteX6" fmla="*/ 33904 w 38100"/>
                  <a:gd name="connsiteY6" fmla="*/ 17955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" h="38100">
                    <a:moveTo>
                      <a:pt x="33904" y="17955"/>
                    </a:moveTo>
                    <a:cubicBezTo>
                      <a:pt x="33714" y="17478"/>
                      <a:pt x="33619" y="17002"/>
                      <a:pt x="33428" y="16431"/>
                    </a:cubicBezTo>
                    <a:cubicBezTo>
                      <a:pt x="29523" y="4048"/>
                      <a:pt x="12092" y="4048"/>
                      <a:pt x="8187" y="16431"/>
                    </a:cubicBezTo>
                    <a:cubicBezTo>
                      <a:pt x="7996" y="16907"/>
                      <a:pt x="7901" y="17383"/>
                      <a:pt x="7711" y="17955"/>
                    </a:cubicBezTo>
                    <a:cubicBezTo>
                      <a:pt x="5044" y="26432"/>
                      <a:pt x="12187" y="35100"/>
                      <a:pt x="20760" y="35100"/>
                    </a:cubicBezTo>
                    <a:cubicBezTo>
                      <a:pt x="29428" y="35100"/>
                      <a:pt x="36571" y="26432"/>
                      <a:pt x="33904" y="17955"/>
                    </a:cubicBezTo>
                    <a:lnTo>
                      <a:pt x="33904" y="17955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5C8DAC12-0CF4-436D-B5D5-5C23C4031E16}"/>
                  </a:ext>
                </a:extLst>
              </p:cNvPr>
              <p:cNvSpPr/>
              <p:nvPr/>
            </p:nvSpPr>
            <p:spPr>
              <a:xfrm>
                <a:off x="5646230" y="4008977"/>
                <a:ext cx="9525" cy="9525"/>
              </a:xfrm>
              <a:custGeom>
                <a:avLst/>
                <a:gdLst>
                  <a:gd name="connsiteX0" fmla="*/ 8858 w 9525"/>
                  <a:gd name="connsiteY0" fmla="*/ 10763 h 9525"/>
                  <a:gd name="connsiteX1" fmla="*/ 8858 w 9525"/>
                  <a:gd name="connsiteY1" fmla="*/ 7144 h 9525"/>
                  <a:gd name="connsiteX2" fmla="*/ 8858 w 9525"/>
                  <a:gd name="connsiteY2" fmla="*/ 10763 h 9525"/>
                  <a:gd name="connsiteX3" fmla="*/ 8858 w 9525"/>
                  <a:gd name="connsiteY3" fmla="*/ 10763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" h="9525">
                    <a:moveTo>
                      <a:pt x="8858" y="10763"/>
                    </a:moveTo>
                    <a:cubicBezTo>
                      <a:pt x="11144" y="10763"/>
                      <a:pt x="11144" y="7144"/>
                      <a:pt x="8858" y="7144"/>
                    </a:cubicBezTo>
                    <a:cubicBezTo>
                      <a:pt x="6572" y="7144"/>
                      <a:pt x="6572" y="10763"/>
                      <a:pt x="8858" y="10763"/>
                    </a:cubicBezTo>
                    <a:lnTo>
                      <a:pt x="8858" y="1076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560DEE23-DC43-4437-AED2-5D3A717B2E19}"/>
                  </a:ext>
                </a:extLst>
              </p:cNvPr>
              <p:cNvSpPr/>
              <p:nvPr/>
            </p:nvSpPr>
            <p:spPr>
              <a:xfrm>
                <a:off x="5566410" y="3777901"/>
                <a:ext cx="28575" cy="28575"/>
              </a:xfrm>
              <a:custGeom>
                <a:avLst/>
                <a:gdLst>
                  <a:gd name="connsiteX0" fmla="*/ 18002 w 28575"/>
                  <a:gd name="connsiteY0" fmla="*/ 29718 h 28575"/>
                  <a:gd name="connsiteX1" fmla="*/ 18002 w 28575"/>
                  <a:gd name="connsiteY1" fmla="*/ 7144 h 28575"/>
                  <a:gd name="connsiteX2" fmla="*/ 18002 w 28575"/>
                  <a:gd name="connsiteY2" fmla="*/ 29718 h 28575"/>
                  <a:gd name="connsiteX3" fmla="*/ 18002 w 28575"/>
                  <a:gd name="connsiteY3" fmla="*/ 29718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28575">
                    <a:moveTo>
                      <a:pt x="18002" y="29718"/>
                    </a:moveTo>
                    <a:cubicBezTo>
                      <a:pt x="32575" y="29718"/>
                      <a:pt x="32575" y="7144"/>
                      <a:pt x="18002" y="7144"/>
                    </a:cubicBezTo>
                    <a:cubicBezTo>
                      <a:pt x="3524" y="7144"/>
                      <a:pt x="3524" y="29718"/>
                      <a:pt x="18002" y="29718"/>
                    </a:cubicBezTo>
                    <a:lnTo>
                      <a:pt x="18002" y="29718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C98B7A1C-4E1A-4B9A-94CC-91DC1D7669AF}"/>
                  </a:ext>
                </a:extLst>
              </p:cNvPr>
              <p:cNvSpPr/>
              <p:nvPr/>
            </p:nvSpPr>
            <p:spPr>
              <a:xfrm>
                <a:off x="5444109" y="3553682"/>
                <a:ext cx="38100" cy="47625"/>
              </a:xfrm>
              <a:custGeom>
                <a:avLst/>
                <a:gdLst>
                  <a:gd name="connsiteX0" fmla="*/ 23717 w 38100"/>
                  <a:gd name="connsiteY0" fmla="*/ 41434 h 47625"/>
                  <a:gd name="connsiteX1" fmla="*/ 23717 w 38100"/>
                  <a:gd name="connsiteY1" fmla="*/ 7144 h 47625"/>
                  <a:gd name="connsiteX2" fmla="*/ 23717 w 38100"/>
                  <a:gd name="connsiteY2" fmla="*/ 41434 h 47625"/>
                  <a:gd name="connsiteX3" fmla="*/ 23717 w 38100"/>
                  <a:gd name="connsiteY3" fmla="*/ 4143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47625">
                    <a:moveTo>
                      <a:pt x="23717" y="41434"/>
                    </a:moveTo>
                    <a:cubicBezTo>
                      <a:pt x="45815" y="41434"/>
                      <a:pt x="45815" y="7144"/>
                      <a:pt x="23717" y="7144"/>
                    </a:cubicBezTo>
                    <a:cubicBezTo>
                      <a:pt x="1619" y="7144"/>
                      <a:pt x="1619" y="41434"/>
                      <a:pt x="23717" y="41434"/>
                    </a:cubicBezTo>
                    <a:lnTo>
                      <a:pt x="23717" y="4143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4E2BE2D2-93D5-48E1-8CD3-23D0781FF865}"/>
                  </a:ext>
                </a:extLst>
              </p:cNvPr>
              <p:cNvSpPr/>
              <p:nvPr/>
            </p:nvSpPr>
            <p:spPr>
              <a:xfrm>
                <a:off x="5399425" y="2856452"/>
                <a:ext cx="38100" cy="38100"/>
              </a:xfrm>
              <a:custGeom>
                <a:avLst/>
                <a:gdLst>
                  <a:gd name="connsiteX0" fmla="*/ 21538 w 38100"/>
                  <a:gd name="connsiteY0" fmla="*/ 36957 h 38100"/>
                  <a:gd name="connsiteX1" fmla="*/ 21538 w 38100"/>
                  <a:gd name="connsiteY1" fmla="*/ 7144 h 38100"/>
                  <a:gd name="connsiteX2" fmla="*/ 21538 w 38100"/>
                  <a:gd name="connsiteY2" fmla="*/ 36957 h 38100"/>
                  <a:gd name="connsiteX3" fmla="*/ 21538 w 38100"/>
                  <a:gd name="connsiteY3" fmla="*/ 369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21538" y="36957"/>
                    </a:moveTo>
                    <a:cubicBezTo>
                      <a:pt x="40684" y="36957"/>
                      <a:pt x="40779" y="7144"/>
                      <a:pt x="21538" y="7144"/>
                    </a:cubicBezTo>
                    <a:cubicBezTo>
                      <a:pt x="2393" y="7144"/>
                      <a:pt x="2298" y="36957"/>
                      <a:pt x="21538" y="36957"/>
                    </a:cubicBezTo>
                    <a:lnTo>
                      <a:pt x="21538" y="36957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C07C3094-716D-4E83-B138-D9F7A88B443B}"/>
                  </a:ext>
                </a:extLst>
              </p:cNvPr>
              <p:cNvSpPr/>
              <p:nvPr/>
            </p:nvSpPr>
            <p:spPr>
              <a:xfrm>
                <a:off x="5463890" y="2774257"/>
                <a:ext cx="19050" cy="19050"/>
              </a:xfrm>
              <a:custGeom>
                <a:avLst/>
                <a:gdLst>
                  <a:gd name="connsiteX0" fmla="*/ 16223 w 19050"/>
                  <a:gd name="connsiteY0" fmla="*/ 15616 h 19050"/>
                  <a:gd name="connsiteX1" fmla="*/ 15366 w 19050"/>
                  <a:gd name="connsiteY1" fmla="*/ 9139 h 19050"/>
                  <a:gd name="connsiteX2" fmla="*/ 7746 w 19050"/>
                  <a:gd name="connsiteY2" fmla="*/ 10091 h 19050"/>
                  <a:gd name="connsiteX3" fmla="*/ 8413 w 19050"/>
                  <a:gd name="connsiteY3" fmla="*/ 16568 h 19050"/>
                  <a:gd name="connsiteX4" fmla="*/ 16223 w 19050"/>
                  <a:gd name="connsiteY4" fmla="*/ 15616 h 19050"/>
                  <a:gd name="connsiteX5" fmla="*/ 16223 w 19050"/>
                  <a:gd name="connsiteY5" fmla="*/ 1561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50" h="19050">
                    <a:moveTo>
                      <a:pt x="16223" y="15616"/>
                    </a:moveTo>
                    <a:cubicBezTo>
                      <a:pt x="17080" y="13044"/>
                      <a:pt x="16890" y="11425"/>
                      <a:pt x="15366" y="9139"/>
                    </a:cubicBezTo>
                    <a:cubicBezTo>
                      <a:pt x="13270" y="5995"/>
                      <a:pt x="9079" y="6757"/>
                      <a:pt x="7746" y="10091"/>
                    </a:cubicBezTo>
                    <a:cubicBezTo>
                      <a:pt x="6698" y="12663"/>
                      <a:pt x="7079" y="14282"/>
                      <a:pt x="8413" y="16568"/>
                    </a:cubicBezTo>
                    <a:cubicBezTo>
                      <a:pt x="10222" y="19902"/>
                      <a:pt x="15175" y="19045"/>
                      <a:pt x="16223" y="15616"/>
                    </a:cubicBezTo>
                    <a:lnTo>
                      <a:pt x="16223" y="15616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DB3F0AF0-B625-4B87-8ACE-E42A99403F16}"/>
                  </a:ext>
                </a:extLst>
              </p:cNvPr>
              <p:cNvSpPr/>
              <p:nvPr/>
            </p:nvSpPr>
            <p:spPr>
              <a:xfrm>
                <a:off x="5604784" y="2938367"/>
                <a:ext cx="28575" cy="28575"/>
              </a:xfrm>
              <a:custGeom>
                <a:avLst/>
                <a:gdLst>
                  <a:gd name="connsiteX0" fmla="*/ 18395 w 28575"/>
                  <a:gd name="connsiteY0" fmla="*/ 30385 h 28575"/>
                  <a:gd name="connsiteX1" fmla="*/ 18395 w 28575"/>
                  <a:gd name="connsiteY1" fmla="*/ 7144 h 28575"/>
                  <a:gd name="connsiteX2" fmla="*/ 18395 w 28575"/>
                  <a:gd name="connsiteY2" fmla="*/ 30385 h 28575"/>
                  <a:gd name="connsiteX3" fmla="*/ 18395 w 28575"/>
                  <a:gd name="connsiteY3" fmla="*/ 3038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28575">
                    <a:moveTo>
                      <a:pt x="18395" y="30385"/>
                    </a:moveTo>
                    <a:cubicBezTo>
                      <a:pt x="33349" y="30385"/>
                      <a:pt x="33349" y="7144"/>
                      <a:pt x="18395" y="7144"/>
                    </a:cubicBezTo>
                    <a:cubicBezTo>
                      <a:pt x="3441" y="7049"/>
                      <a:pt x="3346" y="30385"/>
                      <a:pt x="18395" y="30385"/>
                    </a:cubicBezTo>
                    <a:lnTo>
                      <a:pt x="18395" y="30385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22054890-189D-4696-8762-21933460928B}"/>
                  </a:ext>
                </a:extLst>
              </p:cNvPr>
              <p:cNvSpPr/>
              <p:nvPr/>
            </p:nvSpPr>
            <p:spPr>
              <a:xfrm>
                <a:off x="5758898" y="2820829"/>
                <a:ext cx="19050" cy="19050"/>
              </a:xfrm>
              <a:custGeom>
                <a:avLst/>
                <a:gdLst>
                  <a:gd name="connsiteX0" fmla="*/ 11823 w 19050"/>
                  <a:gd name="connsiteY0" fmla="*/ 16859 h 19050"/>
                  <a:gd name="connsiteX1" fmla="*/ 11823 w 19050"/>
                  <a:gd name="connsiteY1" fmla="*/ 7144 h 19050"/>
                  <a:gd name="connsiteX2" fmla="*/ 11823 w 19050"/>
                  <a:gd name="connsiteY2" fmla="*/ 16859 h 19050"/>
                  <a:gd name="connsiteX3" fmla="*/ 11823 w 19050"/>
                  <a:gd name="connsiteY3" fmla="*/ 16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11823" y="16859"/>
                    </a:moveTo>
                    <a:cubicBezTo>
                      <a:pt x="18109" y="16859"/>
                      <a:pt x="18109" y="7144"/>
                      <a:pt x="11823" y="7144"/>
                    </a:cubicBezTo>
                    <a:cubicBezTo>
                      <a:pt x="5632" y="7144"/>
                      <a:pt x="5536" y="16859"/>
                      <a:pt x="11823" y="16859"/>
                    </a:cubicBezTo>
                    <a:lnTo>
                      <a:pt x="11823" y="16859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AEF811E7-0C71-4115-92A2-7F8EA6FFBB7E}"/>
                  </a:ext>
                </a:extLst>
              </p:cNvPr>
              <p:cNvSpPr/>
              <p:nvPr/>
            </p:nvSpPr>
            <p:spPr>
              <a:xfrm>
                <a:off x="5285589" y="3079814"/>
                <a:ext cx="19050" cy="19050"/>
              </a:xfrm>
              <a:custGeom>
                <a:avLst/>
                <a:gdLst>
                  <a:gd name="connsiteX0" fmla="*/ 13073 w 19050"/>
                  <a:gd name="connsiteY0" fmla="*/ 19336 h 19050"/>
                  <a:gd name="connsiteX1" fmla="*/ 13073 w 19050"/>
                  <a:gd name="connsiteY1" fmla="*/ 7144 h 19050"/>
                  <a:gd name="connsiteX2" fmla="*/ 13073 w 19050"/>
                  <a:gd name="connsiteY2" fmla="*/ 19336 h 19050"/>
                  <a:gd name="connsiteX3" fmla="*/ 13073 w 19050"/>
                  <a:gd name="connsiteY3" fmla="*/ 1933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13073" y="19336"/>
                    </a:moveTo>
                    <a:cubicBezTo>
                      <a:pt x="20884" y="19336"/>
                      <a:pt x="20979" y="7144"/>
                      <a:pt x="13073" y="7144"/>
                    </a:cubicBezTo>
                    <a:cubicBezTo>
                      <a:pt x="5167" y="7144"/>
                      <a:pt x="5167" y="19336"/>
                      <a:pt x="13073" y="19336"/>
                    </a:cubicBezTo>
                    <a:lnTo>
                      <a:pt x="13073" y="1933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9BF71EC-119B-4C01-B6A1-A6A69680A210}"/>
                  </a:ext>
                </a:extLst>
              </p:cNvPr>
              <p:cNvSpPr/>
              <p:nvPr/>
            </p:nvSpPr>
            <p:spPr>
              <a:xfrm>
                <a:off x="5203022" y="3485912"/>
                <a:ext cx="28575" cy="28575"/>
              </a:xfrm>
              <a:custGeom>
                <a:avLst/>
                <a:gdLst>
                  <a:gd name="connsiteX0" fmla="*/ 21821 w 28575"/>
                  <a:gd name="connsiteY0" fmla="*/ 22050 h 28575"/>
                  <a:gd name="connsiteX1" fmla="*/ 23441 w 28575"/>
                  <a:gd name="connsiteY1" fmla="*/ 15002 h 28575"/>
                  <a:gd name="connsiteX2" fmla="*/ 7153 w 28575"/>
                  <a:gd name="connsiteY2" fmla="*/ 15002 h 28575"/>
                  <a:gd name="connsiteX3" fmla="*/ 8772 w 28575"/>
                  <a:gd name="connsiteY3" fmla="*/ 22050 h 28575"/>
                  <a:gd name="connsiteX4" fmla="*/ 21821 w 28575"/>
                  <a:gd name="connsiteY4" fmla="*/ 22050 h 28575"/>
                  <a:gd name="connsiteX5" fmla="*/ 21821 w 28575"/>
                  <a:gd name="connsiteY5" fmla="*/ 2205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575" h="28575">
                    <a:moveTo>
                      <a:pt x="21821" y="22050"/>
                    </a:moveTo>
                    <a:cubicBezTo>
                      <a:pt x="22869" y="19574"/>
                      <a:pt x="23536" y="17764"/>
                      <a:pt x="23441" y="15002"/>
                    </a:cubicBezTo>
                    <a:cubicBezTo>
                      <a:pt x="22869" y="4524"/>
                      <a:pt x="7724" y="4524"/>
                      <a:pt x="7153" y="15002"/>
                    </a:cubicBezTo>
                    <a:cubicBezTo>
                      <a:pt x="7058" y="17669"/>
                      <a:pt x="7724" y="19574"/>
                      <a:pt x="8772" y="22050"/>
                    </a:cubicBezTo>
                    <a:cubicBezTo>
                      <a:pt x="10963" y="27003"/>
                      <a:pt x="19631" y="27003"/>
                      <a:pt x="21821" y="22050"/>
                    </a:cubicBezTo>
                    <a:lnTo>
                      <a:pt x="21821" y="22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CB68429-E5C0-437F-BCF8-3753DF2EBBF4}"/>
                  </a:ext>
                </a:extLst>
              </p:cNvPr>
              <p:cNvSpPr/>
              <p:nvPr/>
            </p:nvSpPr>
            <p:spPr>
              <a:xfrm>
                <a:off x="5496961" y="3204186"/>
                <a:ext cx="38100" cy="38100"/>
              </a:xfrm>
              <a:custGeom>
                <a:avLst/>
                <a:gdLst>
                  <a:gd name="connsiteX0" fmla="*/ 30301 w 38100"/>
                  <a:gd name="connsiteY0" fmla="*/ 30599 h 38100"/>
                  <a:gd name="connsiteX1" fmla="*/ 32301 w 38100"/>
                  <a:gd name="connsiteY1" fmla="*/ 16216 h 38100"/>
                  <a:gd name="connsiteX2" fmla="*/ 7822 w 38100"/>
                  <a:gd name="connsiteY2" fmla="*/ 16216 h 38100"/>
                  <a:gd name="connsiteX3" fmla="*/ 9822 w 38100"/>
                  <a:gd name="connsiteY3" fmla="*/ 30599 h 38100"/>
                  <a:gd name="connsiteX4" fmla="*/ 30301 w 38100"/>
                  <a:gd name="connsiteY4" fmla="*/ 30599 h 38100"/>
                  <a:gd name="connsiteX5" fmla="*/ 30301 w 38100"/>
                  <a:gd name="connsiteY5" fmla="*/ 3059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38100">
                    <a:moveTo>
                      <a:pt x="30301" y="30599"/>
                    </a:moveTo>
                    <a:cubicBezTo>
                      <a:pt x="32492" y="25551"/>
                      <a:pt x="33921" y="21741"/>
                      <a:pt x="32301" y="16216"/>
                    </a:cubicBezTo>
                    <a:cubicBezTo>
                      <a:pt x="28777" y="4120"/>
                      <a:pt x="11346" y="4120"/>
                      <a:pt x="7822" y="16216"/>
                    </a:cubicBezTo>
                    <a:cubicBezTo>
                      <a:pt x="6203" y="21550"/>
                      <a:pt x="7727" y="25646"/>
                      <a:pt x="9822" y="30599"/>
                    </a:cubicBezTo>
                    <a:cubicBezTo>
                      <a:pt x="13251" y="38314"/>
                      <a:pt x="26872" y="38314"/>
                      <a:pt x="30301" y="30599"/>
                    </a:cubicBezTo>
                    <a:lnTo>
                      <a:pt x="30301" y="30599"/>
                    </a:lnTo>
                    <a:close/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8DE2DD2-39A2-4891-A63D-DE37579F5673}"/>
                  </a:ext>
                </a:extLst>
              </p:cNvPr>
              <p:cNvSpPr/>
              <p:nvPr/>
            </p:nvSpPr>
            <p:spPr>
              <a:xfrm>
                <a:off x="5506533" y="3490245"/>
                <a:ext cx="19050" cy="19050"/>
              </a:xfrm>
              <a:custGeom>
                <a:avLst/>
                <a:gdLst>
                  <a:gd name="connsiteX0" fmla="*/ 13680 w 19050"/>
                  <a:gd name="connsiteY0" fmla="*/ 20670 h 19050"/>
                  <a:gd name="connsiteX1" fmla="*/ 13680 w 19050"/>
                  <a:gd name="connsiteY1" fmla="*/ 7144 h 19050"/>
                  <a:gd name="connsiteX2" fmla="*/ 13680 w 19050"/>
                  <a:gd name="connsiteY2" fmla="*/ 20670 h 19050"/>
                  <a:gd name="connsiteX3" fmla="*/ 13680 w 19050"/>
                  <a:gd name="connsiteY3" fmla="*/ 2067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13680" y="20670"/>
                    </a:moveTo>
                    <a:cubicBezTo>
                      <a:pt x="22443" y="20670"/>
                      <a:pt x="22443" y="7144"/>
                      <a:pt x="13680" y="7144"/>
                    </a:cubicBezTo>
                    <a:cubicBezTo>
                      <a:pt x="5013" y="7049"/>
                      <a:pt x="4917" y="20670"/>
                      <a:pt x="13680" y="20670"/>
                    </a:cubicBezTo>
                    <a:lnTo>
                      <a:pt x="13680" y="206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5EDDD593-5B71-4291-AC63-CBC1655BA79B}"/>
                  </a:ext>
                </a:extLst>
              </p:cNvPr>
              <p:cNvSpPr/>
              <p:nvPr/>
            </p:nvSpPr>
            <p:spPr>
              <a:xfrm>
                <a:off x="5390674" y="3727799"/>
                <a:ext cx="38100" cy="38100"/>
              </a:xfrm>
              <a:custGeom>
                <a:avLst/>
                <a:gdLst>
                  <a:gd name="connsiteX0" fmla="*/ 20383 w 38100"/>
                  <a:gd name="connsiteY0" fmla="*/ 33623 h 38100"/>
                  <a:gd name="connsiteX1" fmla="*/ 33623 w 38100"/>
                  <a:gd name="connsiteY1" fmla="*/ 20383 h 38100"/>
                  <a:gd name="connsiteX2" fmla="*/ 20383 w 38100"/>
                  <a:gd name="connsiteY2" fmla="*/ 7144 h 38100"/>
                  <a:gd name="connsiteX3" fmla="*/ 7144 w 38100"/>
                  <a:gd name="connsiteY3" fmla="*/ 20383 h 38100"/>
                  <a:gd name="connsiteX4" fmla="*/ 20383 w 38100"/>
                  <a:gd name="connsiteY4" fmla="*/ 33623 h 38100"/>
                  <a:gd name="connsiteX5" fmla="*/ 20383 w 38100"/>
                  <a:gd name="connsiteY5" fmla="*/ 33623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38100">
                    <a:moveTo>
                      <a:pt x="20383" y="33623"/>
                    </a:moveTo>
                    <a:cubicBezTo>
                      <a:pt x="27527" y="33623"/>
                      <a:pt x="33623" y="27527"/>
                      <a:pt x="33623" y="20383"/>
                    </a:cubicBezTo>
                    <a:cubicBezTo>
                      <a:pt x="33623" y="13240"/>
                      <a:pt x="27622" y="7144"/>
                      <a:pt x="20383" y="7144"/>
                    </a:cubicBezTo>
                    <a:cubicBezTo>
                      <a:pt x="13240" y="7144"/>
                      <a:pt x="7144" y="13240"/>
                      <a:pt x="7144" y="20383"/>
                    </a:cubicBezTo>
                    <a:cubicBezTo>
                      <a:pt x="7144" y="27527"/>
                      <a:pt x="13144" y="33623"/>
                      <a:pt x="20383" y="33623"/>
                    </a:cubicBezTo>
                    <a:lnTo>
                      <a:pt x="20383" y="33623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75517D1C-396A-4D49-99E1-4E2CCD62B771}"/>
                  </a:ext>
                </a:extLst>
              </p:cNvPr>
              <p:cNvSpPr/>
              <p:nvPr/>
            </p:nvSpPr>
            <p:spPr>
              <a:xfrm>
                <a:off x="5375434" y="3812000"/>
                <a:ext cx="19050" cy="19050"/>
              </a:xfrm>
              <a:custGeom>
                <a:avLst/>
                <a:gdLst>
                  <a:gd name="connsiteX0" fmla="*/ 13145 w 19050"/>
                  <a:gd name="connsiteY0" fmla="*/ 19527 h 19050"/>
                  <a:gd name="connsiteX1" fmla="*/ 13145 w 19050"/>
                  <a:gd name="connsiteY1" fmla="*/ 7144 h 19050"/>
                  <a:gd name="connsiteX2" fmla="*/ 13145 w 19050"/>
                  <a:gd name="connsiteY2" fmla="*/ 19527 h 19050"/>
                  <a:gd name="connsiteX3" fmla="*/ 13145 w 19050"/>
                  <a:gd name="connsiteY3" fmla="*/ 19527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13145" y="19527"/>
                    </a:moveTo>
                    <a:cubicBezTo>
                      <a:pt x="21146" y="19527"/>
                      <a:pt x="21146" y="7144"/>
                      <a:pt x="13145" y="7144"/>
                    </a:cubicBezTo>
                    <a:cubicBezTo>
                      <a:pt x="5143" y="7049"/>
                      <a:pt x="5143" y="19527"/>
                      <a:pt x="13145" y="19527"/>
                    </a:cubicBezTo>
                    <a:lnTo>
                      <a:pt x="13145" y="19527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3E3A7C68-306D-4D18-B625-76821F54B985}"/>
                  </a:ext>
                </a:extLst>
              </p:cNvPr>
              <p:cNvSpPr/>
              <p:nvPr/>
            </p:nvSpPr>
            <p:spPr>
              <a:xfrm>
                <a:off x="5567286" y="3700272"/>
                <a:ext cx="28575" cy="28575"/>
              </a:xfrm>
              <a:custGeom>
                <a:avLst/>
                <a:gdLst>
                  <a:gd name="connsiteX0" fmla="*/ 26841 w 28575"/>
                  <a:gd name="connsiteY0" fmla="*/ 21717 h 28575"/>
                  <a:gd name="connsiteX1" fmla="*/ 27127 w 28575"/>
                  <a:gd name="connsiteY1" fmla="*/ 20193 h 28575"/>
                  <a:gd name="connsiteX2" fmla="*/ 17221 w 28575"/>
                  <a:gd name="connsiteY2" fmla="*/ 7144 h 28575"/>
                  <a:gd name="connsiteX3" fmla="*/ 7315 w 28575"/>
                  <a:gd name="connsiteY3" fmla="*/ 20193 h 28575"/>
                  <a:gd name="connsiteX4" fmla="*/ 7601 w 28575"/>
                  <a:gd name="connsiteY4" fmla="*/ 21717 h 28575"/>
                  <a:gd name="connsiteX5" fmla="*/ 26841 w 28575"/>
                  <a:gd name="connsiteY5" fmla="*/ 21717 h 28575"/>
                  <a:gd name="connsiteX6" fmla="*/ 26841 w 28575"/>
                  <a:gd name="connsiteY6" fmla="*/ 21717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" h="28575">
                    <a:moveTo>
                      <a:pt x="26841" y="21717"/>
                    </a:moveTo>
                    <a:cubicBezTo>
                      <a:pt x="26937" y="21241"/>
                      <a:pt x="27032" y="20669"/>
                      <a:pt x="27127" y="20193"/>
                    </a:cubicBezTo>
                    <a:cubicBezTo>
                      <a:pt x="28175" y="13716"/>
                      <a:pt x="24365" y="7144"/>
                      <a:pt x="17221" y="7144"/>
                    </a:cubicBezTo>
                    <a:cubicBezTo>
                      <a:pt x="10077" y="7144"/>
                      <a:pt x="6267" y="13716"/>
                      <a:pt x="7315" y="20193"/>
                    </a:cubicBezTo>
                    <a:cubicBezTo>
                      <a:pt x="7410" y="20669"/>
                      <a:pt x="7506" y="21241"/>
                      <a:pt x="7601" y="21717"/>
                    </a:cubicBezTo>
                    <a:cubicBezTo>
                      <a:pt x="9030" y="31242"/>
                      <a:pt x="25317" y="31337"/>
                      <a:pt x="26841" y="21717"/>
                    </a:cubicBezTo>
                    <a:lnTo>
                      <a:pt x="26841" y="21717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C2C9BBD0-4D7A-49E6-B848-999DE55C7411}"/>
                  </a:ext>
                </a:extLst>
              </p:cNvPr>
              <p:cNvSpPr/>
              <p:nvPr/>
            </p:nvSpPr>
            <p:spPr>
              <a:xfrm>
                <a:off x="5637443" y="4003262"/>
                <a:ext cx="28575" cy="28575"/>
              </a:xfrm>
              <a:custGeom>
                <a:avLst/>
                <a:gdLst>
                  <a:gd name="connsiteX0" fmla="*/ 14502 w 28575"/>
                  <a:gd name="connsiteY0" fmla="*/ 22289 h 28575"/>
                  <a:gd name="connsiteX1" fmla="*/ 14502 w 28575"/>
                  <a:gd name="connsiteY1" fmla="*/ 7144 h 28575"/>
                  <a:gd name="connsiteX2" fmla="*/ 14502 w 28575"/>
                  <a:gd name="connsiteY2" fmla="*/ 22289 h 28575"/>
                  <a:gd name="connsiteX3" fmla="*/ 14502 w 28575"/>
                  <a:gd name="connsiteY3" fmla="*/ 22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28575">
                    <a:moveTo>
                      <a:pt x="14502" y="22289"/>
                    </a:moveTo>
                    <a:cubicBezTo>
                      <a:pt x="24217" y="22289"/>
                      <a:pt x="24217" y="7144"/>
                      <a:pt x="14502" y="7144"/>
                    </a:cubicBezTo>
                    <a:cubicBezTo>
                      <a:pt x="4691" y="7144"/>
                      <a:pt x="4691" y="22289"/>
                      <a:pt x="14502" y="22289"/>
                    </a:cubicBezTo>
                    <a:lnTo>
                      <a:pt x="14502" y="22289"/>
                    </a:lnTo>
                    <a:close/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452A671-E72D-4855-9431-92BB9DD51BE4}"/>
                  </a:ext>
                </a:extLst>
              </p:cNvPr>
              <p:cNvSpPr/>
              <p:nvPr/>
            </p:nvSpPr>
            <p:spPr>
              <a:xfrm>
                <a:off x="5315774" y="2899029"/>
                <a:ext cx="57150" cy="133350"/>
              </a:xfrm>
              <a:custGeom>
                <a:avLst/>
                <a:gdLst>
                  <a:gd name="connsiteX0" fmla="*/ 21464 w 57150"/>
                  <a:gd name="connsiteY0" fmla="*/ 128588 h 133350"/>
                  <a:gd name="connsiteX1" fmla="*/ 50420 w 57150"/>
                  <a:gd name="connsiteY1" fmla="*/ 108014 h 133350"/>
                  <a:gd name="connsiteX2" fmla="*/ 57183 w 57150"/>
                  <a:gd name="connsiteY2" fmla="*/ 71533 h 133350"/>
                  <a:gd name="connsiteX3" fmla="*/ 52992 w 57150"/>
                  <a:gd name="connsiteY3" fmla="*/ 7144 h 133350"/>
                  <a:gd name="connsiteX4" fmla="*/ 7939 w 57150"/>
                  <a:gd name="connsiteY4" fmla="*/ 86487 h 133350"/>
                  <a:gd name="connsiteX5" fmla="*/ 22131 w 57150"/>
                  <a:gd name="connsiteY5" fmla="*/ 128207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150" h="133350">
                    <a:moveTo>
                      <a:pt x="21464" y="128588"/>
                    </a:moveTo>
                    <a:cubicBezTo>
                      <a:pt x="33942" y="128492"/>
                      <a:pt x="44896" y="119253"/>
                      <a:pt x="50420" y="108014"/>
                    </a:cubicBezTo>
                    <a:cubicBezTo>
                      <a:pt x="55945" y="96869"/>
                      <a:pt x="56897" y="84011"/>
                      <a:pt x="57183" y="71533"/>
                    </a:cubicBezTo>
                    <a:cubicBezTo>
                      <a:pt x="57659" y="50006"/>
                      <a:pt x="56231" y="28385"/>
                      <a:pt x="52992" y="7144"/>
                    </a:cubicBezTo>
                    <a:cubicBezTo>
                      <a:pt x="28989" y="26956"/>
                      <a:pt x="12606" y="55721"/>
                      <a:pt x="7939" y="86487"/>
                    </a:cubicBezTo>
                    <a:cubicBezTo>
                      <a:pt x="5558" y="102013"/>
                      <a:pt x="8034" y="121253"/>
                      <a:pt x="22131" y="128207"/>
                    </a:cubicBezTo>
                  </a:path>
                </a:pathLst>
              </a:custGeom>
              <a:solidFill>
                <a:srgbClr val="396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CC4B665A-F069-4E35-945F-F0B7B0E97109}"/>
                  </a:ext>
                </a:extLst>
              </p:cNvPr>
              <p:cNvSpPr/>
              <p:nvPr/>
            </p:nvSpPr>
            <p:spPr>
              <a:xfrm>
                <a:off x="5322046" y="2952217"/>
                <a:ext cx="38100" cy="114300"/>
              </a:xfrm>
              <a:custGeom>
                <a:avLst/>
                <a:gdLst>
                  <a:gd name="connsiteX0" fmla="*/ 29861 w 38100"/>
                  <a:gd name="connsiteY0" fmla="*/ 8724 h 114300"/>
                  <a:gd name="connsiteX1" fmla="*/ 7191 w 38100"/>
                  <a:gd name="connsiteY1" fmla="*/ 110737 h 114300"/>
                  <a:gd name="connsiteX2" fmla="*/ 14049 w 38100"/>
                  <a:gd name="connsiteY2" fmla="*/ 112642 h 114300"/>
                  <a:gd name="connsiteX3" fmla="*/ 34052 w 38100"/>
                  <a:gd name="connsiteY3" fmla="*/ 9962 h 114300"/>
                  <a:gd name="connsiteX4" fmla="*/ 29861 w 38100"/>
                  <a:gd name="connsiteY4" fmla="*/ 8724 h 114300"/>
                  <a:gd name="connsiteX5" fmla="*/ 29861 w 38100"/>
                  <a:gd name="connsiteY5" fmla="*/ 872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0" h="114300">
                    <a:moveTo>
                      <a:pt x="29861" y="8724"/>
                    </a:moveTo>
                    <a:cubicBezTo>
                      <a:pt x="21002" y="42347"/>
                      <a:pt x="12335" y="76256"/>
                      <a:pt x="7191" y="110737"/>
                    </a:cubicBezTo>
                    <a:cubicBezTo>
                      <a:pt x="6524" y="115118"/>
                      <a:pt x="13097" y="117119"/>
                      <a:pt x="14049" y="112642"/>
                    </a:cubicBezTo>
                    <a:cubicBezTo>
                      <a:pt x="21193" y="78542"/>
                      <a:pt x="26813" y="44062"/>
                      <a:pt x="34052" y="9962"/>
                    </a:cubicBezTo>
                    <a:cubicBezTo>
                      <a:pt x="34623" y="7105"/>
                      <a:pt x="30527" y="5962"/>
                      <a:pt x="29861" y="8724"/>
                    </a:cubicBezTo>
                    <a:lnTo>
                      <a:pt x="29861" y="87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77D09951-9E2F-41EE-8918-EE3701CC9C03}"/>
                  </a:ext>
                </a:extLst>
              </p:cNvPr>
              <p:cNvSpPr/>
              <p:nvPr/>
            </p:nvSpPr>
            <p:spPr>
              <a:xfrm>
                <a:off x="5235512" y="3617881"/>
                <a:ext cx="123825" cy="76200"/>
              </a:xfrm>
              <a:custGeom>
                <a:avLst/>
                <a:gdLst>
                  <a:gd name="connsiteX0" fmla="*/ 118777 w 123825"/>
                  <a:gd name="connsiteY0" fmla="*/ 64389 h 76200"/>
                  <a:gd name="connsiteX1" fmla="*/ 105061 w 123825"/>
                  <a:gd name="connsiteY1" fmla="*/ 31718 h 76200"/>
                  <a:gd name="connsiteX2" fmla="*/ 70961 w 123825"/>
                  <a:gd name="connsiteY2" fmla="*/ 17145 h 76200"/>
                  <a:gd name="connsiteX3" fmla="*/ 7144 w 123825"/>
                  <a:gd name="connsiteY3" fmla="*/ 7144 h 76200"/>
                  <a:gd name="connsiteX4" fmla="*/ 74771 w 123825"/>
                  <a:gd name="connsiteY4" fmla="*/ 68390 h 76200"/>
                  <a:gd name="connsiteX5" fmla="*/ 118586 w 123825"/>
                  <a:gd name="connsiteY5" fmla="*/ 63627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825" h="76200">
                    <a:moveTo>
                      <a:pt x="118777" y="64389"/>
                    </a:moveTo>
                    <a:cubicBezTo>
                      <a:pt x="121444" y="52197"/>
                      <a:pt x="114776" y="39433"/>
                      <a:pt x="105061" y="31718"/>
                    </a:cubicBezTo>
                    <a:cubicBezTo>
                      <a:pt x="95345" y="23908"/>
                      <a:pt x="83058" y="20193"/>
                      <a:pt x="70961" y="17145"/>
                    </a:cubicBezTo>
                    <a:cubicBezTo>
                      <a:pt x="50006" y="12001"/>
                      <a:pt x="28670" y="8668"/>
                      <a:pt x="7144" y="7144"/>
                    </a:cubicBezTo>
                    <a:cubicBezTo>
                      <a:pt x="21146" y="34861"/>
                      <a:pt x="45720" y="57150"/>
                      <a:pt x="74771" y="68390"/>
                    </a:cubicBezTo>
                    <a:cubicBezTo>
                      <a:pt x="89440" y="74104"/>
                      <a:pt x="108680" y="75914"/>
                      <a:pt x="118586" y="63627"/>
                    </a:cubicBezTo>
                  </a:path>
                </a:pathLst>
              </a:custGeom>
              <a:solidFill>
                <a:srgbClr val="C2D0E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247FD9C2-D648-43B6-9CCE-122826225473}"/>
                  </a:ext>
                </a:extLst>
              </p:cNvPr>
              <p:cNvSpPr/>
              <p:nvPr/>
            </p:nvSpPr>
            <p:spPr>
              <a:xfrm>
                <a:off x="5284049" y="3642235"/>
                <a:ext cx="114300" cy="57150"/>
              </a:xfrm>
              <a:custGeom>
                <a:avLst/>
                <a:gdLst>
                  <a:gd name="connsiteX0" fmla="*/ 8232 w 114300"/>
                  <a:gd name="connsiteY0" fmla="*/ 11174 h 57150"/>
                  <a:gd name="connsiteX1" fmla="*/ 103577 w 114300"/>
                  <a:gd name="connsiteY1" fmla="*/ 55846 h 57150"/>
                  <a:gd name="connsiteX2" fmla="*/ 106339 w 114300"/>
                  <a:gd name="connsiteY2" fmla="*/ 49369 h 57150"/>
                  <a:gd name="connsiteX3" fmla="*/ 10423 w 114300"/>
                  <a:gd name="connsiteY3" fmla="*/ 7364 h 57150"/>
                  <a:gd name="connsiteX4" fmla="*/ 8232 w 114300"/>
                  <a:gd name="connsiteY4" fmla="*/ 11174 h 57150"/>
                  <a:gd name="connsiteX5" fmla="*/ 8232 w 114300"/>
                  <a:gd name="connsiteY5" fmla="*/ 111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0" h="57150">
                    <a:moveTo>
                      <a:pt x="8232" y="11174"/>
                    </a:moveTo>
                    <a:cubicBezTo>
                      <a:pt x="39379" y="27271"/>
                      <a:pt x="70811" y="43463"/>
                      <a:pt x="103577" y="55846"/>
                    </a:cubicBezTo>
                    <a:cubicBezTo>
                      <a:pt x="107292" y="57275"/>
                      <a:pt x="109959" y="51083"/>
                      <a:pt x="106339" y="49369"/>
                    </a:cubicBezTo>
                    <a:cubicBezTo>
                      <a:pt x="74621" y="34796"/>
                      <a:pt x="42141" y="21937"/>
                      <a:pt x="10423" y="7364"/>
                    </a:cubicBezTo>
                    <a:cubicBezTo>
                      <a:pt x="7946" y="6221"/>
                      <a:pt x="5755" y="9840"/>
                      <a:pt x="8232" y="11174"/>
                    </a:cubicBezTo>
                    <a:lnTo>
                      <a:pt x="8232" y="1117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A3380C2-2CEB-486C-BDC1-9F03E0669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34866" y="1420617"/>
              <a:ext cx="5322269" cy="3164098"/>
            </a:xfrm>
            <a:prstGeom prst="rect">
              <a:avLst/>
            </a:prstGeom>
          </p:spPr>
        </p:pic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ECBABB2B-B260-4348-A264-6B2F767D852A}"/>
              </a:ext>
            </a:extLst>
          </p:cNvPr>
          <p:cNvSpPr txBox="1"/>
          <p:nvPr/>
        </p:nvSpPr>
        <p:spPr>
          <a:xfrm>
            <a:off x="3793927" y="6415462"/>
            <a:ext cx="46041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C2D0EF"/>
                </a:solidFill>
                <a:latin typeface="Linowrite" panose="02090604020004020304" pitchFamily="18" charset="0"/>
              </a:rPr>
              <a:t>Source: </a:t>
            </a:r>
            <a:r>
              <a:rPr lang="en-GB" sz="1100" dirty="0">
                <a:solidFill>
                  <a:srgbClr val="C2D0EF"/>
                </a:solidFill>
                <a:latin typeface="Linowrite" panose="02090604020004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https://www.familyfriendpoems.com/poem/holiday-cheer</a:t>
            </a:r>
            <a:endParaRPr lang="en-GB" sz="1100" dirty="0">
              <a:solidFill>
                <a:srgbClr val="C2D0EF"/>
              </a:solidFill>
              <a:latin typeface="Linowrite" panose="02090604020004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3D0CA7-6088-433A-B25B-0E9D9CF43DAF}"/>
              </a:ext>
            </a:extLst>
          </p:cNvPr>
          <p:cNvSpPr txBox="1"/>
          <p:nvPr/>
        </p:nvSpPr>
        <p:spPr>
          <a:xfrm>
            <a:off x="4839887" y="4452537"/>
            <a:ext cx="2542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1E4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[Insert name here]</a:t>
            </a:r>
          </a:p>
        </p:txBody>
      </p:sp>
    </p:spTree>
    <p:extLst>
      <p:ext uri="{BB962C8B-B14F-4D97-AF65-F5344CB8AC3E}">
        <p14:creationId xmlns:p14="http://schemas.microsoft.com/office/powerpoint/2010/main" val="704376118"/>
      </p:ext>
    </p:extLst>
  </p:cSld>
  <p:clrMapOvr>
    <a:masterClrMapping/>
  </p:clrMapOvr>
  <p:transition spd="slow" advTm="5077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6" ma:contentTypeDescription="Create a new document." ma:contentTypeScope="" ma:versionID="3bf4afb05fa4650f3e21467ba605614e">
  <xsd:schema xmlns:xsd="http://www.w3.org/2001/XMLSchema" xmlns:xs="http://www.w3.org/2001/XMLSchema" xmlns:p="http://schemas.microsoft.com/office/2006/metadata/properties" xmlns:ns2="437f495b-969e-4997-b1a6-36466ed11cbf" targetNamespace="http://schemas.microsoft.com/office/2006/metadata/properties" ma:root="true" ma:fieldsID="77a356031e58e5a2fdb7aa339dd276b2" ns2:_="">
    <xsd:import namespace="437f495b-969e-4997-b1a6-36466ed11c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83CDAEF-F900-46F3-BF32-21531CE6347C}"/>
</file>

<file path=customXml/itemProps2.xml><?xml version="1.0" encoding="utf-8"?>
<ds:datastoreItem xmlns:ds="http://schemas.openxmlformats.org/officeDocument/2006/customXml" ds:itemID="{3F4708AA-BE26-4B9D-BD23-82625FF9E959}"/>
</file>

<file path=customXml/itemProps3.xml><?xml version="1.0" encoding="utf-8"?>
<ds:datastoreItem xmlns:ds="http://schemas.openxmlformats.org/officeDocument/2006/customXml" ds:itemID="{AD5199EF-114C-4367-B544-1B3D7175C081}"/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</Words>
  <Application>Microsoft Office PowerPoint</Application>
  <PresentationFormat>Widescreen</PresentationFormat>
  <Paragraphs>5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Linowrite</vt:lpstr>
      <vt:lpstr>Segoe UI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Bethany Drummond</dc:creator>
  <cp:lastModifiedBy>Bethany Drummond</cp:lastModifiedBy>
  <cp:revision>15</cp:revision>
  <dcterms:created xsi:type="dcterms:W3CDTF">2018-11-30T16:29:50Z</dcterms:created>
  <dcterms:modified xsi:type="dcterms:W3CDTF">2018-12-03T11:40:36Z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0x010100D575AFD15229604BA402428C2F72B46E</vt:lpwstr>
  </property>
</Properties>
</file>