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68" r:id="rId3"/>
    <p:sldId id="269" r:id="rId4"/>
    <p:sldId id="270" r:id="rId5"/>
    <p:sldId id="271" r:id="rId6"/>
    <p:sldId id="276" r:id="rId7"/>
    <p:sldId id="273" r:id="rId8"/>
    <p:sldId id="274" r:id="rId9"/>
    <p:sldId id="275" r:id="rId10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000"/>
    <a:srgbClr val="680E0E"/>
    <a:srgbClr val="534741"/>
    <a:srgbClr val="814E20"/>
    <a:srgbClr val="6B3C2F"/>
    <a:srgbClr val="E97C2B"/>
    <a:srgbClr val="CA9D84"/>
    <a:srgbClr val="8412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72" autoAdjust="0"/>
    <p:restoredTop sz="85469" autoAdjust="0"/>
  </p:normalViewPr>
  <p:slideViewPr>
    <p:cSldViewPr snapToGrid="0" showGuides="1">
      <p:cViewPr>
        <p:scale>
          <a:sx n="66" d="100"/>
          <a:sy n="66" d="100"/>
        </p:scale>
        <p:origin x="-1776" y="-300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F4E72-E565-4185-9104-B4E35A95F763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43890-7F2F-4587-BFF1-260C66AF8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441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660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744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0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745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679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488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06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405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3890-7F2F-4587-BFF1-260C66AF89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218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92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37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0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67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61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8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90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9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6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82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6CDF4-CD4E-4617-BA4C-90CDDF25AFEF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206E3-2141-4382-86E8-B4567B96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37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emf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10" Type="http://schemas.openxmlformats.org/officeDocument/2006/relationships/image" Target="../media/image7.emf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openxmlformats.org/officeDocument/2006/relationships/image" Target="../media/image12.emf"/><Relationship Id="rId12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jpeg"/><Relationship Id="rId10" Type="http://schemas.openxmlformats.org/officeDocument/2006/relationships/image" Target="../media/image5.png"/><Relationship Id="rId4" Type="http://schemas.openxmlformats.org/officeDocument/2006/relationships/image" Target="../media/image11.emf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11" Type="http://schemas.openxmlformats.org/officeDocument/2006/relationships/image" Target="../media/image7.emf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12" Type="http://schemas.openxmlformats.org/officeDocument/2006/relationships/image" Target="../media/image19.png"/><Relationship Id="rId17" Type="http://schemas.microsoft.com/office/2007/relationships/hdphoto" Target="../media/hdphoto3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8.png"/><Relationship Id="rId5" Type="http://schemas.openxmlformats.org/officeDocument/2006/relationships/image" Target="../media/image17.png"/><Relationship Id="rId15" Type="http://schemas.microsoft.com/office/2007/relationships/hdphoto" Target="../media/hdphoto2.wdp"/><Relationship Id="rId10" Type="http://schemas.openxmlformats.org/officeDocument/2006/relationships/image" Target="../media/image7.emf"/><Relationship Id="rId4" Type="http://schemas.openxmlformats.org/officeDocument/2006/relationships/image" Target="../media/image2.jpeg"/><Relationship Id="rId9" Type="http://schemas.openxmlformats.org/officeDocument/2006/relationships/image" Target="../media/image6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11" Type="http://schemas.openxmlformats.org/officeDocument/2006/relationships/image" Target="../media/image7.emf"/><Relationship Id="rId5" Type="http://schemas.openxmlformats.org/officeDocument/2006/relationships/image" Target="../media/image24.emf"/><Relationship Id="rId10" Type="http://schemas.openxmlformats.org/officeDocument/2006/relationships/image" Target="../media/image6.png"/><Relationship Id="rId4" Type="http://schemas.openxmlformats.org/officeDocument/2006/relationships/image" Target="../media/image23.emf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jpeg"/><Relationship Id="rId12" Type="http://schemas.openxmlformats.org/officeDocument/2006/relationships/image" Target="../media/image7.emf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26.png"/><Relationship Id="rId11" Type="http://schemas.openxmlformats.org/officeDocument/2006/relationships/image" Target="../media/image6.png"/><Relationship Id="rId5" Type="http://schemas.openxmlformats.org/officeDocument/2006/relationships/image" Target="../media/image22.jpe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.png"/><Relationship Id="rId12" Type="http://schemas.microsoft.com/office/2007/relationships/hdphoto" Target="../media/hdphoto4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image" Target="../media/image28.png"/><Relationship Id="rId5" Type="http://schemas.openxmlformats.org/officeDocument/2006/relationships/image" Target="../media/image2.jpeg"/><Relationship Id="rId10" Type="http://schemas.openxmlformats.org/officeDocument/2006/relationships/image" Target="../media/image7.emf"/><Relationship Id="rId4" Type="http://schemas.openxmlformats.org/officeDocument/2006/relationships/image" Target="../media/image22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12192000" cy="685165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Rounded Rectangular Callout 2"/>
          <p:cNvSpPr/>
          <p:nvPr/>
        </p:nvSpPr>
        <p:spPr>
          <a:xfrm>
            <a:off x="8813801" y="798423"/>
            <a:ext cx="2520123" cy="1518429"/>
          </a:xfrm>
          <a:prstGeom prst="wedgeRoundRectCallout">
            <a:avLst>
              <a:gd name="adj1" fmla="val -21543"/>
              <a:gd name="adj2" fmla="val 8373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861748" y="1097975"/>
            <a:ext cx="24242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 Light" panose="020F0302020204030204" pitchFamily="34" charset="0"/>
                <a:cs typeface="Aparajita" panose="020B0604020202020204" pitchFamily="34" charset="0"/>
              </a:rPr>
              <a:t>Hello, </a:t>
            </a:r>
            <a:r>
              <a:rPr lang="en-US" sz="2400" dirty="0">
                <a:latin typeface="Calibri Light" panose="020F0302020204030204" pitchFamily="34" charset="0"/>
                <a:cs typeface="Aparajita" panose="020B0604020202020204" pitchFamily="34" charset="0"/>
              </a:rPr>
              <a:t>I am the</a:t>
            </a:r>
            <a:r>
              <a:rPr lang="en-US" sz="2400" dirty="0">
                <a:solidFill>
                  <a:srgbClr val="C00000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 </a:t>
            </a:r>
            <a:r>
              <a:rPr lang="en-US" sz="2800" b="1" dirty="0" err="1">
                <a:latin typeface="Calibri Light" panose="020F0302020204030204" pitchFamily="34" charset="0"/>
                <a:cs typeface="Aparajita" panose="020B0604020202020204" pitchFamily="34" charset="0"/>
              </a:rPr>
              <a:t>Hanukkat</a:t>
            </a:r>
            <a:endParaRPr lang="en-US" sz="2400" b="1" dirty="0"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895153" y="1099998"/>
            <a:ext cx="24115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 Light" panose="020F0302020204030204" pitchFamily="34" charset="0"/>
                <a:cs typeface="Aparajita" panose="020B0604020202020204" pitchFamily="34" charset="0"/>
              </a:rPr>
              <a:t>Click to </a:t>
            </a:r>
          </a:p>
          <a:p>
            <a:pPr algn="ctr"/>
            <a:r>
              <a:rPr lang="en-US" sz="2800" b="1" dirty="0" smtClean="0">
                <a:latin typeface="Calibri Light" panose="020F0302020204030204" pitchFamily="34" charset="0"/>
                <a:cs typeface="Aparajita" panose="020B0604020202020204" pitchFamily="34" charset="0"/>
              </a:rPr>
              <a:t>light a candle ! </a:t>
            </a:r>
            <a:endParaRPr lang="en-US" sz="2800" b="1" dirty="0"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33000" endPos="35000" dir="5400000" sy="-100000" algn="bl" rotWithShape="0"/>
          </a:effectLst>
        </p:spPr>
      </p:pic>
      <p:sp>
        <p:nvSpPr>
          <p:cNvPr id="1077" name="Freeform 1076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Freeform 90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sp>
        <p:nvSpPr>
          <p:cNvPr id="1078" name="TextBox 1077"/>
          <p:cNvSpPr txBox="1"/>
          <p:nvPr/>
        </p:nvSpPr>
        <p:spPr>
          <a:xfrm>
            <a:off x="386407" y="1779074"/>
            <a:ext cx="2103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Happy holidays!</a:t>
            </a:r>
            <a:endParaRPr lang="en-GB" b="1" i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81" name="Group 1080"/>
          <p:cNvGrpSpPr/>
          <p:nvPr/>
        </p:nvGrpSpPr>
        <p:grpSpPr>
          <a:xfrm>
            <a:off x="200151" y="285974"/>
            <a:ext cx="2535097" cy="1310047"/>
            <a:chOff x="146988" y="380998"/>
            <a:chExt cx="2535097" cy="1310047"/>
          </a:xfrm>
        </p:grpSpPr>
        <p:grpSp>
          <p:nvGrpSpPr>
            <p:cNvPr id="92" name="Group 7"/>
            <p:cNvGrpSpPr>
              <a:grpSpLocks noChangeAspect="1"/>
            </p:cNvGrpSpPr>
            <p:nvPr/>
          </p:nvGrpSpPr>
          <p:grpSpPr bwMode="auto">
            <a:xfrm>
              <a:off x="924072" y="380998"/>
              <a:ext cx="922082" cy="835681"/>
              <a:chOff x="3204" y="1586"/>
              <a:chExt cx="1270" cy="1151"/>
            </a:xfrm>
            <a:solidFill>
              <a:schemeClr val="bg1"/>
            </a:solidFill>
          </p:grpSpPr>
          <p:sp>
            <p:nvSpPr>
              <p:cNvPr id="93" name="Freeform 8"/>
              <p:cNvSpPr>
                <a:spLocks noEditPoints="1"/>
              </p:cNvSpPr>
              <p:nvPr/>
            </p:nvSpPr>
            <p:spPr bwMode="auto">
              <a:xfrm>
                <a:off x="3204" y="1586"/>
                <a:ext cx="1270" cy="1151"/>
              </a:xfrm>
              <a:custGeom>
                <a:avLst/>
                <a:gdLst>
                  <a:gd name="T0" fmla="*/ 269 w 535"/>
                  <a:gd name="T1" fmla="*/ 484 h 484"/>
                  <a:gd name="T2" fmla="*/ 0 w 535"/>
                  <a:gd name="T3" fmla="*/ 174 h 484"/>
                  <a:gd name="T4" fmla="*/ 264 w 535"/>
                  <a:gd name="T5" fmla="*/ 0 h 484"/>
                  <a:gd name="T6" fmla="*/ 394 w 535"/>
                  <a:gd name="T7" fmla="*/ 98 h 484"/>
                  <a:gd name="T8" fmla="*/ 535 w 535"/>
                  <a:gd name="T9" fmla="*/ 176 h 484"/>
                  <a:gd name="T10" fmla="*/ 269 w 535"/>
                  <a:gd name="T11" fmla="*/ 484 h 484"/>
                  <a:gd name="T12" fmla="*/ 269 w 535"/>
                  <a:gd name="T13" fmla="*/ 408 h 484"/>
                  <a:gd name="T14" fmla="*/ 456 w 535"/>
                  <a:gd name="T15" fmla="*/ 192 h 484"/>
                  <a:gd name="T16" fmla="*/ 441 w 535"/>
                  <a:gd name="T17" fmla="*/ 182 h 484"/>
                  <a:gd name="T18" fmla="*/ 277 w 535"/>
                  <a:gd name="T19" fmla="*/ 73 h 484"/>
                  <a:gd name="T20" fmla="*/ 257 w 535"/>
                  <a:gd name="T21" fmla="*/ 74 h 484"/>
                  <a:gd name="T22" fmla="*/ 207 w 535"/>
                  <a:gd name="T23" fmla="*/ 114 h 484"/>
                  <a:gd name="T24" fmla="*/ 102 w 535"/>
                  <a:gd name="T25" fmla="*/ 179 h 484"/>
                  <a:gd name="T26" fmla="*/ 82 w 535"/>
                  <a:gd name="T27" fmla="*/ 192 h 484"/>
                  <a:gd name="T28" fmla="*/ 269 w 535"/>
                  <a:gd name="T29" fmla="*/ 408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5" h="484">
                    <a:moveTo>
                      <a:pt x="269" y="484"/>
                    </a:moveTo>
                    <a:cubicBezTo>
                      <a:pt x="179" y="381"/>
                      <a:pt x="91" y="279"/>
                      <a:pt x="0" y="174"/>
                    </a:cubicBezTo>
                    <a:cubicBezTo>
                      <a:pt x="100" y="131"/>
                      <a:pt x="190" y="75"/>
                      <a:pt x="264" y="0"/>
                    </a:cubicBezTo>
                    <a:cubicBezTo>
                      <a:pt x="308" y="34"/>
                      <a:pt x="349" y="69"/>
                      <a:pt x="394" y="98"/>
                    </a:cubicBezTo>
                    <a:cubicBezTo>
                      <a:pt x="439" y="127"/>
                      <a:pt x="487" y="150"/>
                      <a:pt x="535" y="176"/>
                    </a:cubicBezTo>
                    <a:cubicBezTo>
                      <a:pt x="447" y="278"/>
                      <a:pt x="359" y="381"/>
                      <a:pt x="269" y="484"/>
                    </a:cubicBezTo>
                    <a:close/>
                    <a:moveTo>
                      <a:pt x="269" y="408"/>
                    </a:moveTo>
                    <a:cubicBezTo>
                      <a:pt x="332" y="335"/>
                      <a:pt x="394" y="264"/>
                      <a:pt x="456" y="192"/>
                    </a:cubicBezTo>
                    <a:cubicBezTo>
                      <a:pt x="450" y="188"/>
                      <a:pt x="446" y="185"/>
                      <a:pt x="441" y="182"/>
                    </a:cubicBezTo>
                    <a:cubicBezTo>
                      <a:pt x="381" y="153"/>
                      <a:pt x="327" y="116"/>
                      <a:pt x="277" y="73"/>
                    </a:cubicBezTo>
                    <a:cubicBezTo>
                      <a:pt x="269" y="67"/>
                      <a:pt x="264" y="68"/>
                      <a:pt x="257" y="74"/>
                    </a:cubicBezTo>
                    <a:cubicBezTo>
                      <a:pt x="241" y="88"/>
                      <a:pt x="225" y="103"/>
                      <a:pt x="207" y="114"/>
                    </a:cubicBezTo>
                    <a:cubicBezTo>
                      <a:pt x="173" y="137"/>
                      <a:pt x="137" y="158"/>
                      <a:pt x="102" y="179"/>
                    </a:cubicBezTo>
                    <a:cubicBezTo>
                      <a:pt x="95" y="183"/>
                      <a:pt x="89" y="188"/>
                      <a:pt x="82" y="192"/>
                    </a:cubicBezTo>
                    <a:cubicBezTo>
                      <a:pt x="145" y="265"/>
                      <a:pt x="206" y="335"/>
                      <a:pt x="269" y="408"/>
                    </a:cubicBezTo>
                    <a:close/>
                  </a:path>
                </a:pathLst>
              </a:custGeom>
              <a:solidFill>
                <a:schemeClr val="bg1">
                  <a:alpha val="7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/>
              </a:p>
            </p:txBody>
          </p:sp>
          <p:sp>
            <p:nvSpPr>
              <p:cNvPr id="94" name="Freeform 9"/>
              <p:cNvSpPr>
                <a:spLocks noEditPoints="1"/>
              </p:cNvSpPr>
              <p:nvPr/>
            </p:nvSpPr>
            <p:spPr bwMode="auto">
              <a:xfrm>
                <a:off x="3398" y="1745"/>
                <a:ext cx="888" cy="811"/>
              </a:xfrm>
              <a:custGeom>
                <a:avLst/>
                <a:gdLst>
                  <a:gd name="T0" fmla="*/ 187 w 374"/>
                  <a:gd name="T1" fmla="*/ 341 h 341"/>
                  <a:gd name="T2" fmla="*/ 0 w 374"/>
                  <a:gd name="T3" fmla="*/ 125 h 341"/>
                  <a:gd name="T4" fmla="*/ 20 w 374"/>
                  <a:gd name="T5" fmla="*/ 112 h 341"/>
                  <a:gd name="T6" fmla="*/ 125 w 374"/>
                  <a:gd name="T7" fmla="*/ 47 h 341"/>
                  <a:gd name="T8" fmla="*/ 175 w 374"/>
                  <a:gd name="T9" fmla="*/ 7 h 341"/>
                  <a:gd name="T10" fmla="*/ 195 w 374"/>
                  <a:gd name="T11" fmla="*/ 6 h 341"/>
                  <a:gd name="T12" fmla="*/ 359 w 374"/>
                  <a:gd name="T13" fmla="*/ 115 h 341"/>
                  <a:gd name="T14" fmla="*/ 374 w 374"/>
                  <a:gd name="T15" fmla="*/ 125 h 341"/>
                  <a:gd name="T16" fmla="*/ 187 w 374"/>
                  <a:gd name="T17" fmla="*/ 341 h 341"/>
                  <a:gd name="T18" fmla="*/ 187 w 374"/>
                  <a:gd name="T19" fmla="*/ 278 h 341"/>
                  <a:gd name="T20" fmla="*/ 308 w 374"/>
                  <a:gd name="T21" fmla="*/ 137 h 341"/>
                  <a:gd name="T22" fmla="*/ 187 w 374"/>
                  <a:gd name="T23" fmla="*/ 54 h 341"/>
                  <a:gd name="T24" fmla="*/ 65 w 374"/>
                  <a:gd name="T25" fmla="*/ 136 h 341"/>
                  <a:gd name="T26" fmla="*/ 187 w 374"/>
                  <a:gd name="T27" fmla="*/ 27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4" h="341">
                    <a:moveTo>
                      <a:pt x="187" y="341"/>
                    </a:moveTo>
                    <a:cubicBezTo>
                      <a:pt x="124" y="268"/>
                      <a:pt x="63" y="198"/>
                      <a:pt x="0" y="125"/>
                    </a:cubicBezTo>
                    <a:cubicBezTo>
                      <a:pt x="7" y="121"/>
                      <a:pt x="13" y="116"/>
                      <a:pt x="20" y="112"/>
                    </a:cubicBezTo>
                    <a:cubicBezTo>
                      <a:pt x="55" y="91"/>
                      <a:pt x="91" y="70"/>
                      <a:pt x="125" y="47"/>
                    </a:cubicBezTo>
                    <a:cubicBezTo>
                      <a:pt x="143" y="36"/>
                      <a:pt x="159" y="21"/>
                      <a:pt x="175" y="7"/>
                    </a:cubicBezTo>
                    <a:cubicBezTo>
                      <a:pt x="182" y="1"/>
                      <a:pt x="187" y="0"/>
                      <a:pt x="195" y="6"/>
                    </a:cubicBezTo>
                    <a:cubicBezTo>
                      <a:pt x="245" y="49"/>
                      <a:pt x="299" y="86"/>
                      <a:pt x="359" y="115"/>
                    </a:cubicBezTo>
                    <a:cubicBezTo>
                      <a:pt x="364" y="118"/>
                      <a:pt x="368" y="121"/>
                      <a:pt x="374" y="125"/>
                    </a:cubicBezTo>
                    <a:cubicBezTo>
                      <a:pt x="312" y="197"/>
                      <a:pt x="250" y="268"/>
                      <a:pt x="187" y="341"/>
                    </a:cubicBezTo>
                    <a:close/>
                    <a:moveTo>
                      <a:pt x="187" y="278"/>
                    </a:moveTo>
                    <a:cubicBezTo>
                      <a:pt x="229" y="229"/>
                      <a:pt x="269" y="182"/>
                      <a:pt x="308" y="137"/>
                    </a:cubicBezTo>
                    <a:cubicBezTo>
                      <a:pt x="267" y="108"/>
                      <a:pt x="226" y="81"/>
                      <a:pt x="187" y="54"/>
                    </a:cubicBezTo>
                    <a:cubicBezTo>
                      <a:pt x="146" y="81"/>
                      <a:pt x="106" y="108"/>
                      <a:pt x="65" y="136"/>
                    </a:cubicBezTo>
                    <a:cubicBezTo>
                      <a:pt x="105" y="182"/>
                      <a:pt x="145" y="229"/>
                      <a:pt x="187" y="278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146988" y="1229380"/>
              <a:ext cx="25350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 smtClean="0">
                  <a:solidFill>
                    <a:schemeClr val="bg1">
                      <a:alpha val="84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Bright</a:t>
              </a:r>
              <a:r>
                <a:rPr lang="en-GB" sz="2400" b="1" dirty="0" err="1" smtClean="0">
                  <a:solidFill>
                    <a:schemeClr val="bg1">
                      <a:alpha val="84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Carbon</a:t>
              </a:r>
              <a:endParaRPr lang="en-GB" sz="2400" b="1" dirty="0">
                <a:solidFill>
                  <a:schemeClr val="bg1">
                    <a:alpha val="84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083" name="Straight Connector 1082"/>
          <p:cNvCxnSpPr/>
          <p:nvPr/>
        </p:nvCxnSpPr>
        <p:spPr>
          <a:xfrm>
            <a:off x="544513" y="1679575"/>
            <a:ext cx="18924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055" name="Group 28054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6497" name="Picture 6496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6498" name="Picture 6497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6500" name="Picture 6499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6502" name="Picture 6501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6503" name="Picture 6502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6504" name="Picture 6503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6505" name="Picture 6504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6506" name="Picture 6505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6507" name="Picture 6506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8054" name="Picture 28053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grpSp>
        <p:nvGrpSpPr>
          <p:cNvPr id="28056" name="Group 28055"/>
          <p:cNvGrpSpPr/>
          <p:nvPr/>
        </p:nvGrpSpPr>
        <p:grpSpPr>
          <a:xfrm>
            <a:off x="7758970" y="2457300"/>
            <a:ext cx="458728" cy="522567"/>
            <a:chOff x="4709098" y="3658469"/>
            <a:chExt cx="517643" cy="589681"/>
          </a:xfrm>
        </p:grpSpPr>
        <p:sp>
          <p:nvSpPr>
            <p:cNvPr id="6510" name="Down Arrow 6509"/>
            <p:cNvSpPr/>
            <p:nvPr/>
          </p:nvSpPr>
          <p:spPr>
            <a:xfrm>
              <a:off x="4850464" y="3658469"/>
              <a:ext cx="205562" cy="369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511" name="Picture 6510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139" t="6664" r="10855" b="87254"/>
            <a:stretch/>
          </p:blipFill>
          <p:spPr>
            <a:xfrm>
              <a:off x="4709098" y="3965127"/>
              <a:ext cx="517643" cy="283023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6512" name="Freeform 16"/>
          <p:cNvSpPr>
            <a:spLocks/>
          </p:cNvSpPr>
          <p:nvPr/>
        </p:nvSpPr>
        <p:spPr bwMode="auto">
          <a:xfrm>
            <a:off x="5930664" y="117053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157635" y="5036624"/>
            <a:ext cx="1259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i="1" dirty="0" smtClean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To: </a:t>
            </a:r>
            <a:endParaRPr lang="en-GB" sz="2800" b="1" i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7635" y="5529807"/>
            <a:ext cx="1259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i="1" dirty="0" smtClean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From: </a:t>
            </a:r>
            <a:endParaRPr lang="en-GB" sz="2800" b="1" i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42380" y="5036624"/>
            <a:ext cx="3324869" cy="6239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2800" i="1" dirty="0" smtClean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</a:t>
            </a:r>
            <a:endParaRPr lang="en-GB" sz="2800" b="1" i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42380" y="5529807"/>
            <a:ext cx="3324869" cy="5371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2800" i="1" smtClean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BrightCarbon</a:t>
            </a:r>
            <a:endParaRPr lang="en-GB" sz="2800" b="1" i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10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path" presetSubtype="0" repeatCount="2000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6" presetClass="path" presetSubtype="0" accel="26000" decel="2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29 0.35996 L -1.875E-6 -3.33333E-6 " pathEditMode="relative" rAng="0" ptsTypes="AA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-1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10" presetClass="exit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6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65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750" tmFilter="0, 0; .2, .5; .8, .5; 1, 0"/>
                                        <p:tgtEl>
                                          <p:spTgt spid="65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375" autoRev="1" fill="hold"/>
                                        <p:tgtEl>
                                          <p:spTgt spid="65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500" fill="hold"/>
                                        <p:tgtEl>
                                          <p:spTgt spid="280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build="allAtOnce"/>
      <p:bldP spid="1077" grpId="0" animBg="1"/>
      <p:bldP spid="1077" grpId="1" animBg="1"/>
      <p:bldP spid="91" grpId="0" animBg="1"/>
      <p:bldP spid="91" grpId="1" animBg="1"/>
      <p:bldP spid="6512" grpId="0" animBg="1"/>
      <p:bldP spid="6512" grpId="1" animBg="1"/>
      <p:bldP spid="6512" grpId="2" animBg="1"/>
      <p:bldP spid="45" grpId="0"/>
      <p:bldP spid="46" grpId="0"/>
      <p:bldP spid="53" grpId="0"/>
      <p:bldP spid="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12192000" cy="6851650"/>
          </a:xfrm>
          <a:prstGeom prst="rect">
            <a:avLst/>
          </a:prstGeom>
        </p:spPr>
      </p:pic>
      <p:sp>
        <p:nvSpPr>
          <p:cNvPr id="23" name="Rounded Rectangular Callout 22"/>
          <p:cNvSpPr/>
          <p:nvPr/>
        </p:nvSpPr>
        <p:spPr>
          <a:xfrm>
            <a:off x="8909051" y="842885"/>
            <a:ext cx="2738437" cy="1518429"/>
          </a:xfrm>
          <a:prstGeom prst="wedgeRoundRectCallout">
            <a:avLst>
              <a:gd name="adj1" fmla="val 21163"/>
              <a:gd name="adj2" fmla="val 8808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H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appy                        </a:t>
            </a:r>
            <a:r>
              <a:rPr 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‘</a:t>
            </a:r>
            <a:r>
              <a:rPr lang="en-US" sz="2400" b="1" dirty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hallah’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-days!!</a:t>
            </a:r>
            <a:endParaRPr lang="en-US" sz="2400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3" name="Freeform 32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sp>
        <p:nvSpPr>
          <p:cNvPr id="7" name="Freeform 7"/>
          <p:cNvSpPr>
            <a:spLocks/>
          </p:cNvSpPr>
          <p:nvPr/>
        </p:nvSpPr>
        <p:spPr bwMode="auto">
          <a:xfrm>
            <a:off x="1022014" y="1075278"/>
            <a:ext cx="2603861" cy="4113992"/>
          </a:xfrm>
          <a:custGeom>
            <a:avLst/>
            <a:gdLst>
              <a:gd name="T0" fmla="*/ 16 w 1704"/>
              <a:gd name="T1" fmla="*/ 2784 h 3040"/>
              <a:gd name="T2" fmla="*/ 632 w 1704"/>
              <a:gd name="T3" fmla="*/ 2056 h 3040"/>
              <a:gd name="T4" fmla="*/ 784 w 1704"/>
              <a:gd name="T5" fmla="*/ 1408 h 3040"/>
              <a:gd name="T6" fmla="*/ 960 w 1704"/>
              <a:gd name="T7" fmla="*/ 0 h 3040"/>
              <a:gd name="T8" fmla="*/ 912 w 1704"/>
              <a:gd name="T9" fmla="*/ 1224 h 3040"/>
              <a:gd name="T10" fmla="*/ 1000 w 1704"/>
              <a:gd name="T11" fmla="*/ 2264 h 3040"/>
              <a:gd name="T12" fmla="*/ 1320 w 1704"/>
              <a:gd name="T13" fmla="*/ 3040 h 3040"/>
              <a:gd name="T14" fmla="*/ 152 w 1704"/>
              <a:gd name="T15" fmla="*/ 3040 h 3040"/>
              <a:gd name="T16" fmla="*/ 16 w 1704"/>
              <a:gd name="T17" fmla="*/ 2784 h 3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3040">
                <a:moveTo>
                  <a:pt x="16" y="2784"/>
                </a:moveTo>
                <a:cubicBezTo>
                  <a:pt x="16" y="2784"/>
                  <a:pt x="0" y="2072"/>
                  <a:pt x="632" y="2056"/>
                </a:cubicBezTo>
                <a:cubicBezTo>
                  <a:pt x="1264" y="2040"/>
                  <a:pt x="1056" y="1528"/>
                  <a:pt x="784" y="1408"/>
                </a:cubicBezTo>
                <a:cubicBezTo>
                  <a:pt x="512" y="1288"/>
                  <a:pt x="496" y="784"/>
                  <a:pt x="960" y="0"/>
                </a:cubicBezTo>
                <a:cubicBezTo>
                  <a:pt x="960" y="0"/>
                  <a:pt x="440" y="952"/>
                  <a:pt x="912" y="1224"/>
                </a:cubicBezTo>
                <a:cubicBezTo>
                  <a:pt x="1384" y="1496"/>
                  <a:pt x="1704" y="1880"/>
                  <a:pt x="1000" y="2264"/>
                </a:cubicBezTo>
                <a:cubicBezTo>
                  <a:pt x="296" y="2648"/>
                  <a:pt x="1320" y="3040"/>
                  <a:pt x="1320" y="3040"/>
                </a:cubicBezTo>
                <a:cubicBezTo>
                  <a:pt x="152" y="3040"/>
                  <a:pt x="152" y="3040"/>
                  <a:pt x="152" y="3040"/>
                </a:cubicBezTo>
                <a:cubicBezTo>
                  <a:pt x="152" y="3040"/>
                  <a:pt x="16" y="2976"/>
                  <a:pt x="16" y="2784"/>
                </a:cubicBezTo>
                <a:close/>
              </a:path>
            </a:pathLst>
          </a:custGeom>
          <a:gradFill>
            <a:gsLst>
              <a:gs pos="8000">
                <a:schemeClr val="bg1">
                  <a:alpha val="40000"/>
                </a:schemeClr>
              </a:gs>
              <a:gs pos="88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" name="Freeform 7"/>
          <p:cNvSpPr>
            <a:spLocks/>
          </p:cNvSpPr>
          <p:nvPr/>
        </p:nvSpPr>
        <p:spPr bwMode="auto">
          <a:xfrm rot="439104" flipH="1">
            <a:off x="2031127" y="49943"/>
            <a:ext cx="2603861" cy="4744744"/>
          </a:xfrm>
          <a:custGeom>
            <a:avLst/>
            <a:gdLst>
              <a:gd name="T0" fmla="*/ 16 w 1704"/>
              <a:gd name="T1" fmla="*/ 2784 h 3040"/>
              <a:gd name="T2" fmla="*/ 632 w 1704"/>
              <a:gd name="T3" fmla="*/ 2056 h 3040"/>
              <a:gd name="T4" fmla="*/ 784 w 1704"/>
              <a:gd name="T5" fmla="*/ 1408 h 3040"/>
              <a:gd name="T6" fmla="*/ 960 w 1704"/>
              <a:gd name="T7" fmla="*/ 0 h 3040"/>
              <a:gd name="T8" fmla="*/ 912 w 1704"/>
              <a:gd name="T9" fmla="*/ 1224 h 3040"/>
              <a:gd name="T10" fmla="*/ 1000 w 1704"/>
              <a:gd name="T11" fmla="*/ 2264 h 3040"/>
              <a:gd name="T12" fmla="*/ 1320 w 1704"/>
              <a:gd name="T13" fmla="*/ 3040 h 3040"/>
              <a:gd name="T14" fmla="*/ 152 w 1704"/>
              <a:gd name="T15" fmla="*/ 3040 h 3040"/>
              <a:gd name="T16" fmla="*/ 16 w 1704"/>
              <a:gd name="T17" fmla="*/ 2784 h 3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3040">
                <a:moveTo>
                  <a:pt x="16" y="2784"/>
                </a:moveTo>
                <a:cubicBezTo>
                  <a:pt x="16" y="2784"/>
                  <a:pt x="0" y="2072"/>
                  <a:pt x="632" y="2056"/>
                </a:cubicBezTo>
                <a:cubicBezTo>
                  <a:pt x="1264" y="2040"/>
                  <a:pt x="1056" y="1528"/>
                  <a:pt x="784" y="1408"/>
                </a:cubicBezTo>
                <a:cubicBezTo>
                  <a:pt x="512" y="1288"/>
                  <a:pt x="496" y="784"/>
                  <a:pt x="960" y="0"/>
                </a:cubicBezTo>
                <a:cubicBezTo>
                  <a:pt x="960" y="0"/>
                  <a:pt x="440" y="952"/>
                  <a:pt x="912" y="1224"/>
                </a:cubicBezTo>
                <a:cubicBezTo>
                  <a:pt x="1384" y="1496"/>
                  <a:pt x="1704" y="1880"/>
                  <a:pt x="1000" y="2264"/>
                </a:cubicBezTo>
                <a:cubicBezTo>
                  <a:pt x="296" y="2648"/>
                  <a:pt x="1320" y="3040"/>
                  <a:pt x="1320" y="3040"/>
                </a:cubicBezTo>
                <a:cubicBezTo>
                  <a:pt x="152" y="3040"/>
                  <a:pt x="152" y="3040"/>
                  <a:pt x="152" y="3040"/>
                </a:cubicBezTo>
                <a:cubicBezTo>
                  <a:pt x="152" y="3040"/>
                  <a:pt x="16" y="2976"/>
                  <a:pt x="16" y="2784"/>
                </a:cubicBezTo>
                <a:close/>
              </a:path>
            </a:pathLst>
          </a:custGeom>
          <a:gradFill>
            <a:gsLst>
              <a:gs pos="8000">
                <a:schemeClr val="bg1">
                  <a:alpha val="40000"/>
                </a:schemeClr>
              </a:gs>
              <a:gs pos="88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943" y="4307967"/>
            <a:ext cx="5048769" cy="230247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56" name="Rounded Rectangular Callout 55"/>
          <p:cNvSpPr/>
          <p:nvPr/>
        </p:nvSpPr>
        <p:spPr>
          <a:xfrm>
            <a:off x="460218" y="2621212"/>
            <a:ext cx="2356371" cy="1306578"/>
          </a:xfrm>
          <a:prstGeom prst="wedgeRoundRectCallout">
            <a:avLst>
              <a:gd name="adj1" fmla="val -65775"/>
              <a:gd name="adj2" fmla="val 2508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Mmmmmmm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..</a:t>
            </a:r>
            <a:endParaRPr lang="en-US" sz="2400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sp>
        <p:nvSpPr>
          <p:cNvPr id="1056" name="Freeform 16"/>
          <p:cNvSpPr>
            <a:spLocks/>
          </p:cNvSpPr>
          <p:nvPr/>
        </p:nvSpPr>
        <p:spPr bwMode="auto">
          <a:xfrm>
            <a:off x="7788909" y="1596295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Freeform 16"/>
          <p:cNvSpPr>
            <a:spLocks/>
          </p:cNvSpPr>
          <p:nvPr/>
        </p:nvSpPr>
        <p:spPr bwMode="auto">
          <a:xfrm>
            <a:off x="5930664" y="117053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7" name="Group 46"/>
          <p:cNvGrpSpPr/>
          <p:nvPr/>
        </p:nvGrpSpPr>
        <p:grpSpPr>
          <a:xfrm>
            <a:off x="7289250" y="2457300"/>
            <a:ext cx="458728" cy="522567"/>
            <a:chOff x="4709098" y="3658469"/>
            <a:chExt cx="517643" cy="589681"/>
          </a:xfrm>
        </p:grpSpPr>
        <p:sp>
          <p:nvSpPr>
            <p:cNvPr id="49" name="Down Arrow 48"/>
            <p:cNvSpPr/>
            <p:nvPr/>
          </p:nvSpPr>
          <p:spPr>
            <a:xfrm>
              <a:off x="4850464" y="3658469"/>
              <a:ext cx="205562" cy="369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139" t="6664" r="10855" b="87254"/>
            <a:stretch/>
          </p:blipFill>
          <p:spPr>
            <a:xfrm>
              <a:off x="4709098" y="3965127"/>
              <a:ext cx="517643" cy="283023"/>
            </a:xfrm>
            <a:prstGeom prst="rect">
              <a:avLst/>
            </a:prstGeom>
            <a:effectLst>
              <a:softEdge rad="0"/>
            </a:effectLst>
          </p:spPr>
        </p:pic>
      </p:grpSp>
    </p:spTree>
    <p:extLst>
      <p:ext uri="{BB962C8B-B14F-4D97-AF65-F5344CB8AC3E}">
        <p14:creationId xmlns:p14="http://schemas.microsoft.com/office/powerpoint/2010/main" val="296441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 tmFilter="0, 0; .2, .5; .8, .5; 1, 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75" autoRev="1" fill="hold"/>
                                        <p:tgtEl>
                                          <p:spTgt spid="10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6" presetClass="path" presetSubtype="0" accel="26000" decel="28000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-0.00612 0.37686 L 1.25E-6 -4.81481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884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2000" accel="50000" decel="50000" autoRev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2000" accel="50000" decel="50000" autoRev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5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3" grpId="0" animBg="1"/>
      <p:bldP spid="33" grpId="1" animBg="1"/>
      <p:bldP spid="34" grpId="0" animBg="1"/>
      <p:bldP spid="34" grpId="1" animBg="1"/>
      <p:bldP spid="7" grpId="0" animBg="1"/>
      <p:bldP spid="55" grpId="0" animBg="1"/>
      <p:bldP spid="56" grpId="0" animBg="1"/>
      <p:bldP spid="1056" grpId="0" animBg="1"/>
      <p:bldP spid="1056" grpId="1" animBg="1"/>
      <p:bldP spid="1056" grpId="2" animBg="1"/>
      <p:bldP spid="46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7000">
                <a:schemeClr val="tx1">
                  <a:lumMod val="95000"/>
                  <a:lumOff val="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883" y="1600831"/>
            <a:ext cx="4775018" cy="4564918"/>
          </a:xfrm>
          <a:prstGeom prst="rect">
            <a:avLst/>
          </a:prstGeom>
          <a:effectLst>
            <a:glow rad="1092200">
              <a:schemeClr val="bg1">
                <a:alpha val="4000"/>
              </a:schemeClr>
            </a:glow>
            <a:softEdge rad="0"/>
          </a:effectLst>
        </p:spPr>
      </p:pic>
      <p:sp>
        <p:nvSpPr>
          <p:cNvPr id="23" name="Rounded Rectangular Callout 22"/>
          <p:cNvSpPr/>
          <p:nvPr/>
        </p:nvSpPr>
        <p:spPr>
          <a:xfrm>
            <a:off x="8909051" y="842885"/>
            <a:ext cx="2738437" cy="1518429"/>
          </a:xfrm>
          <a:prstGeom prst="wedgeRoundRectCallout">
            <a:avLst>
              <a:gd name="adj1" fmla="val -21950"/>
              <a:gd name="adj2" fmla="val 9113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Keep the ‘</a:t>
            </a:r>
            <a:r>
              <a:rPr 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Han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’                        in </a:t>
            </a:r>
            <a:r>
              <a:rPr lang="en-US" sz="2400" dirty="0" err="1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Hannukah</a:t>
            </a:r>
            <a:endParaRPr lang="en-US" sz="2400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" name="4-Point Star 1"/>
          <p:cNvSpPr/>
          <p:nvPr/>
        </p:nvSpPr>
        <p:spPr>
          <a:xfrm>
            <a:off x="1006998" y="1145894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4-Point Star 27"/>
          <p:cNvSpPr/>
          <p:nvPr/>
        </p:nvSpPr>
        <p:spPr>
          <a:xfrm>
            <a:off x="492136" y="365621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4-Point Star 28"/>
          <p:cNvSpPr/>
          <p:nvPr/>
        </p:nvSpPr>
        <p:spPr>
          <a:xfrm>
            <a:off x="1930802" y="478496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4-Point Star 29"/>
          <p:cNvSpPr/>
          <p:nvPr/>
        </p:nvSpPr>
        <p:spPr>
          <a:xfrm>
            <a:off x="2015278" y="1026405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16"/>
          <p:cNvSpPr>
            <a:spLocks/>
          </p:cNvSpPr>
          <p:nvPr/>
        </p:nvSpPr>
        <p:spPr bwMode="auto">
          <a:xfrm>
            <a:off x="5925754" y="1151725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4-Point Star 41"/>
          <p:cNvSpPr/>
          <p:nvPr/>
        </p:nvSpPr>
        <p:spPr>
          <a:xfrm>
            <a:off x="11065369" y="282547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4-Point Star 42"/>
          <p:cNvSpPr/>
          <p:nvPr/>
        </p:nvSpPr>
        <p:spPr>
          <a:xfrm>
            <a:off x="1930802" y="1748718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4-Point Star 43"/>
          <p:cNvSpPr/>
          <p:nvPr/>
        </p:nvSpPr>
        <p:spPr>
          <a:xfrm>
            <a:off x="8292606" y="1748718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4-Point Star 44"/>
          <p:cNvSpPr/>
          <p:nvPr/>
        </p:nvSpPr>
        <p:spPr>
          <a:xfrm>
            <a:off x="8292606" y="250188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4-Point Star 45"/>
          <p:cNvSpPr/>
          <p:nvPr/>
        </p:nvSpPr>
        <p:spPr>
          <a:xfrm>
            <a:off x="4069609" y="250188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4-Point Star 46"/>
          <p:cNvSpPr/>
          <p:nvPr/>
        </p:nvSpPr>
        <p:spPr>
          <a:xfrm>
            <a:off x="4069609" y="1052922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4-Point Star 48"/>
          <p:cNvSpPr/>
          <p:nvPr/>
        </p:nvSpPr>
        <p:spPr>
          <a:xfrm>
            <a:off x="7644116" y="1052922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4-Point Star 52"/>
          <p:cNvSpPr/>
          <p:nvPr/>
        </p:nvSpPr>
        <p:spPr>
          <a:xfrm>
            <a:off x="7644116" y="5371199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4-Point Star 53"/>
          <p:cNvSpPr/>
          <p:nvPr/>
        </p:nvSpPr>
        <p:spPr>
          <a:xfrm>
            <a:off x="8729737" y="2796887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4-Point Star 54"/>
          <p:cNvSpPr/>
          <p:nvPr/>
        </p:nvSpPr>
        <p:spPr>
          <a:xfrm>
            <a:off x="422688" y="2796887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4-Point Star 55"/>
          <p:cNvSpPr/>
          <p:nvPr/>
        </p:nvSpPr>
        <p:spPr>
          <a:xfrm>
            <a:off x="422688" y="1865415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4-Point Star 56"/>
          <p:cNvSpPr/>
          <p:nvPr/>
        </p:nvSpPr>
        <p:spPr>
          <a:xfrm>
            <a:off x="3608073" y="2434561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4-Point Star 58"/>
          <p:cNvSpPr/>
          <p:nvPr/>
        </p:nvSpPr>
        <p:spPr>
          <a:xfrm>
            <a:off x="1710252" y="4263293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4-Point Star 59"/>
          <p:cNvSpPr/>
          <p:nvPr/>
        </p:nvSpPr>
        <p:spPr>
          <a:xfrm>
            <a:off x="3097223" y="1257429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4-Point Star 60"/>
          <p:cNvSpPr/>
          <p:nvPr/>
        </p:nvSpPr>
        <p:spPr>
          <a:xfrm>
            <a:off x="11780848" y="1026405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4-Point Star 61"/>
          <p:cNvSpPr/>
          <p:nvPr/>
        </p:nvSpPr>
        <p:spPr>
          <a:xfrm>
            <a:off x="6283844" y="1748718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4-Point Star 62"/>
          <p:cNvSpPr/>
          <p:nvPr/>
        </p:nvSpPr>
        <p:spPr>
          <a:xfrm>
            <a:off x="6283844" y="4317990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4-Point Star 63"/>
          <p:cNvSpPr/>
          <p:nvPr/>
        </p:nvSpPr>
        <p:spPr>
          <a:xfrm>
            <a:off x="3877267" y="3434938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4-Point Star 64"/>
          <p:cNvSpPr/>
          <p:nvPr/>
        </p:nvSpPr>
        <p:spPr>
          <a:xfrm>
            <a:off x="5379405" y="5605146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4-Point Star 66"/>
          <p:cNvSpPr/>
          <p:nvPr/>
        </p:nvSpPr>
        <p:spPr>
          <a:xfrm>
            <a:off x="11134817" y="2596708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4-Point Star 67"/>
          <p:cNvSpPr/>
          <p:nvPr/>
        </p:nvSpPr>
        <p:spPr>
          <a:xfrm>
            <a:off x="6197046" y="1052922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4-Point Star 68"/>
          <p:cNvSpPr/>
          <p:nvPr/>
        </p:nvSpPr>
        <p:spPr>
          <a:xfrm>
            <a:off x="5085616" y="478496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" descr="https://i.ytimg.com/vi/IIKAtgyKYLo/maxresdefault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024939" y="367220"/>
            <a:ext cx="2468752" cy="149417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4-Point Star 69"/>
          <p:cNvSpPr/>
          <p:nvPr/>
        </p:nvSpPr>
        <p:spPr>
          <a:xfrm>
            <a:off x="7322311" y="226725"/>
            <a:ext cx="138896" cy="138896"/>
          </a:xfrm>
          <a:prstGeom prst="star4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Freeform 70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Freeform 71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grpSp>
        <p:nvGrpSpPr>
          <p:cNvPr id="58" name="Group 57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grpSp>
        <p:nvGrpSpPr>
          <p:cNvPr id="83" name="Group 82"/>
          <p:cNvGrpSpPr/>
          <p:nvPr/>
        </p:nvGrpSpPr>
        <p:grpSpPr>
          <a:xfrm>
            <a:off x="6822233" y="2457300"/>
            <a:ext cx="458728" cy="522567"/>
            <a:chOff x="4709098" y="3658469"/>
            <a:chExt cx="517643" cy="589681"/>
          </a:xfrm>
        </p:grpSpPr>
        <p:sp>
          <p:nvSpPr>
            <p:cNvPr id="84" name="Down Arrow 83"/>
            <p:cNvSpPr/>
            <p:nvPr/>
          </p:nvSpPr>
          <p:spPr>
            <a:xfrm>
              <a:off x="4850464" y="3658469"/>
              <a:ext cx="205562" cy="369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139" t="6664" r="10855" b="87254"/>
            <a:stretch/>
          </p:blipFill>
          <p:spPr>
            <a:xfrm>
              <a:off x="4709098" y="3965127"/>
              <a:ext cx="517643" cy="283023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35" name="Freeform 16"/>
          <p:cNvSpPr>
            <a:spLocks/>
          </p:cNvSpPr>
          <p:nvPr/>
        </p:nvSpPr>
        <p:spPr bwMode="auto">
          <a:xfrm>
            <a:off x="7796336" y="1606846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" name="Freeform 16"/>
          <p:cNvSpPr>
            <a:spLocks/>
          </p:cNvSpPr>
          <p:nvPr/>
        </p:nvSpPr>
        <p:spPr bwMode="auto">
          <a:xfrm>
            <a:off x="733709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09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75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6" presetClass="path" presetSubtype="0" accel="26000" decel="2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12 0.37686 L 1.25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427 -0.08009 L -0.31953 -0.01829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90" y="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8" grpId="2" animBg="1"/>
      <p:bldP spid="71" grpId="0" animBg="1"/>
      <p:bldP spid="71" grpId="1" animBg="1"/>
      <p:bldP spid="72" grpId="0" animBg="1"/>
      <p:bldP spid="72" grpId="1" animBg="1"/>
      <p:bldP spid="35" grpId="2" animBg="1"/>
      <p:bldP spid="86" grpId="0" animBg="1"/>
      <p:bldP spid="86" grpId="1" animBg="1"/>
      <p:bldP spid="86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Picture 10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12192000" cy="6851650"/>
          </a:xfrm>
          <a:prstGeom prst="rect">
            <a:avLst/>
          </a:prstGeom>
        </p:spPr>
      </p:pic>
      <p:grpSp>
        <p:nvGrpSpPr>
          <p:cNvPr id="357" name="Group 356"/>
          <p:cNvGrpSpPr/>
          <p:nvPr/>
        </p:nvGrpSpPr>
        <p:grpSpPr>
          <a:xfrm>
            <a:off x="945357" y="-4545238"/>
            <a:ext cx="639053" cy="8599487"/>
            <a:chOff x="12243690" y="-3722857"/>
            <a:chExt cx="639053" cy="8599487"/>
          </a:xfrm>
        </p:grpSpPr>
        <p:sp>
          <p:nvSpPr>
            <p:cNvPr id="14430" name="Rectangle 14429"/>
            <p:cNvSpPr/>
            <p:nvPr/>
          </p:nvSpPr>
          <p:spPr>
            <a:xfrm>
              <a:off x="12243690" y="-3722857"/>
              <a:ext cx="639053" cy="8599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Freeform 314"/>
            <p:cNvSpPr>
              <a:spLocks/>
            </p:cNvSpPr>
            <p:nvPr/>
          </p:nvSpPr>
          <p:spPr bwMode="auto">
            <a:xfrm>
              <a:off x="12419324" y="-2549332"/>
              <a:ext cx="278777" cy="541812"/>
            </a:xfrm>
            <a:custGeom>
              <a:avLst/>
              <a:gdLst>
                <a:gd name="T0" fmla="*/ 364 w 981"/>
                <a:gd name="T1" fmla="*/ 0 h 1909"/>
                <a:gd name="T2" fmla="*/ 367 w 981"/>
                <a:gd name="T3" fmla="*/ 7 h 1909"/>
                <a:gd name="T4" fmla="*/ 498 w 981"/>
                <a:gd name="T5" fmla="*/ 125 h 1909"/>
                <a:gd name="T6" fmla="*/ 648 w 981"/>
                <a:gd name="T7" fmla="*/ 135 h 1909"/>
                <a:gd name="T8" fmla="*/ 776 w 981"/>
                <a:gd name="T9" fmla="*/ 191 h 1909"/>
                <a:gd name="T10" fmla="*/ 851 w 981"/>
                <a:gd name="T11" fmla="*/ 361 h 1909"/>
                <a:gd name="T12" fmla="*/ 838 w 981"/>
                <a:gd name="T13" fmla="*/ 541 h 1909"/>
                <a:gd name="T14" fmla="*/ 840 w 981"/>
                <a:gd name="T15" fmla="*/ 929 h 1909"/>
                <a:gd name="T16" fmla="*/ 905 w 981"/>
                <a:gd name="T17" fmla="*/ 1139 h 1909"/>
                <a:gd name="T18" fmla="*/ 976 w 981"/>
                <a:gd name="T19" fmla="*/ 1471 h 1909"/>
                <a:gd name="T20" fmla="*/ 960 w 981"/>
                <a:gd name="T21" fmla="*/ 1708 h 1909"/>
                <a:gd name="T22" fmla="*/ 881 w 981"/>
                <a:gd name="T23" fmla="*/ 1883 h 1909"/>
                <a:gd name="T24" fmla="*/ 871 w 981"/>
                <a:gd name="T25" fmla="*/ 1895 h 1909"/>
                <a:gd name="T26" fmla="*/ 862 w 981"/>
                <a:gd name="T27" fmla="*/ 1899 h 1909"/>
                <a:gd name="T28" fmla="*/ 865 w 981"/>
                <a:gd name="T29" fmla="*/ 1875 h 1909"/>
                <a:gd name="T30" fmla="*/ 875 w 981"/>
                <a:gd name="T31" fmla="*/ 1755 h 1909"/>
                <a:gd name="T32" fmla="*/ 846 w 981"/>
                <a:gd name="T33" fmla="*/ 1632 h 1909"/>
                <a:gd name="T34" fmla="*/ 767 w 981"/>
                <a:gd name="T35" fmla="*/ 1478 h 1909"/>
                <a:gd name="T36" fmla="*/ 753 w 981"/>
                <a:gd name="T37" fmla="*/ 1508 h 1909"/>
                <a:gd name="T38" fmla="*/ 600 w 981"/>
                <a:gd name="T39" fmla="*/ 1875 h 1909"/>
                <a:gd name="T40" fmla="*/ 550 w 981"/>
                <a:gd name="T41" fmla="*/ 1909 h 1909"/>
                <a:gd name="T42" fmla="*/ 36 w 981"/>
                <a:gd name="T43" fmla="*/ 1909 h 1909"/>
                <a:gd name="T44" fmla="*/ 22 w 981"/>
                <a:gd name="T45" fmla="*/ 1908 h 1909"/>
                <a:gd name="T46" fmla="*/ 6 w 981"/>
                <a:gd name="T47" fmla="*/ 1886 h 1909"/>
                <a:gd name="T48" fmla="*/ 19 w 981"/>
                <a:gd name="T49" fmla="*/ 1852 h 1909"/>
                <a:gd name="T50" fmla="*/ 192 w 981"/>
                <a:gd name="T51" fmla="*/ 1415 h 1909"/>
                <a:gd name="T52" fmla="*/ 237 w 981"/>
                <a:gd name="T53" fmla="*/ 1385 h 1909"/>
                <a:gd name="T54" fmla="*/ 715 w 981"/>
                <a:gd name="T55" fmla="*/ 1381 h 1909"/>
                <a:gd name="T56" fmla="*/ 747 w 981"/>
                <a:gd name="T57" fmla="*/ 1345 h 1909"/>
                <a:gd name="T58" fmla="*/ 735 w 981"/>
                <a:gd name="T59" fmla="*/ 1142 h 1909"/>
                <a:gd name="T60" fmla="*/ 752 w 981"/>
                <a:gd name="T61" fmla="*/ 779 h 1909"/>
                <a:gd name="T62" fmla="*/ 756 w 981"/>
                <a:gd name="T63" fmla="*/ 753 h 1909"/>
                <a:gd name="T64" fmla="*/ 732 w 981"/>
                <a:gd name="T65" fmla="*/ 724 h 1909"/>
                <a:gd name="T66" fmla="*/ 500 w 981"/>
                <a:gd name="T67" fmla="*/ 705 h 1909"/>
                <a:gd name="T68" fmla="*/ 416 w 981"/>
                <a:gd name="T69" fmla="*/ 684 h 1909"/>
                <a:gd name="T70" fmla="*/ 256 w 981"/>
                <a:gd name="T71" fmla="*/ 493 h 1909"/>
                <a:gd name="T72" fmla="*/ 270 w 981"/>
                <a:gd name="T73" fmla="*/ 249 h 1909"/>
                <a:gd name="T74" fmla="*/ 354 w 981"/>
                <a:gd name="T75" fmla="*/ 16 h 1909"/>
                <a:gd name="T76" fmla="*/ 364 w 981"/>
                <a:gd name="T77" fmla="*/ 0 h 1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81" h="1909">
                  <a:moveTo>
                    <a:pt x="364" y="0"/>
                  </a:moveTo>
                  <a:cubicBezTo>
                    <a:pt x="366" y="4"/>
                    <a:pt x="367" y="5"/>
                    <a:pt x="367" y="7"/>
                  </a:cubicBezTo>
                  <a:cubicBezTo>
                    <a:pt x="377" y="81"/>
                    <a:pt x="423" y="122"/>
                    <a:pt x="498" y="125"/>
                  </a:cubicBezTo>
                  <a:cubicBezTo>
                    <a:pt x="548" y="127"/>
                    <a:pt x="598" y="128"/>
                    <a:pt x="648" y="135"/>
                  </a:cubicBezTo>
                  <a:cubicBezTo>
                    <a:pt x="695" y="141"/>
                    <a:pt x="739" y="159"/>
                    <a:pt x="776" y="191"/>
                  </a:cubicBezTo>
                  <a:cubicBezTo>
                    <a:pt x="827" y="236"/>
                    <a:pt x="852" y="295"/>
                    <a:pt x="851" y="361"/>
                  </a:cubicBezTo>
                  <a:cubicBezTo>
                    <a:pt x="851" y="421"/>
                    <a:pt x="843" y="481"/>
                    <a:pt x="838" y="541"/>
                  </a:cubicBezTo>
                  <a:cubicBezTo>
                    <a:pt x="827" y="670"/>
                    <a:pt x="820" y="800"/>
                    <a:pt x="840" y="929"/>
                  </a:cubicBezTo>
                  <a:cubicBezTo>
                    <a:pt x="851" y="1002"/>
                    <a:pt x="875" y="1071"/>
                    <a:pt x="905" y="1139"/>
                  </a:cubicBezTo>
                  <a:cubicBezTo>
                    <a:pt x="951" y="1245"/>
                    <a:pt x="969" y="1357"/>
                    <a:pt x="976" y="1471"/>
                  </a:cubicBezTo>
                  <a:cubicBezTo>
                    <a:pt x="981" y="1551"/>
                    <a:pt x="977" y="1630"/>
                    <a:pt x="960" y="1708"/>
                  </a:cubicBezTo>
                  <a:cubicBezTo>
                    <a:pt x="946" y="1771"/>
                    <a:pt x="922" y="1831"/>
                    <a:pt x="881" y="1883"/>
                  </a:cubicBezTo>
                  <a:cubicBezTo>
                    <a:pt x="878" y="1887"/>
                    <a:pt x="874" y="1891"/>
                    <a:pt x="871" y="1895"/>
                  </a:cubicBezTo>
                  <a:cubicBezTo>
                    <a:pt x="869" y="1897"/>
                    <a:pt x="867" y="1897"/>
                    <a:pt x="862" y="1899"/>
                  </a:cubicBezTo>
                  <a:cubicBezTo>
                    <a:pt x="863" y="1890"/>
                    <a:pt x="864" y="1882"/>
                    <a:pt x="865" y="1875"/>
                  </a:cubicBezTo>
                  <a:cubicBezTo>
                    <a:pt x="869" y="1835"/>
                    <a:pt x="874" y="1795"/>
                    <a:pt x="875" y="1755"/>
                  </a:cubicBezTo>
                  <a:cubicBezTo>
                    <a:pt x="876" y="1712"/>
                    <a:pt x="867" y="1671"/>
                    <a:pt x="846" y="1632"/>
                  </a:cubicBezTo>
                  <a:cubicBezTo>
                    <a:pt x="819" y="1582"/>
                    <a:pt x="794" y="1531"/>
                    <a:pt x="767" y="1478"/>
                  </a:cubicBezTo>
                  <a:cubicBezTo>
                    <a:pt x="763" y="1487"/>
                    <a:pt x="758" y="1497"/>
                    <a:pt x="753" y="1508"/>
                  </a:cubicBezTo>
                  <a:cubicBezTo>
                    <a:pt x="702" y="1630"/>
                    <a:pt x="651" y="1752"/>
                    <a:pt x="600" y="1875"/>
                  </a:cubicBezTo>
                  <a:cubicBezTo>
                    <a:pt x="586" y="1907"/>
                    <a:pt x="585" y="1909"/>
                    <a:pt x="550" y="1909"/>
                  </a:cubicBezTo>
                  <a:cubicBezTo>
                    <a:pt x="378" y="1909"/>
                    <a:pt x="207" y="1909"/>
                    <a:pt x="36" y="1909"/>
                  </a:cubicBezTo>
                  <a:cubicBezTo>
                    <a:pt x="31" y="1909"/>
                    <a:pt x="27" y="1908"/>
                    <a:pt x="22" y="1908"/>
                  </a:cubicBezTo>
                  <a:cubicBezTo>
                    <a:pt x="6" y="1908"/>
                    <a:pt x="0" y="1902"/>
                    <a:pt x="6" y="1886"/>
                  </a:cubicBezTo>
                  <a:cubicBezTo>
                    <a:pt x="10" y="1875"/>
                    <a:pt x="14" y="1863"/>
                    <a:pt x="19" y="1852"/>
                  </a:cubicBezTo>
                  <a:cubicBezTo>
                    <a:pt x="76" y="1706"/>
                    <a:pt x="134" y="1561"/>
                    <a:pt x="192" y="1415"/>
                  </a:cubicBezTo>
                  <a:cubicBezTo>
                    <a:pt x="204" y="1385"/>
                    <a:pt x="204" y="1385"/>
                    <a:pt x="237" y="1385"/>
                  </a:cubicBezTo>
                  <a:cubicBezTo>
                    <a:pt x="397" y="1383"/>
                    <a:pt x="556" y="1382"/>
                    <a:pt x="715" y="1381"/>
                  </a:cubicBezTo>
                  <a:cubicBezTo>
                    <a:pt x="746" y="1380"/>
                    <a:pt x="749" y="1376"/>
                    <a:pt x="747" y="1345"/>
                  </a:cubicBezTo>
                  <a:cubicBezTo>
                    <a:pt x="742" y="1277"/>
                    <a:pt x="740" y="1210"/>
                    <a:pt x="735" y="1142"/>
                  </a:cubicBezTo>
                  <a:cubicBezTo>
                    <a:pt x="728" y="1020"/>
                    <a:pt x="736" y="899"/>
                    <a:pt x="752" y="779"/>
                  </a:cubicBezTo>
                  <a:cubicBezTo>
                    <a:pt x="753" y="770"/>
                    <a:pt x="755" y="762"/>
                    <a:pt x="756" y="753"/>
                  </a:cubicBezTo>
                  <a:cubicBezTo>
                    <a:pt x="760" y="729"/>
                    <a:pt x="757" y="726"/>
                    <a:pt x="732" y="724"/>
                  </a:cubicBezTo>
                  <a:cubicBezTo>
                    <a:pt x="655" y="719"/>
                    <a:pt x="577" y="713"/>
                    <a:pt x="500" y="705"/>
                  </a:cubicBezTo>
                  <a:cubicBezTo>
                    <a:pt x="471" y="702"/>
                    <a:pt x="444" y="692"/>
                    <a:pt x="416" y="684"/>
                  </a:cubicBezTo>
                  <a:cubicBezTo>
                    <a:pt x="320" y="656"/>
                    <a:pt x="271" y="590"/>
                    <a:pt x="256" y="493"/>
                  </a:cubicBezTo>
                  <a:cubicBezTo>
                    <a:pt x="243" y="410"/>
                    <a:pt x="252" y="329"/>
                    <a:pt x="270" y="249"/>
                  </a:cubicBezTo>
                  <a:cubicBezTo>
                    <a:pt x="289" y="168"/>
                    <a:pt x="319" y="91"/>
                    <a:pt x="354" y="16"/>
                  </a:cubicBezTo>
                  <a:cubicBezTo>
                    <a:pt x="357" y="11"/>
                    <a:pt x="360" y="6"/>
                    <a:pt x="36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358" name="Group 357"/>
            <p:cNvGrpSpPr/>
            <p:nvPr/>
          </p:nvGrpSpPr>
          <p:grpSpPr>
            <a:xfrm>
              <a:off x="12353735" y="-3295443"/>
              <a:ext cx="466059" cy="284626"/>
              <a:chOff x="-1203960" y="1414178"/>
              <a:chExt cx="579101" cy="353662"/>
            </a:xfrm>
          </p:grpSpPr>
          <p:sp>
            <p:nvSpPr>
              <p:cNvPr id="359" name="Freeform 358"/>
              <p:cNvSpPr/>
              <p:nvPr/>
            </p:nvSpPr>
            <p:spPr>
              <a:xfrm>
                <a:off x="-783609" y="1414178"/>
                <a:ext cx="158750" cy="254000"/>
              </a:xfrm>
              <a:custGeom>
                <a:avLst/>
                <a:gdLst>
                  <a:gd name="connsiteX0" fmla="*/ 15875 w 158750"/>
                  <a:gd name="connsiteY0" fmla="*/ 155575 h 254000"/>
                  <a:gd name="connsiteX1" fmla="*/ 85725 w 158750"/>
                  <a:gd name="connsiteY1" fmla="*/ 38100 h 254000"/>
                  <a:gd name="connsiteX2" fmla="*/ 85725 w 158750"/>
                  <a:gd name="connsiteY2" fmla="*/ 0 h 254000"/>
                  <a:gd name="connsiteX3" fmla="*/ 158750 w 158750"/>
                  <a:gd name="connsiteY3" fmla="*/ 63500 h 254000"/>
                  <a:gd name="connsiteX4" fmla="*/ 104775 w 158750"/>
                  <a:gd name="connsiteY4" fmla="*/ 193675 h 254000"/>
                  <a:gd name="connsiteX5" fmla="*/ 0 w 158750"/>
                  <a:gd name="connsiteY5" fmla="*/ 254000 h 254000"/>
                  <a:gd name="connsiteX6" fmla="*/ 15875 w 158750"/>
                  <a:gd name="connsiteY6" fmla="*/ 155575 h 25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750" h="254000">
                    <a:moveTo>
                      <a:pt x="15875" y="155575"/>
                    </a:moveTo>
                    <a:lnTo>
                      <a:pt x="85725" y="38100"/>
                    </a:lnTo>
                    <a:lnTo>
                      <a:pt x="85725" y="0"/>
                    </a:lnTo>
                    <a:lnTo>
                      <a:pt x="158750" y="63500"/>
                    </a:lnTo>
                    <a:lnTo>
                      <a:pt x="104775" y="193675"/>
                    </a:lnTo>
                    <a:lnTo>
                      <a:pt x="0" y="254000"/>
                    </a:lnTo>
                    <a:lnTo>
                      <a:pt x="15875" y="155575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0" name="Oval 359"/>
              <p:cNvSpPr/>
              <p:nvPr/>
            </p:nvSpPr>
            <p:spPr>
              <a:xfrm>
                <a:off x="-1203960" y="1417320"/>
                <a:ext cx="503872" cy="3505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1" name="Oval 360"/>
              <p:cNvSpPr/>
              <p:nvPr/>
            </p:nvSpPr>
            <p:spPr>
              <a:xfrm>
                <a:off x="-1146343" y="1463931"/>
                <a:ext cx="300374" cy="208956"/>
              </a:xfrm>
              <a:prstGeom prst="ellips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9" name="Group 278"/>
            <p:cNvGrpSpPr/>
            <p:nvPr/>
          </p:nvGrpSpPr>
          <p:grpSpPr>
            <a:xfrm>
              <a:off x="12333208" y="-1588755"/>
              <a:ext cx="443593" cy="443593"/>
              <a:chOff x="-933451" y="-2225235"/>
              <a:chExt cx="443593" cy="443593"/>
            </a:xfrm>
          </p:grpSpPr>
          <p:sp>
            <p:nvSpPr>
              <p:cNvPr id="272" name="Oval 271"/>
              <p:cNvSpPr/>
              <p:nvPr/>
            </p:nvSpPr>
            <p:spPr>
              <a:xfrm>
                <a:off x="-933451" y="-2225235"/>
                <a:ext cx="443593" cy="44359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3" name="Oval 362"/>
              <p:cNvSpPr/>
              <p:nvPr/>
            </p:nvSpPr>
            <p:spPr>
              <a:xfrm>
                <a:off x="-902627" y="-2109788"/>
                <a:ext cx="217753" cy="217753"/>
              </a:xfrm>
              <a:prstGeom prst="ellipse">
                <a:avLst/>
              </a:prstGeom>
              <a:solidFill>
                <a:schemeClr val="bg1"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8" name="Oval 277"/>
              <p:cNvSpPr/>
              <p:nvPr/>
            </p:nvSpPr>
            <p:spPr>
              <a:xfrm>
                <a:off x="-747829" y="-2202495"/>
                <a:ext cx="81515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7" name="Group 286"/>
            <p:cNvGrpSpPr/>
            <p:nvPr/>
          </p:nvGrpSpPr>
          <p:grpSpPr>
            <a:xfrm>
              <a:off x="12343376" y="-683988"/>
              <a:ext cx="444865" cy="412846"/>
              <a:chOff x="3018206" y="-767267"/>
              <a:chExt cx="534603" cy="496125"/>
            </a:xfrm>
          </p:grpSpPr>
          <p:grpSp>
            <p:nvGrpSpPr>
              <p:cNvPr id="285" name="Group 284"/>
              <p:cNvGrpSpPr/>
              <p:nvPr/>
            </p:nvGrpSpPr>
            <p:grpSpPr>
              <a:xfrm>
                <a:off x="3018206" y="-432118"/>
                <a:ext cx="534603" cy="160976"/>
                <a:chOff x="-1779588" y="1081315"/>
                <a:chExt cx="869144" cy="261711"/>
              </a:xfrm>
            </p:grpSpPr>
            <p:sp>
              <p:nvSpPr>
                <p:cNvPr id="284" name="Rectangle 283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83" name="Group 282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1077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78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79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374" name="Group 373"/>
              <p:cNvGrpSpPr/>
              <p:nvPr/>
            </p:nvGrpSpPr>
            <p:grpSpPr>
              <a:xfrm>
                <a:off x="3018206" y="-598750"/>
                <a:ext cx="534603" cy="160976"/>
                <a:chOff x="-1779588" y="1081315"/>
                <a:chExt cx="869144" cy="261711"/>
              </a:xfrm>
            </p:grpSpPr>
            <p:sp>
              <p:nvSpPr>
                <p:cNvPr id="375" name="Rectangle 374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76" name="Group 375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377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8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9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380" name="Group 379"/>
              <p:cNvGrpSpPr/>
              <p:nvPr/>
            </p:nvGrpSpPr>
            <p:grpSpPr>
              <a:xfrm>
                <a:off x="3018206" y="-767267"/>
                <a:ext cx="534603" cy="160976"/>
                <a:chOff x="-1779588" y="1081315"/>
                <a:chExt cx="869144" cy="261711"/>
              </a:xfrm>
            </p:grpSpPr>
            <p:sp>
              <p:nvSpPr>
                <p:cNvPr id="381" name="Rectangle 380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82" name="Group 381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383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4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5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407" name="Group 406"/>
            <p:cNvGrpSpPr/>
            <p:nvPr/>
          </p:nvGrpSpPr>
          <p:grpSpPr>
            <a:xfrm>
              <a:off x="12353735" y="235207"/>
              <a:ext cx="466059" cy="284626"/>
              <a:chOff x="-1203960" y="1414178"/>
              <a:chExt cx="579101" cy="353662"/>
            </a:xfrm>
          </p:grpSpPr>
          <p:sp>
            <p:nvSpPr>
              <p:cNvPr id="408" name="Freeform 407"/>
              <p:cNvSpPr/>
              <p:nvPr/>
            </p:nvSpPr>
            <p:spPr>
              <a:xfrm>
                <a:off x="-783609" y="1414178"/>
                <a:ext cx="158750" cy="254000"/>
              </a:xfrm>
              <a:custGeom>
                <a:avLst/>
                <a:gdLst>
                  <a:gd name="connsiteX0" fmla="*/ 15875 w 158750"/>
                  <a:gd name="connsiteY0" fmla="*/ 155575 h 254000"/>
                  <a:gd name="connsiteX1" fmla="*/ 85725 w 158750"/>
                  <a:gd name="connsiteY1" fmla="*/ 38100 h 254000"/>
                  <a:gd name="connsiteX2" fmla="*/ 85725 w 158750"/>
                  <a:gd name="connsiteY2" fmla="*/ 0 h 254000"/>
                  <a:gd name="connsiteX3" fmla="*/ 158750 w 158750"/>
                  <a:gd name="connsiteY3" fmla="*/ 63500 h 254000"/>
                  <a:gd name="connsiteX4" fmla="*/ 104775 w 158750"/>
                  <a:gd name="connsiteY4" fmla="*/ 193675 h 254000"/>
                  <a:gd name="connsiteX5" fmla="*/ 0 w 158750"/>
                  <a:gd name="connsiteY5" fmla="*/ 254000 h 254000"/>
                  <a:gd name="connsiteX6" fmla="*/ 15875 w 158750"/>
                  <a:gd name="connsiteY6" fmla="*/ 155575 h 25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750" h="254000">
                    <a:moveTo>
                      <a:pt x="15875" y="155575"/>
                    </a:moveTo>
                    <a:lnTo>
                      <a:pt x="85725" y="38100"/>
                    </a:lnTo>
                    <a:lnTo>
                      <a:pt x="85725" y="0"/>
                    </a:lnTo>
                    <a:lnTo>
                      <a:pt x="158750" y="63500"/>
                    </a:lnTo>
                    <a:lnTo>
                      <a:pt x="104775" y="193675"/>
                    </a:lnTo>
                    <a:lnTo>
                      <a:pt x="0" y="254000"/>
                    </a:lnTo>
                    <a:lnTo>
                      <a:pt x="15875" y="155575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9" name="Oval 408"/>
              <p:cNvSpPr/>
              <p:nvPr/>
            </p:nvSpPr>
            <p:spPr>
              <a:xfrm>
                <a:off x="-1203960" y="1417320"/>
                <a:ext cx="503872" cy="3505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0" name="Oval 409"/>
              <p:cNvSpPr/>
              <p:nvPr/>
            </p:nvSpPr>
            <p:spPr>
              <a:xfrm>
                <a:off x="-1146343" y="1463931"/>
                <a:ext cx="300374" cy="208956"/>
              </a:xfrm>
              <a:prstGeom prst="ellips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352" name="Picture 35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2778" y="944514"/>
              <a:ext cx="505848" cy="381118"/>
            </a:xfrm>
            <a:prstGeom prst="rect">
              <a:avLst/>
            </a:prstGeom>
          </p:spPr>
        </p:pic>
        <p:sp>
          <p:nvSpPr>
            <p:cNvPr id="463" name="Freeform 314"/>
            <p:cNvSpPr>
              <a:spLocks/>
            </p:cNvSpPr>
            <p:nvPr/>
          </p:nvSpPr>
          <p:spPr bwMode="auto">
            <a:xfrm>
              <a:off x="12419324" y="1832532"/>
              <a:ext cx="278777" cy="541812"/>
            </a:xfrm>
            <a:custGeom>
              <a:avLst/>
              <a:gdLst>
                <a:gd name="T0" fmla="*/ 364 w 981"/>
                <a:gd name="T1" fmla="*/ 0 h 1909"/>
                <a:gd name="T2" fmla="*/ 367 w 981"/>
                <a:gd name="T3" fmla="*/ 7 h 1909"/>
                <a:gd name="T4" fmla="*/ 498 w 981"/>
                <a:gd name="T5" fmla="*/ 125 h 1909"/>
                <a:gd name="T6" fmla="*/ 648 w 981"/>
                <a:gd name="T7" fmla="*/ 135 h 1909"/>
                <a:gd name="T8" fmla="*/ 776 w 981"/>
                <a:gd name="T9" fmla="*/ 191 h 1909"/>
                <a:gd name="T10" fmla="*/ 851 w 981"/>
                <a:gd name="T11" fmla="*/ 361 h 1909"/>
                <a:gd name="T12" fmla="*/ 838 w 981"/>
                <a:gd name="T13" fmla="*/ 541 h 1909"/>
                <a:gd name="T14" fmla="*/ 840 w 981"/>
                <a:gd name="T15" fmla="*/ 929 h 1909"/>
                <a:gd name="T16" fmla="*/ 905 w 981"/>
                <a:gd name="T17" fmla="*/ 1139 h 1909"/>
                <a:gd name="T18" fmla="*/ 976 w 981"/>
                <a:gd name="T19" fmla="*/ 1471 h 1909"/>
                <a:gd name="T20" fmla="*/ 960 w 981"/>
                <a:gd name="T21" fmla="*/ 1708 h 1909"/>
                <a:gd name="T22" fmla="*/ 881 w 981"/>
                <a:gd name="T23" fmla="*/ 1883 h 1909"/>
                <a:gd name="T24" fmla="*/ 871 w 981"/>
                <a:gd name="T25" fmla="*/ 1895 h 1909"/>
                <a:gd name="T26" fmla="*/ 862 w 981"/>
                <a:gd name="T27" fmla="*/ 1899 h 1909"/>
                <a:gd name="T28" fmla="*/ 865 w 981"/>
                <a:gd name="T29" fmla="*/ 1875 h 1909"/>
                <a:gd name="T30" fmla="*/ 875 w 981"/>
                <a:gd name="T31" fmla="*/ 1755 h 1909"/>
                <a:gd name="T32" fmla="*/ 846 w 981"/>
                <a:gd name="T33" fmla="*/ 1632 h 1909"/>
                <a:gd name="T34" fmla="*/ 767 w 981"/>
                <a:gd name="T35" fmla="*/ 1478 h 1909"/>
                <a:gd name="T36" fmla="*/ 753 w 981"/>
                <a:gd name="T37" fmla="*/ 1508 h 1909"/>
                <a:gd name="T38" fmla="*/ 600 w 981"/>
                <a:gd name="T39" fmla="*/ 1875 h 1909"/>
                <a:gd name="T40" fmla="*/ 550 w 981"/>
                <a:gd name="T41" fmla="*/ 1909 h 1909"/>
                <a:gd name="T42" fmla="*/ 36 w 981"/>
                <a:gd name="T43" fmla="*/ 1909 h 1909"/>
                <a:gd name="T44" fmla="*/ 22 w 981"/>
                <a:gd name="T45" fmla="*/ 1908 h 1909"/>
                <a:gd name="T46" fmla="*/ 6 w 981"/>
                <a:gd name="T47" fmla="*/ 1886 h 1909"/>
                <a:gd name="T48" fmla="*/ 19 w 981"/>
                <a:gd name="T49" fmla="*/ 1852 h 1909"/>
                <a:gd name="T50" fmla="*/ 192 w 981"/>
                <a:gd name="T51" fmla="*/ 1415 h 1909"/>
                <a:gd name="T52" fmla="*/ 237 w 981"/>
                <a:gd name="T53" fmla="*/ 1385 h 1909"/>
                <a:gd name="T54" fmla="*/ 715 w 981"/>
                <a:gd name="T55" fmla="*/ 1381 h 1909"/>
                <a:gd name="T56" fmla="*/ 747 w 981"/>
                <a:gd name="T57" fmla="*/ 1345 h 1909"/>
                <a:gd name="T58" fmla="*/ 735 w 981"/>
                <a:gd name="T59" fmla="*/ 1142 h 1909"/>
                <a:gd name="T60" fmla="*/ 752 w 981"/>
                <a:gd name="T61" fmla="*/ 779 h 1909"/>
                <a:gd name="T62" fmla="*/ 756 w 981"/>
                <a:gd name="T63" fmla="*/ 753 h 1909"/>
                <a:gd name="T64" fmla="*/ 732 w 981"/>
                <a:gd name="T65" fmla="*/ 724 h 1909"/>
                <a:gd name="T66" fmla="*/ 500 w 981"/>
                <a:gd name="T67" fmla="*/ 705 h 1909"/>
                <a:gd name="T68" fmla="*/ 416 w 981"/>
                <a:gd name="T69" fmla="*/ 684 h 1909"/>
                <a:gd name="T70" fmla="*/ 256 w 981"/>
                <a:gd name="T71" fmla="*/ 493 h 1909"/>
                <a:gd name="T72" fmla="*/ 270 w 981"/>
                <a:gd name="T73" fmla="*/ 249 h 1909"/>
                <a:gd name="T74" fmla="*/ 354 w 981"/>
                <a:gd name="T75" fmla="*/ 16 h 1909"/>
                <a:gd name="T76" fmla="*/ 364 w 981"/>
                <a:gd name="T77" fmla="*/ 0 h 1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81" h="1909">
                  <a:moveTo>
                    <a:pt x="364" y="0"/>
                  </a:moveTo>
                  <a:cubicBezTo>
                    <a:pt x="366" y="4"/>
                    <a:pt x="367" y="5"/>
                    <a:pt x="367" y="7"/>
                  </a:cubicBezTo>
                  <a:cubicBezTo>
                    <a:pt x="377" y="81"/>
                    <a:pt x="423" y="122"/>
                    <a:pt x="498" y="125"/>
                  </a:cubicBezTo>
                  <a:cubicBezTo>
                    <a:pt x="548" y="127"/>
                    <a:pt x="598" y="128"/>
                    <a:pt x="648" y="135"/>
                  </a:cubicBezTo>
                  <a:cubicBezTo>
                    <a:pt x="695" y="141"/>
                    <a:pt x="739" y="159"/>
                    <a:pt x="776" y="191"/>
                  </a:cubicBezTo>
                  <a:cubicBezTo>
                    <a:pt x="827" y="236"/>
                    <a:pt x="852" y="295"/>
                    <a:pt x="851" y="361"/>
                  </a:cubicBezTo>
                  <a:cubicBezTo>
                    <a:pt x="851" y="421"/>
                    <a:pt x="843" y="481"/>
                    <a:pt x="838" y="541"/>
                  </a:cubicBezTo>
                  <a:cubicBezTo>
                    <a:pt x="827" y="670"/>
                    <a:pt x="820" y="800"/>
                    <a:pt x="840" y="929"/>
                  </a:cubicBezTo>
                  <a:cubicBezTo>
                    <a:pt x="851" y="1002"/>
                    <a:pt x="875" y="1071"/>
                    <a:pt x="905" y="1139"/>
                  </a:cubicBezTo>
                  <a:cubicBezTo>
                    <a:pt x="951" y="1245"/>
                    <a:pt x="969" y="1357"/>
                    <a:pt x="976" y="1471"/>
                  </a:cubicBezTo>
                  <a:cubicBezTo>
                    <a:pt x="981" y="1551"/>
                    <a:pt x="977" y="1630"/>
                    <a:pt x="960" y="1708"/>
                  </a:cubicBezTo>
                  <a:cubicBezTo>
                    <a:pt x="946" y="1771"/>
                    <a:pt x="922" y="1831"/>
                    <a:pt x="881" y="1883"/>
                  </a:cubicBezTo>
                  <a:cubicBezTo>
                    <a:pt x="878" y="1887"/>
                    <a:pt x="874" y="1891"/>
                    <a:pt x="871" y="1895"/>
                  </a:cubicBezTo>
                  <a:cubicBezTo>
                    <a:pt x="869" y="1897"/>
                    <a:pt x="867" y="1897"/>
                    <a:pt x="862" y="1899"/>
                  </a:cubicBezTo>
                  <a:cubicBezTo>
                    <a:pt x="863" y="1890"/>
                    <a:pt x="864" y="1882"/>
                    <a:pt x="865" y="1875"/>
                  </a:cubicBezTo>
                  <a:cubicBezTo>
                    <a:pt x="869" y="1835"/>
                    <a:pt x="874" y="1795"/>
                    <a:pt x="875" y="1755"/>
                  </a:cubicBezTo>
                  <a:cubicBezTo>
                    <a:pt x="876" y="1712"/>
                    <a:pt x="867" y="1671"/>
                    <a:pt x="846" y="1632"/>
                  </a:cubicBezTo>
                  <a:cubicBezTo>
                    <a:pt x="819" y="1582"/>
                    <a:pt x="794" y="1531"/>
                    <a:pt x="767" y="1478"/>
                  </a:cubicBezTo>
                  <a:cubicBezTo>
                    <a:pt x="763" y="1487"/>
                    <a:pt x="758" y="1497"/>
                    <a:pt x="753" y="1508"/>
                  </a:cubicBezTo>
                  <a:cubicBezTo>
                    <a:pt x="702" y="1630"/>
                    <a:pt x="651" y="1752"/>
                    <a:pt x="600" y="1875"/>
                  </a:cubicBezTo>
                  <a:cubicBezTo>
                    <a:pt x="586" y="1907"/>
                    <a:pt x="585" y="1909"/>
                    <a:pt x="550" y="1909"/>
                  </a:cubicBezTo>
                  <a:cubicBezTo>
                    <a:pt x="378" y="1909"/>
                    <a:pt x="207" y="1909"/>
                    <a:pt x="36" y="1909"/>
                  </a:cubicBezTo>
                  <a:cubicBezTo>
                    <a:pt x="31" y="1909"/>
                    <a:pt x="27" y="1908"/>
                    <a:pt x="22" y="1908"/>
                  </a:cubicBezTo>
                  <a:cubicBezTo>
                    <a:pt x="6" y="1908"/>
                    <a:pt x="0" y="1902"/>
                    <a:pt x="6" y="1886"/>
                  </a:cubicBezTo>
                  <a:cubicBezTo>
                    <a:pt x="10" y="1875"/>
                    <a:pt x="14" y="1863"/>
                    <a:pt x="19" y="1852"/>
                  </a:cubicBezTo>
                  <a:cubicBezTo>
                    <a:pt x="76" y="1706"/>
                    <a:pt x="134" y="1561"/>
                    <a:pt x="192" y="1415"/>
                  </a:cubicBezTo>
                  <a:cubicBezTo>
                    <a:pt x="204" y="1385"/>
                    <a:pt x="204" y="1385"/>
                    <a:pt x="237" y="1385"/>
                  </a:cubicBezTo>
                  <a:cubicBezTo>
                    <a:pt x="397" y="1383"/>
                    <a:pt x="556" y="1382"/>
                    <a:pt x="715" y="1381"/>
                  </a:cubicBezTo>
                  <a:cubicBezTo>
                    <a:pt x="746" y="1380"/>
                    <a:pt x="749" y="1376"/>
                    <a:pt x="747" y="1345"/>
                  </a:cubicBezTo>
                  <a:cubicBezTo>
                    <a:pt x="742" y="1277"/>
                    <a:pt x="740" y="1210"/>
                    <a:pt x="735" y="1142"/>
                  </a:cubicBezTo>
                  <a:cubicBezTo>
                    <a:pt x="728" y="1020"/>
                    <a:pt x="736" y="899"/>
                    <a:pt x="752" y="779"/>
                  </a:cubicBezTo>
                  <a:cubicBezTo>
                    <a:pt x="753" y="770"/>
                    <a:pt x="755" y="762"/>
                    <a:pt x="756" y="753"/>
                  </a:cubicBezTo>
                  <a:cubicBezTo>
                    <a:pt x="760" y="729"/>
                    <a:pt x="757" y="726"/>
                    <a:pt x="732" y="724"/>
                  </a:cubicBezTo>
                  <a:cubicBezTo>
                    <a:pt x="655" y="719"/>
                    <a:pt x="577" y="713"/>
                    <a:pt x="500" y="705"/>
                  </a:cubicBezTo>
                  <a:cubicBezTo>
                    <a:pt x="471" y="702"/>
                    <a:pt x="444" y="692"/>
                    <a:pt x="416" y="684"/>
                  </a:cubicBezTo>
                  <a:cubicBezTo>
                    <a:pt x="320" y="656"/>
                    <a:pt x="271" y="590"/>
                    <a:pt x="256" y="493"/>
                  </a:cubicBezTo>
                  <a:cubicBezTo>
                    <a:pt x="243" y="410"/>
                    <a:pt x="252" y="329"/>
                    <a:pt x="270" y="249"/>
                  </a:cubicBezTo>
                  <a:cubicBezTo>
                    <a:pt x="289" y="168"/>
                    <a:pt x="319" y="91"/>
                    <a:pt x="354" y="16"/>
                  </a:cubicBezTo>
                  <a:cubicBezTo>
                    <a:pt x="357" y="11"/>
                    <a:pt x="360" y="6"/>
                    <a:pt x="36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464" name="Group 463"/>
            <p:cNvGrpSpPr/>
            <p:nvPr/>
          </p:nvGrpSpPr>
          <p:grpSpPr>
            <a:xfrm>
              <a:off x="12333208" y="2793109"/>
              <a:ext cx="443593" cy="443593"/>
              <a:chOff x="-933451" y="-2225235"/>
              <a:chExt cx="443593" cy="443593"/>
            </a:xfrm>
          </p:grpSpPr>
          <p:sp>
            <p:nvSpPr>
              <p:cNvPr id="465" name="Oval 464"/>
              <p:cNvSpPr/>
              <p:nvPr/>
            </p:nvSpPr>
            <p:spPr>
              <a:xfrm>
                <a:off x="-933451" y="-2225235"/>
                <a:ext cx="443593" cy="44359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6" name="Oval 465"/>
              <p:cNvSpPr/>
              <p:nvPr/>
            </p:nvSpPr>
            <p:spPr>
              <a:xfrm>
                <a:off x="-902627" y="-2109788"/>
                <a:ext cx="217753" cy="217753"/>
              </a:xfrm>
              <a:prstGeom prst="ellipse">
                <a:avLst/>
              </a:prstGeom>
              <a:solidFill>
                <a:schemeClr val="bg1"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7" name="Oval 466"/>
              <p:cNvSpPr/>
              <p:nvPr/>
            </p:nvSpPr>
            <p:spPr>
              <a:xfrm>
                <a:off x="-747829" y="-2202495"/>
                <a:ext cx="81515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68" name="Group 467"/>
            <p:cNvGrpSpPr/>
            <p:nvPr/>
          </p:nvGrpSpPr>
          <p:grpSpPr>
            <a:xfrm>
              <a:off x="12343376" y="3697876"/>
              <a:ext cx="444865" cy="412846"/>
              <a:chOff x="3018206" y="-767267"/>
              <a:chExt cx="534603" cy="49612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018206" y="-432118"/>
                <a:ext cx="534603" cy="160976"/>
                <a:chOff x="-1779588" y="1081315"/>
                <a:chExt cx="869144" cy="261711"/>
              </a:xfrm>
            </p:grpSpPr>
            <p:sp>
              <p:nvSpPr>
                <p:cNvPr id="482" name="Rectangle 481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83" name="Group 482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84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5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6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70" name="Group 469"/>
              <p:cNvGrpSpPr/>
              <p:nvPr/>
            </p:nvGrpSpPr>
            <p:grpSpPr>
              <a:xfrm>
                <a:off x="3018206" y="-598750"/>
                <a:ext cx="534603" cy="160976"/>
                <a:chOff x="-1779588" y="1081315"/>
                <a:chExt cx="869144" cy="261711"/>
              </a:xfrm>
            </p:grpSpPr>
            <p:sp>
              <p:nvSpPr>
                <p:cNvPr id="477" name="Rectangle 476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78" name="Group 477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79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0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1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71" name="Group 470"/>
              <p:cNvGrpSpPr/>
              <p:nvPr/>
            </p:nvGrpSpPr>
            <p:grpSpPr>
              <a:xfrm>
                <a:off x="3018206" y="-767267"/>
                <a:ext cx="534603" cy="160976"/>
                <a:chOff x="-1779588" y="1081315"/>
                <a:chExt cx="869144" cy="261711"/>
              </a:xfrm>
            </p:grpSpPr>
            <p:sp>
              <p:nvSpPr>
                <p:cNvPr id="472" name="Rectangle 471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73" name="Group 472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74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5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6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</p:grpSp>
      <p:grpSp>
        <p:nvGrpSpPr>
          <p:cNvPr id="362" name="Group 361"/>
          <p:cNvGrpSpPr/>
          <p:nvPr/>
        </p:nvGrpSpPr>
        <p:grpSpPr>
          <a:xfrm>
            <a:off x="1597525" y="-4530724"/>
            <a:ext cx="617322" cy="8599487"/>
            <a:chOff x="12921258" y="-3722857"/>
            <a:chExt cx="617322" cy="8599487"/>
          </a:xfrm>
        </p:grpSpPr>
        <p:sp>
          <p:nvSpPr>
            <p:cNvPr id="273" name="Rectangle 272"/>
            <p:cNvSpPr/>
            <p:nvPr/>
          </p:nvSpPr>
          <p:spPr>
            <a:xfrm>
              <a:off x="12921258" y="-3722857"/>
              <a:ext cx="617322" cy="8599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Freeform 314"/>
            <p:cNvSpPr>
              <a:spLocks/>
            </p:cNvSpPr>
            <p:nvPr/>
          </p:nvSpPr>
          <p:spPr bwMode="auto">
            <a:xfrm>
              <a:off x="13084835" y="-839599"/>
              <a:ext cx="278777" cy="541812"/>
            </a:xfrm>
            <a:custGeom>
              <a:avLst/>
              <a:gdLst>
                <a:gd name="T0" fmla="*/ 364 w 981"/>
                <a:gd name="T1" fmla="*/ 0 h 1909"/>
                <a:gd name="T2" fmla="*/ 367 w 981"/>
                <a:gd name="T3" fmla="*/ 7 h 1909"/>
                <a:gd name="T4" fmla="*/ 498 w 981"/>
                <a:gd name="T5" fmla="*/ 125 h 1909"/>
                <a:gd name="T6" fmla="*/ 648 w 981"/>
                <a:gd name="T7" fmla="*/ 135 h 1909"/>
                <a:gd name="T8" fmla="*/ 776 w 981"/>
                <a:gd name="T9" fmla="*/ 191 h 1909"/>
                <a:gd name="T10" fmla="*/ 851 w 981"/>
                <a:gd name="T11" fmla="*/ 361 h 1909"/>
                <a:gd name="T12" fmla="*/ 838 w 981"/>
                <a:gd name="T13" fmla="*/ 541 h 1909"/>
                <a:gd name="T14" fmla="*/ 840 w 981"/>
                <a:gd name="T15" fmla="*/ 929 h 1909"/>
                <a:gd name="T16" fmla="*/ 905 w 981"/>
                <a:gd name="T17" fmla="*/ 1139 h 1909"/>
                <a:gd name="T18" fmla="*/ 976 w 981"/>
                <a:gd name="T19" fmla="*/ 1471 h 1909"/>
                <a:gd name="T20" fmla="*/ 960 w 981"/>
                <a:gd name="T21" fmla="*/ 1708 h 1909"/>
                <a:gd name="T22" fmla="*/ 881 w 981"/>
                <a:gd name="T23" fmla="*/ 1883 h 1909"/>
                <a:gd name="T24" fmla="*/ 871 w 981"/>
                <a:gd name="T25" fmla="*/ 1895 h 1909"/>
                <a:gd name="T26" fmla="*/ 862 w 981"/>
                <a:gd name="T27" fmla="*/ 1899 h 1909"/>
                <a:gd name="T28" fmla="*/ 865 w 981"/>
                <a:gd name="T29" fmla="*/ 1875 h 1909"/>
                <a:gd name="T30" fmla="*/ 875 w 981"/>
                <a:gd name="T31" fmla="*/ 1755 h 1909"/>
                <a:gd name="T32" fmla="*/ 846 w 981"/>
                <a:gd name="T33" fmla="*/ 1632 h 1909"/>
                <a:gd name="T34" fmla="*/ 767 w 981"/>
                <a:gd name="T35" fmla="*/ 1478 h 1909"/>
                <a:gd name="T36" fmla="*/ 753 w 981"/>
                <a:gd name="T37" fmla="*/ 1508 h 1909"/>
                <a:gd name="T38" fmla="*/ 600 w 981"/>
                <a:gd name="T39" fmla="*/ 1875 h 1909"/>
                <a:gd name="T40" fmla="*/ 550 w 981"/>
                <a:gd name="T41" fmla="*/ 1909 h 1909"/>
                <a:gd name="T42" fmla="*/ 36 w 981"/>
                <a:gd name="T43" fmla="*/ 1909 h 1909"/>
                <a:gd name="T44" fmla="*/ 22 w 981"/>
                <a:gd name="T45" fmla="*/ 1908 h 1909"/>
                <a:gd name="T46" fmla="*/ 6 w 981"/>
                <a:gd name="T47" fmla="*/ 1886 h 1909"/>
                <a:gd name="T48" fmla="*/ 19 w 981"/>
                <a:gd name="T49" fmla="*/ 1852 h 1909"/>
                <a:gd name="T50" fmla="*/ 192 w 981"/>
                <a:gd name="T51" fmla="*/ 1415 h 1909"/>
                <a:gd name="T52" fmla="*/ 237 w 981"/>
                <a:gd name="T53" fmla="*/ 1385 h 1909"/>
                <a:gd name="T54" fmla="*/ 715 w 981"/>
                <a:gd name="T55" fmla="*/ 1381 h 1909"/>
                <a:gd name="T56" fmla="*/ 747 w 981"/>
                <a:gd name="T57" fmla="*/ 1345 h 1909"/>
                <a:gd name="T58" fmla="*/ 735 w 981"/>
                <a:gd name="T59" fmla="*/ 1142 h 1909"/>
                <a:gd name="T60" fmla="*/ 752 w 981"/>
                <a:gd name="T61" fmla="*/ 779 h 1909"/>
                <a:gd name="T62" fmla="*/ 756 w 981"/>
                <a:gd name="T63" fmla="*/ 753 h 1909"/>
                <a:gd name="T64" fmla="*/ 732 w 981"/>
                <a:gd name="T65" fmla="*/ 724 h 1909"/>
                <a:gd name="T66" fmla="*/ 500 w 981"/>
                <a:gd name="T67" fmla="*/ 705 h 1909"/>
                <a:gd name="T68" fmla="*/ 416 w 981"/>
                <a:gd name="T69" fmla="*/ 684 h 1909"/>
                <a:gd name="T70" fmla="*/ 256 w 981"/>
                <a:gd name="T71" fmla="*/ 493 h 1909"/>
                <a:gd name="T72" fmla="*/ 270 w 981"/>
                <a:gd name="T73" fmla="*/ 249 h 1909"/>
                <a:gd name="T74" fmla="*/ 354 w 981"/>
                <a:gd name="T75" fmla="*/ 16 h 1909"/>
                <a:gd name="T76" fmla="*/ 364 w 981"/>
                <a:gd name="T77" fmla="*/ 0 h 1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81" h="1909">
                  <a:moveTo>
                    <a:pt x="364" y="0"/>
                  </a:moveTo>
                  <a:cubicBezTo>
                    <a:pt x="366" y="4"/>
                    <a:pt x="367" y="5"/>
                    <a:pt x="367" y="7"/>
                  </a:cubicBezTo>
                  <a:cubicBezTo>
                    <a:pt x="377" y="81"/>
                    <a:pt x="423" y="122"/>
                    <a:pt x="498" y="125"/>
                  </a:cubicBezTo>
                  <a:cubicBezTo>
                    <a:pt x="548" y="127"/>
                    <a:pt x="598" y="128"/>
                    <a:pt x="648" y="135"/>
                  </a:cubicBezTo>
                  <a:cubicBezTo>
                    <a:pt x="695" y="141"/>
                    <a:pt x="739" y="159"/>
                    <a:pt x="776" y="191"/>
                  </a:cubicBezTo>
                  <a:cubicBezTo>
                    <a:pt x="827" y="236"/>
                    <a:pt x="852" y="295"/>
                    <a:pt x="851" y="361"/>
                  </a:cubicBezTo>
                  <a:cubicBezTo>
                    <a:pt x="851" y="421"/>
                    <a:pt x="843" y="481"/>
                    <a:pt x="838" y="541"/>
                  </a:cubicBezTo>
                  <a:cubicBezTo>
                    <a:pt x="827" y="670"/>
                    <a:pt x="820" y="800"/>
                    <a:pt x="840" y="929"/>
                  </a:cubicBezTo>
                  <a:cubicBezTo>
                    <a:pt x="851" y="1002"/>
                    <a:pt x="875" y="1071"/>
                    <a:pt x="905" y="1139"/>
                  </a:cubicBezTo>
                  <a:cubicBezTo>
                    <a:pt x="951" y="1245"/>
                    <a:pt x="969" y="1357"/>
                    <a:pt x="976" y="1471"/>
                  </a:cubicBezTo>
                  <a:cubicBezTo>
                    <a:pt x="981" y="1551"/>
                    <a:pt x="977" y="1630"/>
                    <a:pt x="960" y="1708"/>
                  </a:cubicBezTo>
                  <a:cubicBezTo>
                    <a:pt x="946" y="1771"/>
                    <a:pt x="922" y="1831"/>
                    <a:pt x="881" y="1883"/>
                  </a:cubicBezTo>
                  <a:cubicBezTo>
                    <a:pt x="878" y="1887"/>
                    <a:pt x="874" y="1891"/>
                    <a:pt x="871" y="1895"/>
                  </a:cubicBezTo>
                  <a:cubicBezTo>
                    <a:pt x="869" y="1897"/>
                    <a:pt x="867" y="1897"/>
                    <a:pt x="862" y="1899"/>
                  </a:cubicBezTo>
                  <a:cubicBezTo>
                    <a:pt x="863" y="1890"/>
                    <a:pt x="864" y="1882"/>
                    <a:pt x="865" y="1875"/>
                  </a:cubicBezTo>
                  <a:cubicBezTo>
                    <a:pt x="869" y="1835"/>
                    <a:pt x="874" y="1795"/>
                    <a:pt x="875" y="1755"/>
                  </a:cubicBezTo>
                  <a:cubicBezTo>
                    <a:pt x="876" y="1712"/>
                    <a:pt x="867" y="1671"/>
                    <a:pt x="846" y="1632"/>
                  </a:cubicBezTo>
                  <a:cubicBezTo>
                    <a:pt x="819" y="1582"/>
                    <a:pt x="794" y="1531"/>
                    <a:pt x="767" y="1478"/>
                  </a:cubicBezTo>
                  <a:cubicBezTo>
                    <a:pt x="763" y="1487"/>
                    <a:pt x="758" y="1497"/>
                    <a:pt x="753" y="1508"/>
                  </a:cubicBezTo>
                  <a:cubicBezTo>
                    <a:pt x="702" y="1630"/>
                    <a:pt x="651" y="1752"/>
                    <a:pt x="600" y="1875"/>
                  </a:cubicBezTo>
                  <a:cubicBezTo>
                    <a:pt x="586" y="1907"/>
                    <a:pt x="585" y="1909"/>
                    <a:pt x="550" y="1909"/>
                  </a:cubicBezTo>
                  <a:cubicBezTo>
                    <a:pt x="378" y="1909"/>
                    <a:pt x="207" y="1909"/>
                    <a:pt x="36" y="1909"/>
                  </a:cubicBezTo>
                  <a:cubicBezTo>
                    <a:pt x="31" y="1909"/>
                    <a:pt x="27" y="1908"/>
                    <a:pt x="22" y="1908"/>
                  </a:cubicBezTo>
                  <a:cubicBezTo>
                    <a:pt x="6" y="1908"/>
                    <a:pt x="0" y="1902"/>
                    <a:pt x="6" y="1886"/>
                  </a:cubicBezTo>
                  <a:cubicBezTo>
                    <a:pt x="10" y="1875"/>
                    <a:pt x="14" y="1863"/>
                    <a:pt x="19" y="1852"/>
                  </a:cubicBezTo>
                  <a:cubicBezTo>
                    <a:pt x="76" y="1706"/>
                    <a:pt x="134" y="1561"/>
                    <a:pt x="192" y="1415"/>
                  </a:cubicBezTo>
                  <a:cubicBezTo>
                    <a:pt x="204" y="1385"/>
                    <a:pt x="204" y="1385"/>
                    <a:pt x="237" y="1385"/>
                  </a:cubicBezTo>
                  <a:cubicBezTo>
                    <a:pt x="397" y="1383"/>
                    <a:pt x="556" y="1382"/>
                    <a:pt x="715" y="1381"/>
                  </a:cubicBezTo>
                  <a:cubicBezTo>
                    <a:pt x="746" y="1380"/>
                    <a:pt x="749" y="1376"/>
                    <a:pt x="747" y="1345"/>
                  </a:cubicBezTo>
                  <a:cubicBezTo>
                    <a:pt x="742" y="1277"/>
                    <a:pt x="740" y="1210"/>
                    <a:pt x="735" y="1142"/>
                  </a:cubicBezTo>
                  <a:cubicBezTo>
                    <a:pt x="728" y="1020"/>
                    <a:pt x="736" y="899"/>
                    <a:pt x="752" y="779"/>
                  </a:cubicBezTo>
                  <a:cubicBezTo>
                    <a:pt x="753" y="770"/>
                    <a:pt x="755" y="762"/>
                    <a:pt x="756" y="753"/>
                  </a:cubicBezTo>
                  <a:cubicBezTo>
                    <a:pt x="760" y="729"/>
                    <a:pt x="757" y="726"/>
                    <a:pt x="732" y="724"/>
                  </a:cubicBezTo>
                  <a:cubicBezTo>
                    <a:pt x="655" y="719"/>
                    <a:pt x="577" y="713"/>
                    <a:pt x="500" y="705"/>
                  </a:cubicBezTo>
                  <a:cubicBezTo>
                    <a:pt x="471" y="702"/>
                    <a:pt x="444" y="692"/>
                    <a:pt x="416" y="684"/>
                  </a:cubicBezTo>
                  <a:cubicBezTo>
                    <a:pt x="320" y="656"/>
                    <a:pt x="271" y="590"/>
                    <a:pt x="256" y="493"/>
                  </a:cubicBezTo>
                  <a:cubicBezTo>
                    <a:pt x="243" y="410"/>
                    <a:pt x="252" y="329"/>
                    <a:pt x="270" y="249"/>
                  </a:cubicBezTo>
                  <a:cubicBezTo>
                    <a:pt x="289" y="168"/>
                    <a:pt x="319" y="91"/>
                    <a:pt x="354" y="16"/>
                  </a:cubicBezTo>
                  <a:cubicBezTo>
                    <a:pt x="357" y="11"/>
                    <a:pt x="360" y="6"/>
                    <a:pt x="36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271" name="Group 270"/>
            <p:cNvGrpSpPr/>
            <p:nvPr/>
          </p:nvGrpSpPr>
          <p:grpSpPr>
            <a:xfrm>
              <a:off x="13011663" y="254898"/>
              <a:ext cx="466059" cy="284626"/>
              <a:chOff x="-1203960" y="1414178"/>
              <a:chExt cx="579101" cy="353662"/>
            </a:xfrm>
          </p:grpSpPr>
          <p:sp>
            <p:nvSpPr>
              <p:cNvPr id="270" name="Freeform 269"/>
              <p:cNvSpPr/>
              <p:nvPr/>
            </p:nvSpPr>
            <p:spPr>
              <a:xfrm>
                <a:off x="-783609" y="1414178"/>
                <a:ext cx="158750" cy="254000"/>
              </a:xfrm>
              <a:custGeom>
                <a:avLst/>
                <a:gdLst>
                  <a:gd name="connsiteX0" fmla="*/ 15875 w 158750"/>
                  <a:gd name="connsiteY0" fmla="*/ 155575 h 254000"/>
                  <a:gd name="connsiteX1" fmla="*/ 85725 w 158750"/>
                  <a:gd name="connsiteY1" fmla="*/ 38100 h 254000"/>
                  <a:gd name="connsiteX2" fmla="*/ 85725 w 158750"/>
                  <a:gd name="connsiteY2" fmla="*/ 0 h 254000"/>
                  <a:gd name="connsiteX3" fmla="*/ 158750 w 158750"/>
                  <a:gd name="connsiteY3" fmla="*/ 63500 h 254000"/>
                  <a:gd name="connsiteX4" fmla="*/ 104775 w 158750"/>
                  <a:gd name="connsiteY4" fmla="*/ 193675 h 254000"/>
                  <a:gd name="connsiteX5" fmla="*/ 0 w 158750"/>
                  <a:gd name="connsiteY5" fmla="*/ 254000 h 254000"/>
                  <a:gd name="connsiteX6" fmla="*/ 15875 w 158750"/>
                  <a:gd name="connsiteY6" fmla="*/ 155575 h 25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750" h="254000">
                    <a:moveTo>
                      <a:pt x="15875" y="155575"/>
                    </a:moveTo>
                    <a:lnTo>
                      <a:pt x="85725" y="38100"/>
                    </a:lnTo>
                    <a:lnTo>
                      <a:pt x="85725" y="0"/>
                    </a:lnTo>
                    <a:lnTo>
                      <a:pt x="158750" y="63500"/>
                    </a:lnTo>
                    <a:lnTo>
                      <a:pt x="104775" y="193675"/>
                    </a:lnTo>
                    <a:lnTo>
                      <a:pt x="0" y="254000"/>
                    </a:lnTo>
                    <a:lnTo>
                      <a:pt x="15875" y="155575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9" name="Oval 268"/>
              <p:cNvSpPr/>
              <p:nvPr/>
            </p:nvSpPr>
            <p:spPr>
              <a:xfrm>
                <a:off x="-1203960" y="1417320"/>
                <a:ext cx="503872" cy="3505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5" name="Oval 354"/>
              <p:cNvSpPr/>
              <p:nvPr/>
            </p:nvSpPr>
            <p:spPr>
              <a:xfrm>
                <a:off x="-1146343" y="1463931"/>
                <a:ext cx="300374" cy="208956"/>
              </a:xfrm>
              <a:prstGeom prst="ellips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66" name="Group 365"/>
            <p:cNvGrpSpPr/>
            <p:nvPr/>
          </p:nvGrpSpPr>
          <p:grpSpPr>
            <a:xfrm>
              <a:off x="13015109" y="-1588755"/>
              <a:ext cx="443593" cy="443593"/>
              <a:chOff x="-933451" y="-2225235"/>
              <a:chExt cx="443593" cy="443593"/>
            </a:xfrm>
          </p:grpSpPr>
          <p:sp>
            <p:nvSpPr>
              <p:cNvPr id="367" name="Oval 366"/>
              <p:cNvSpPr/>
              <p:nvPr/>
            </p:nvSpPr>
            <p:spPr>
              <a:xfrm>
                <a:off x="-933451" y="-2225235"/>
                <a:ext cx="443593" cy="44359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8" name="Oval 367"/>
              <p:cNvSpPr/>
              <p:nvPr/>
            </p:nvSpPr>
            <p:spPr>
              <a:xfrm>
                <a:off x="-902627" y="-2109788"/>
                <a:ext cx="217753" cy="217753"/>
              </a:xfrm>
              <a:prstGeom prst="ellipse">
                <a:avLst/>
              </a:prstGeom>
              <a:solidFill>
                <a:schemeClr val="bg1"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9" name="Oval 368"/>
              <p:cNvSpPr/>
              <p:nvPr/>
            </p:nvSpPr>
            <p:spPr>
              <a:xfrm>
                <a:off x="-747829" y="-2202495"/>
                <a:ext cx="81515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88" name="Group 387"/>
            <p:cNvGrpSpPr/>
            <p:nvPr/>
          </p:nvGrpSpPr>
          <p:grpSpPr>
            <a:xfrm>
              <a:off x="13011663" y="-2463563"/>
              <a:ext cx="444865" cy="412846"/>
              <a:chOff x="3018206" y="-767267"/>
              <a:chExt cx="534603" cy="496125"/>
            </a:xfrm>
          </p:grpSpPr>
          <p:grpSp>
            <p:nvGrpSpPr>
              <p:cNvPr id="389" name="Group 388"/>
              <p:cNvGrpSpPr/>
              <p:nvPr/>
            </p:nvGrpSpPr>
            <p:grpSpPr>
              <a:xfrm>
                <a:off x="3018206" y="-432118"/>
                <a:ext cx="534603" cy="160976"/>
                <a:chOff x="-1779588" y="1081315"/>
                <a:chExt cx="869144" cy="261711"/>
              </a:xfrm>
            </p:grpSpPr>
            <p:sp>
              <p:nvSpPr>
                <p:cNvPr id="402" name="Rectangle 401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03" name="Group 402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04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05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06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390" name="Group 389"/>
              <p:cNvGrpSpPr/>
              <p:nvPr/>
            </p:nvGrpSpPr>
            <p:grpSpPr>
              <a:xfrm>
                <a:off x="3018206" y="-598750"/>
                <a:ext cx="534603" cy="160976"/>
                <a:chOff x="-1779588" y="1081315"/>
                <a:chExt cx="869144" cy="261711"/>
              </a:xfrm>
            </p:grpSpPr>
            <p:sp>
              <p:nvSpPr>
                <p:cNvPr id="397" name="Rectangle 396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98" name="Group 397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399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00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01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391" name="Group 390"/>
              <p:cNvGrpSpPr/>
              <p:nvPr/>
            </p:nvGrpSpPr>
            <p:grpSpPr>
              <a:xfrm>
                <a:off x="3018206" y="-767267"/>
                <a:ext cx="534603" cy="160976"/>
                <a:chOff x="-1779588" y="1081315"/>
                <a:chExt cx="869144" cy="261711"/>
              </a:xfrm>
            </p:grpSpPr>
            <p:sp>
              <p:nvSpPr>
                <p:cNvPr id="392" name="Rectangle 391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93" name="Group 392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394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95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96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pic>
          <p:nvPicPr>
            <p:cNvPr id="440" name="Picture 43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82219" y="-3320549"/>
              <a:ext cx="505848" cy="381118"/>
            </a:xfrm>
            <a:prstGeom prst="rect">
              <a:avLst/>
            </a:prstGeom>
          </p:spPr>
        </p:pic>
        <p:grpSp>
          <p:nvGrpSpPr>
            <p:cNvPr id="444" name="Group 443"/>
            <p:cNvGrpSpPr/>
            <p:nvPr/>
          </p:nvGrpSpPr>
          <p:grpSpPr>
            <a:xfrm>
              <a:off x="13011663" y="912786"/>
              <a:ext cx="444865" cy="412846"/>
              <a:chOff x="3018206" y="-767267"/>
              <a:chExt cx="534603" cy="496125"/>
            </a:xfrm>
          </p:grpSpPr>
          <p:grpSp>
            <p:nvGrpSpPr>
              <p:cNvPr id="445" name="Group 444"/>
              <p:cNvGrpSpPr/>
              <p:nvPr/>
            </p:nvGrpSpPr>
            <p:grpSpPr>
              <a:xfrm>
                <a:off x="3018206" y="-432118"/>
                <a:ext cx="534603" cy="160976"/>
                <a:chOff x="-1779588" y="1081315"/>
                <a:chExt cx="869144" cy="261711"/>
              </a:xfrm>
            </p:grpSpPr>
            <p:sp>
              <p:nvSpPr>
                <p:cNvPr id="458" name="Rectangle 457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59" name="Group 458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60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61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62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46" name="Group 445"/>
              <p:cNvGrpSpPr/>
              <p:nvPr/>
            </p:nvGrpSpPr>
            <p:grpSpPr>
              <a:xfrm>
                <a:off x="3018206" y="-598750"/>
                <a:ext cx="534603" cy="160976"/>
                <a:chOff x="-1779588" y="1081315"/>
                <a:chExt cx="869144" cy="261711"/>
              </a:xfrm>
            </p:grpSpPr>
            <p:sp>
              <p:nvSpPr>
                <p:cNvPr id="453" name="Rectangle 452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54" name="Group 453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55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56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57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47" name="Group 446"/>
              <p:cNvGrpSpPr/>
              <p:nvPr/>
            </p:nvGrpSpPr>
            <p:grpSpPr>
              <a:xfrm>
                <a:off x="3018206" y="-767267"/>
                <a:ext cx="534603" cy="160976"/>
                <a:chOff x="-1779588" y="1081315"/>
                <a:chExt cx="869144" cy="261711"/>
              </a:xfrm>
            </p:grpSpPr>
            <p:sp>
              <p:nvSpPr>
                <p:cNvPr id="448" name="Rectangle 447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49" name="Group 448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50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51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52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487" name="Group 486"/>
            <p:cNvGrpSpPr/>
            <p:nvPr/>
          </p:nvGrpSpPr>
          <p:grpSpPr>
            <a:xfrm>
              <a:off x="13011663" y="3687288"/>
              <a:ext cx="444865" cy="412846"/>
              <a:chOff x="3018206" y="-767267"/>
              <a:chExt cx="534603" cy="496125"/>
            </a:xfrm>
          </p:grpSpPr>
          <p:grpSp>
            <p:nvGrpSpPr>
              <p:cNvPr id="488" name="Group 487"/>
              <p:cNvGrpSpPr/>
              <p:nvPr/>
            </p:nvGrpSpPr>
            <p:grpSpPr>
              <a:xfrm>
                <a:off x="3018206" y="-432118"/>
                <a:ext cx="534603" cy="160976"/>
                <a:chOff x="-1779588" y="1081315"/>
                <a:chExt cx="869144" cy="261711"/>
              </a:xfrm>
            </p:grpSpPr>
            <p:sp>
              <p:nvSpPr>
                <p:cNvPr id="501" name="Rectangle 500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02" name="Group 501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503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04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05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89" name="Group 488"/>
              <p:cNvGrpSpPr/>
              <p:nvPr/>
            </p:nvGrpSpPr>
            <p:grpSpPr>
              <a:xfrm>
                <a:off x="3018206" y="-598750"/>
                <a:ext cx="534603" cy="160976"/>
                <a:chOff x="-1779588" y="1081315"/>
                <a:chExt cx="869144" cy="261711"/>
              </a:xfrm>
            </p:grpSpPr>
            <p:sp>
              <p:nvSpPr>
                <p:cNvPr id="496" name="Rectangle 495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97" name="Group 496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98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99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00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90" name="Group 489"/>
              <p:cNvGrpSpPr/>
              <p:nvPr/>
            </p:nvGrpSpPr>
            <p:grpSpPr>
              <a:xfrm>
                <a:off x="3018206" y="-767267"/>
                <a:ext cx="534603" cy="160976"/>
                <a:chOff x="-1779588" y="1081315"/>
                <a:chExt cx="869144" cy="261711"/>
              </a:xfrm>
            </p:grpSpPr>
            <p:sp>
              <p:nvSpPr>
                <p:cNvPr id="491" name="Rectangle 490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92" name="Group 491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93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94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95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pic>
          <p:nvPicPr>
            <p:cNvPr id="506" name="Picture 50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82219" y="2830302"/>
              <a:ext cx="505848" cy="381118"/>
            </a:xfrm>
            <a:prstGeom prst="rect">
              <a:avLst/>
            </a:prstGeom>
          </p:spPr>
        </p:pic>
        <p:grpSp>
          <p:nvGrpSpPr>
            <p:cNvPr id="507" name="Group 506"/>
            <p:cNvGrpSpPr/>
            <p:nvPr/>
          </p:nvGrpSpPr>
          <p:grpSpPr>
            <a:xfrm>
              <a:off x="13011663" y="2013281"/>
              <a:ext cx="466059" cy="284626"/>
              <a:chOff x="-1203960" y="1414178"/>
              <a:chExt cx="579101" cy="353662"/>
            </a:xfrm>
          </p:grpSpPr>
          <p:sp>
            <p:nvSpPr>
              <p:cNvPr id="508" name="Freeform 507"/>
              <p:cNvSpPr/>
              <p:nvPr/>
            </p:nvSpPr>
            <p:spPr>
              <a:xfrm>
                <a:off x="-783609" y="1414178"/>
                <a:ext cx="158750" cy="254000"/>
              </a:xfrm>
              <a:custGeom>
                <a:avLst/>
                <a:gdLst>
                  <a:gd name="connsiteX0" fmla="*/ 15875 w 158750"/>
                  <a:gd name="connsiteY0" fmla="*/ 155575 h 254000"/>
                  <a:gd name="connsiteX1" fmla="*/ 85725 w 158750"/>
                  <a:gd name="connsiteY1" fmla="*/ 38100 h 254000"/>
                  <a:gd name="connsiteX2" fmla="*/ 85725 w 158750"/>
                  <a:gd name="connsiteY2" fmla="*/ 0 h 254000"/>
                  <a:gd name="connsiteX3" fmla="*/ 158750 w 158750"/>
                  <a:gd name="connsiteY3" fmla="*/ 63500 h 254000"/>
                  <a:gd name="connsiteX4" fmla="*/ 104775 w 158750"/>
                  <a:gd name="connsiteY4" fmla="*/ 193675 h 254000"/>
                  <a:gd name="connsiteX5" fmla="*/ 0 w 158750"/>
                  <a:gd name="connsiteY5" fmla="*/ 254000 h 254000"/>
                  <a:gd name="connsiteX6" fmla="*/ 15875 w 158750"/>
                  <a:gd name="connsiteY6" fmla="*/ 155575 h 25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750" h="254000">
                    <a:moveTo>
                      <a:pt x="15875" y="155575"/>
                    </a:moveTo>
                    <a:lnTo>
                      <a:pt x="85725" y="38100"/>
                    </a:lnTo>
                    <a:lnTo>
                      <a:pt x="85725" y="0"/>
                    </a:lnTo>
                    <a:lnTo>
                      <a:pt x="158750" y="63500"/>
                    </a:lnTo>
                    <a:lnTo>
                      <a:pt x="104775" y="193675"/>
                    </a:lnTo>
                    <a:lnTo>
                      <a:pt x="0" y="254000"/>
                    </a:lnTo>
                    <a:lnTo>
                      <a:pt x="15875" y="155575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9" name="Oval 508"/>
              <p:cNvSpPr/>
              <p:nvPr/>
            </p:nvSpPr>
            <p:spPr>
              <a:xfrm>
                <a:off x="-1203960" y="1417320"/>
                <a:ext cx="503872" cy="3505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0" name="Oval 509"/>
              <p:cNvSpPr/>
              <p:nvPr/>
            </p:nvSpPr>
            <p:spPr>
              <a:xfrm>
                <a:off x="-1146343" y="1463931"/>
                <a:ext cx="300374" cy="208956"/>
              </a:xfrm>
              <a:prstGeom prst="ellips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56" name="Group 355"/>
          <p:cNvGrpSpPr/>
          <p:nvPr/>
        </p:nvGrpSpPr>
        <p:grpSpPr>
          <a:xfrm>
            <a:off x="2240663" y="-4998267"/>
            <a:ext cx="617322" cy="9056914"/>
            <a:chOff x="13577096" y="-4034811"/>
            <a:chExt cx="617322" cy="8911442"/>
          </a:xfrm>
        </p:grpSpPr>
        <p:sp>
          <p:nvSpPr>
            <p:cNvPr id="274" name="Rectangle 273"/>
            <p:cNvSpPr/>
            <p:nvPr/>
          </p:nvSpPr>
          <p:spPr>
            <a:xfrm>
              <a:off x="13577096" y="-4034811"/>
              <a:ext cx="617322" cy="8911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11" name="Group 410"/>
            <p:cNvGrpSpPr/>
            <p:nvPr/>
          </p:nvGrpSpPr>
          <p:grpSpPr>
            <a:xfrm>
              <a:off x="13663960" y="-714353"/>
              <a:ext cx="443593" cy="443593"/>
              <a:chOff x="-933451" y="-2225235"/>
              <a:chExt cx="443593" cy="443593"/>
            </a:xfrm>
          </p:grpSpPr>
          <p:sp>
            <p:nvSpPr>
              <p:cNvPr id="412" name="Oval 411"/>
              <p:cNvSpPr/>
              <p:nvPr/>
            </p:nvSpPr>
            <p:spPr>
              <a:xfrm>
                <a:off x="-933451" y="-2225235"/>
                <a:ext cx="443593" cy="44359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3" name="Oval 412"/>
              <p:cNvSpPr/>
              <p:nvPr/>
            </p:nvSpPr>
            <p:spPr>
              <a:xfrm>
                <a:off x="-902627" y="-2109788"/>
                <a:ext cx="217753" cy="217753"/>
              </a:xfrm>
              <a:prstGeom prst="ellipse">
                <a:avLst/>
              </a:prstGeom>
              <a:solidFill>
                <a:schemeClr val="bg1"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4" name="Oval 413"/>
              <p:cNvSpPr/>
              <p:nvPr/>
            </p:nvSpPr>
            <p:spPr>
              <a:xfrm>
                <a:off x="-747829" y="-2202495"/>
                <a:ext cx="81515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15" name="Group 414"/>
            <p:cNvGrpSpPr/>
            <p:nvPr/>
          </p:nvGrpSpPr>
          <p:grpSpPr>
            <a:xfrm>
              <a:off x="13662688" y="-1558008"/>
              <a:ext cx="444865" cy="412846"/>
              <a:chOff x="3018206" y="-767267"/>
              <a:chExt cx="534603" cy="496125"/>
            </a:xfrm>
          </p:grpSpPr>
          <p:grpSp>
            <p:nvGrpSpPr>
              <p:cNvPr id="416" name="Group 415"/>
              <p:cNvGrpSpPr/>
              <p:nvPr/>
            </p:nvGrpSpPr>
            <p:grpSpPr>
              <a:xfrm>
                <a:off x="3018206" y="-432118"/>
                <a:ext cx="534603" cy="160976"/>
                <a:chOff x="-1779588" y="1081315"/>
                <a:chExt cx="869144" cy="261711"/>
              </a:xfrm>
            </p:grpSpPr>
            <p:sp>
              <p:nvSpPr>
                <p:cNvPr id="429" name="Rectangle 428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30" name="Group 429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31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2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3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17" name="Group 416"/>
              <p:cNvGrpSpPr/>
              <p:nvPr/>
            </p:nvGrpSpPr>
            <p:grpSpPr>
              <a:xfrm>
                <a:off x="3018206" y="-598750"/>
                <a:ext cx="534603" cy="160976"/>
                <a:chOff x="-1779588" y="1081315"/>
                <a:chExt cx="869144" cy="261711"/>
              </a:xfrm>
            </p:grpSpPr>
            <p:sp>
              <p:nvSpPr>
                <p:cNvPr id="424" name="Rectangle 423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25" name="Group 424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26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7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8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18" name="Group 417"/>
              <p:cNvGrpSpPr/>
              <p:nvPr/>
            </p:nvGrpSpPr>
            <p:grpSpPr>
              <a:xfrm>
                <a:off x="3018206" y="-767267"/>
                <a:ext cx="534603" cy="160976"/>
                <a:chOff x="-1779588" y="1081315"/>
                <a:chExt cx="869144" cy="261711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20" name="Group 419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421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2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3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434" name="Group 433"/>
            <p:cNvGrpSpPr/>
            <p:nvPr/>
          </p:nvGrpSpPr>
          <p:grpSpPr>
            <a:xfrm>
              <a:off x="13657309" y="-2418713"/>
              <a:ext cx="466059" cy="284626"/>
              <a:chOff x="-1203960" y="1414178"/>
              <a:chExt cx="579101" cy="353662"/>
            </a:xfrm>
          </p:grpSpPr>
          <p:sp>
            <p:nvSpPr>
              <p:cNvPr id="435" name="Freeform 434"/>
              <p:cNvSpPr/>
              <p:nvPr/>
            </p:nvSpPr>
            <p:spPr>
              <a:xfrm>
                <a:off x="-783609" y="1414178"/>
                <a:ext cx="158750" cy="254000"/>
              </a:xfrm>
              <a:custGeom>
                <a:avLst/>
                <a:gdLst>
                  <a:gd name="connsiteX0" fmla="*/ 15875 w 158750"/>
                  <a:gd name="connsiteY0" fmla="*/ 155575 h 254000"/>
                  <a:gd name="connsiteX1" fmla="*/ 85725 w 158750"/>
                  <a:gd name="connsiteY1" fmla="*/ 38100 h 254000"/>
                  <a:gd name="connsiteX2" fmla="*/ 85725 w 158750"/>
                  <a:gd name="connsiteY2" fmla="*/ 0 h 254000"/>
                  <a:gd name="connsiteX3" fmla="*/ 158750 w 158750"/>
                  <a:gd name="connsiteY3" fmla="*/ 63500 h 254000"/>
                  <a:gd name="connsiteX4" fmla="*/ 104775 w 158750"/>
                  <a:gd name="connsiteY4" fmla="*/ 193675 h 254000"/>
                  <a:gd name="connsiteX5" fmla="*/ 0 w 158750"/>
                  <a:gd name="connsiteY5" fmla="*/ 254000 h 254000"/>
                  <a:gd name="connsiteX6" fmla="*/ 15875 w 158750"/>
                  <a:gd name="connsiteY6" fmla="*/ 155575 h 25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750" h="254000">
                    <a:moveTo>
                      <a:pt x="15875" y="155575"/>
                    </a:moveTo>
                    <a:lnTo>
                      <a:pt x="85725" y="38100"/>
                    </a:lnTo>
                    <a:lnTo>
                      <a:pt x="85725" y="0"/>
                    </a:lnTo>
                    <a:lnTo>
                      <a:pt x="158750" y="63500"/>
                    </a:lnTo>
                    <a:lnTo>
                      <a:pt x="104775" y="193675"/>
                    </a:lnTo>
                    <a:lnTo>
                      <a:pt x="0" y="254000"/>
                    </a:lnTo>
                    <a:lnTo>
                      <a:pt x="15875" y="155575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6" name="Oval 435"/>
              <p:cNvSpPr/>
              <p:nvPr/>
            </p:nvSpPr>
            <p:spPr>
              <a:xfrm>
                <a:off x="-1203960" y="1417320"/>
                <a:ext cx="503872" cy="3505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7" name="Oval 436"/>
              <p:cNvSpPr/>
              <p:nvPr/>
            </p:nvSpPr>
            <p:spPr>
              <a:xfrm>
                <a:off x="-1146343" y="1463931"/>
                <a:ext cx="300374" cy="208956"/>
              </a:xfrm>
              <a:prstGeom prst="ellips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38" name="Freeform 314"/>
            <p:cNvSpPr>
              <a:spLocks/>
            </p:cNvSpPr>
            <p:nvPr/>
          </p:nvSpPr>
          <p:spPr bwMode="auto">
            <a:xfrm>
              <a:off x="13726762" y="92937"/>
              <a:ext cx="278777" cy="541812"/>
            </a:xfrm>
            <a:custGeom>
              <a:avLst/>
              <a:gdLst>
                <a:gd name="T0" fmla="*/ 364 w 981"/>
                <a:gd name="T1" fmla="*/ 0 h 1909"/>
                <a:gd name="T2" fmla="*/ 367 w 981"/>
                <a:gd name="T3" fmla="*/ 7 h 1909"/>
                <a:gd name="T4" fmla="*/ 498 w 981"/>
                <a:gd name="T5" fmla="*/ 125 h 1909"/>
                <a:gd name="T6" fmla="*/ 648 w 981"/>
                <a:gd name="T7" fmla="*/ 135 h 1909"/>
                <a:gd name="T8" fmla="*/ 776 w 981"/>
                <a:gd name="T9" fmla="*/ 191 h 1909"/>
                <a:gd name="T10" fmla="*/ 851 w 981"/>
                <a:gd name="T11" fmla="*/ 361 h 1909"/>
                <a:gd name="T12" fmla="*/ 838 w 981"/>
                <a:gd name="T13" fmla="*/ 541 h 1909"/>
                <a:gd name="T14" fmla="*/ 840 w 981"/>
                <a:gd name="T15" fmla="*/ 929 h 1909"/>
                <a:gd name="T16" fmla="*/ 905 w 981"/>
                <a:gd name="T17" fmla="*/ 1139 h 1909"/>
                <a:gd name="T18" fmla="*/ 976 w 981"/>
                <a:gd name="T19" fmla="*/ 1471 h 1909"/>
                <a:gd name="T20" fmla="*/ 960 w 981"/>
                <a:gd name="T21" fmla="*/ 1708 h 1909"/>
                <a:gd name="T22" fmla="*/ 881 w 981"/>
                <a:gd name="T23" fmla="*/ 1883 h 1909"/>
                <a:gd name="T24" fmla="*/ 871 w 981"/>
                <a:gd name="T25" fmla="*/ 1895 h 1909"/>
                <a:gd name="T26" fmla="*/ 862 w 981"/>
                <a:gd name="T27" fmla="*/ 1899 h 1909"/>
                <a:gd name="T28" fmla="*/ 865 w 981"/>
                <a:gd name="T29" fmla="*/ 1875 h 1909"/>
                <a:gd name="T30" fmla="*/ 875 w 981"/>
                <a:gd name="T31" fmla="*/ 1755 h 1909"/>
                <a:gd name="T32" fmla="*/ 846 w 981"/>
                <a:gd name="T33" fmla="*/ 1632 h 1909"/>
                <a:gd name="T34" fmla="*/ 767 w 981"/>
                <a:gd name="T35" fmla="*/ 1478 h 1909"/>
                <a:gd name="T36" fmla="*/ 753 w 981"/>
                <a:gd name="T37" fmla="*/ 1508 h 1909"/>
                <a:gd name="T38" fmla="*/ 600 w 981"/>
                <a:gd name="T39" fmla="*/ 1875 h 1909"/>
                <a:gd name="T40" fmla="*/ 550 w 981"/>
                <a:gd name="T41" fmla="*/ 1909 h 1909"/>
                <a:gd name="T42" fmla="*/ 36 w 981"/>
                <a:gd name="T43" fmla="*/ 1909 h 1909"/>
                <a:gd name="T44" fmla="*/ 22 w 981"/>
                <a:gd name="T45" fmla="*/ 1908 h 1909"/>
                <a:gd name="T46" fmla="*/ 6 w 981"/>
                <a:gd name="T47" fmla="*/ 1886 h 1909"/>
                <a:gd name="T48" fmla="*/ 19 w 981"/>
                <a:gd name="T49" fmla="*/ 1852 h 1909"/>
                <a:gd name="T50" fmla="*/ 192 w 981"/>
                <a:gd name="T51" fmla="*/ 1415 h 1909"/>
                <a:gd name="T52" fmla="*/ 237 w 981"/>
                <a:gd name="T53" fmla="*/ 1385 h 1909"/>
                <a:gd name="T54" fmla="*/ 715 w 981"/>
                <a:gd name="T55" fmla="*/ 1381 h 1909"/>
                <a:gd name="T56" fmla="*/ 747 w 981"/>
                <a:gd name="T57" fmla="*/ 1345 h 1909"/>
                <a:gd name="T58" fmla="*/ 735 w 981"/>
                <a:gd name="T59" fmla="*/ 1142 h 1909"/>
                <a:gd name="T60" fmla="*/ 752 w 981"/>
                <a:gd name="T61" fmla="*/ 779 h 1909"/>
                <a:gd name="T62" fmla="*/ 756 w 981"/>
                <a:gd name="T63" fmla="*/ 753 h 1909"/>
                <a:gd name="T64" fmla="*/ 732 w 981"/>
                <a:gd name="T65" fmla="*/ 724 h 1909"/>
                <a:gd name="T66" fmla="*/ 500 w 981"/>
                <a:gd name="T67" fmla="*/ 705 h 1909"/>
                <a:gd name="T68" fmla="*/ 416 w 981"/>
                <a:gd name="T69" fmla="*/ 684 h 1909"/>
                <a:gd name="T70" fmla="*/ 256 w 981"/>
                <a:gd name="T71" fmla="*/ 493 h 1909"/>
                <a:gd name="T72" fmla="*/ 270 w 981"/>
                <a:gd name="T73" fmla="*/ 249 h 1909"/>
                <a:gd name="T74" fmla="*/ 354 w 981"/>
                <a:gd name="T75" fmla="*/ 16 h 1909"/>
                <a:gd name="T76" fmla="*/ 364 w 981"/>
                <a:gd name="T77" fmla="*/ 0 h 1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81" h="1909">
                  <a:moveTo>
                    <a:pt x="364" y="0"/>
                  </a:moveTo>
                  <a:cubicBezTo>
                    <a:pt x="366" y="4"/>
                    <a:pt x="367" y="5"/>
                    <a:pt x="367" y="7"/>
                  </a:cubicBezTo>
                  <a:cubicBezTo>
                    <a:pt x="377" y="81"/>
                    <a:pt x="423" y="122"/>
                    <a:pt x="498" y="125"/>
                  </a:cubicBezTo>
                  <a:cubicBezTo>
                    <a:pt x="548" y="127"/>
                    <a:pt x="598" y="128"/>
                    <a:pt x="648" y="135"/>
                  </a:cubicBezTo>
                  <a:cubicBezTo>
                    <a:pt x="695" y="141"/>
                    <a:pt x="739" y="159"/>
                    <a:pt x="776" y="191"/>
                  </a:cubicBezTo>
                  <a:cubicBezTo>
                    <a:pt x="827" y="236"/>
                    <a:pt x="852" y="295"/>
                    <a:pt x="851" y="361"/>
                  </a:cubicBezTo>
                  <a:cubicBezTo>
                    <a:pt x="851" y="421"/>
                    <a:pt x="843" y="481"/>
                    <a:pt x="838" y="541"/>
                  </a:cubicBezTo>
                  <a:cubicBezTo>
                    <a:pt x="827" y="670"/>
                    <a:pt x="820" y="800"/>
                    <a:pt x="840" y="929"/>
                  </a:cubicBezTo>
                  <a:cubicBezTo>
                    <a:pt x="851" y="1002"/>
                    <a:pt x="875" y="1071"/>
                    <a:pt x="905" y="1139"/>
                  </a:cubicBezTo>
                  <a:cubicBezTo>
                    <a:pt x="951" y="1245"/>
                    <a:pt x="969" y="1357"/>
                    <a:pt x="976" y="1471"/>
                  </a:cubicBezTo>
                  <a:cubicBezTo>
                    <a:pt x="981" y="1551"/>
                    <a:pt x="977" y="1630"/>
                    <a:pt x="960" y="1708"/>
                  </a:cubicBezTo>
                  <a:cubicBezTo>
                    <a:pt x="946" y="1771"/>
                    <a:pt x="922" y="1831"/>
                    <a:pt x="881" y="1883"/>
                  </a:cubicBezTo>
                  <a:cubicBezTo>
                    <a:pt x="878" y="1887"/>
                    <a:pt x="874" y="1891"/>
                    <a:pt x="871" y="1895"/>
                  </a:cubicBezTo>
                  <a:cubicBezTo>
                    <a:pt x="869" y="1897"/>
                    <a:pt x="867" y="1897"/>
                    <a:pt x="862" y="1899"/>
                  </a:cubicBezTo>
                  <a:cubicBezTo>
                    <a:pt x="863" y="1890"/>
                    <a:pt x="864" y="1882"/>
                    <a:pt x="865" y="1875"/>
                  </a:cubicBezTo>
                  <a:cubicBezTo>
                    <a:pt x="869" y="1835"/>
                    <a:pt x="874" y="1795"/>
                    <a:pt x="875" y="1755"/>
                  </a:cubicBezTo>
                  <a:cubicBezTo>
                    <a:pt x="876" y="1712"/>
                    <a:pt x="867" y="1671"/>
                    <a:pt x="846" y="1632"/>
                  </a:cubicBezTo>
                  <a:cubicBezTo>
                    <a:pt x="819" y="1582"/>
                    <a:pt x="794" y="1531"/>
                    <a:pt x="767" y="1478"/>
                  </a:cubicBezTo>
                  <a:cubicBezTo>
                    <a:pt x="763" y="1487"/>
                    <a:pt x="758" y="1497"/>
                    <a:pt x="753" y="1508"/>
                  </a:cubicBezTo>
                  <a:cubicBezTo>
                    <a:pt x="702" y="1630"/>
                    <a:pt x="651" y="1752"/>
                    <a:pt x="600" y="1875"/>
                  </a:cubicBezTo>
                  <a:cubicBezTo>
                    <a:pt x="586" y="1907"/>
                    <a:pt x="585" y="1909"/>
                    <a:pt x="550" y="1909"/>
                  </a:cubicBezTo>
                  <a:cubicBezTo>
                    <a:pt x="378" y="1909"/>
                    <a:pt x="207" y="1909"/>
                    <a:pt x="36" y="1909"/>
                  </a:cubicBezTo>
                  <a:cubicBezTo>
                    <a:pt x="31" y="1909"/>
                    <a:pt x="27" y="1908"/>
                    <a:pt x="22" y="1908"/>
                  </a:cubicBezTo>
                  <a:cubicBezTo>
                    <a:pt x="6" y="1908"/>
                    <a:pt x="0" y="1902"/>
                    <a:pt x="6" y="1886"/>
                  </a:cubicBezTo>
                  <a:cubicBezTo>
                    <a:pt x="10" y="1875"/>
                    <a:pt x="14" y="1863"/>
                    <a:pt x="19" y="1852"/>
                  </a:cubicBezTo>
                  <a:cubicBezTo>
                    <a:pt x="76" y="1706"/>
                    <a:pt x="134" y="1561"/>
                    <a:pt x="192" y="1415"/>
                  </a:cubicBezTo>
                  <a:cubicBezTo>
                    <a:pt x="204" y="1385"/>
                    <a:pt x="204" y="1385"/>
                    <a:pt x="237" y="1385"/>
                  </a:cubicBezTo>
                  <a:cubicBezTo>
                    <a:pt x="397" y="1383"/>
                    <a:pt x="556" y="1382"/>
                    <a:pt x="715" y="1381"/>
                  </a:cubicBezTo>
                  <a:cubicBezTo>
                    <a:pt x="746" y="1380"/>
                    <a:pt x="749" y="1376"/>
                    <a:pt x="747" y="1345"/>
                  </a:cubicBezTo>
                  <a:cubicBezTo>
                    <a:pt x="742" y="1277"/>
                    <a:pt x="740" y="1210"/>
                    <a:pt x="735" y="1142"/>
                  </a:cubicBezTo>
                  <a:cubicBezTo>
                    <a:pt x="728" y="1020"/>
                    <a:pt x="736" y="899"/>
                    <a:pt x="752" y="779"/>
                  </a:cubicBezTo>
                  <a:cubicBezTo>
                    <a:pt x="753" y="770"/>
                    <a:pt x="755" y="762"/>
                    <a:pt x="756" y="753"/>
                  </a:cubicBezTo>
                  <a:cubicBezTo>
                    <a:pt x="760" y="729"/>
                    <a:pt x="757" y="726"/>
                    <a:pt x="732" y="724"/>
                  </a:cubicBezTo>
                  <a:cubicBezTo>
                    <a:pt x="655" y="719"/>
                    <a:pt x="577" y="713"/>
                    <a:pt x="500" y="705"/>
                  </a:cubicBezTo>
                  <a:cubicBezTo>
                    <a:pt x="471" y="702"/>
                    <a:pt x="444" y="692"/>
                    <a:pt x="416" y="684"/>
                  </a:cubicBezTo>
                  <a:cubicBezTo>
                    <a:pt x="320" y="656"/>
                    <a:pt x="271" y="590"/>
                    <a:pt x="256" y="493"/>
                  </a:cubicBezTo>
                  <a:cubicBezTo>
                    <a:pt x="243" y="410"/>
                    <a:pt x="252" y="329"/>
                    <a:pt x="270" y="249"/>
                  </a:cubicBezTo>
                  <a:cubicBezTo>
                    <a:pt x="289" y="168"/>
                    <a:pt x="319" y="91"/>
                    <a:pt x="354" y="16"/>
                  </a:cubicBezTo>
                  <a:cubicBezTo>
                    <a:pt x="357" y="11"/>
                    <a:pt x="360" y="6"/>
                    <a:pt x="36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Freeform 314"/>
            <p:cNvSpPr>
              <a:spLocks/>
            </p:cNvSpPr>
            <p:nvPr/>
          </p:nvSpPr>
          <p:spPr bwMode="auto">
            <a:xfrm>
              <a:off x="13726762" y="-3453973"/>
              <a:ext cx="278777" cy="541812"/>
            </a:xfrm>
            <a:custGeom>
              <a:avLst/>
              <a:gdLst>
                <a:gd name="T0" fmla="*/ 364 w 981"/>
                <a:gd name="T1" fmla="*/ 0 h 1909"/>
                <a:gd name="T2" fmla="*/ 367 w 981"/>
                <a:gd name="T3" fmla="*/ 7 h 1909"/>
                <a:gd name="T4" fmla="*/ 498 w 981"/>
                <a:gd name="T5" fmla="*/ 125 h 1909"/>
                <a:gd name="T6" fmla="*/ 648 w 981"/>
                <a:gd name="T7" fmla="*/ 135 h 1909"/>
                <a:gd name="T8" fmla="*/ 776 w 981"/>
                <a:gd name="T9" fmla="*/ 191 h 1909"/>
                <a:gd name="T10" fmla="*/ 851 w 981"/>
                <a:gd name="T11" fmla="*/ 361 h 1909"/>
                <a:gd name="T12" fmla="*/ 838 w 981"/>
                <a:gd name="T13" fmla="*/ 541 h 1909"/>
                <a:gd name="T14" fmla="*/ 840 w 981"/>
                <a:gd name="T15" fmla="*/ 929 h 1909"/>
                <a:gd name="T16" fmla="*/ 905 w 981"/>
                <a:gd name="T17" fmla="*/ 1139 h 1909"/>
                <a:gd name="T18" fmla="*/ 976 w 981"/>
                <a:gd name="T19" fmla="*/ 1471 h 1909"/>
                <a:gd name="T20" fmla="*/ 960 w 981"/>
                <a:gd name="T21" fmla="*/ 1708 h 1909"/>
                <a:gd name="T22" fmla="*/ 881 w 981"/>
                <a:gd name="T23" fmla="*/ 1883 h 1909"/>
                <a:gd name="T24" fmla="*/ 871 w 981"/>
                <a:gd name="T25" fmla="*/ 1895 h 1909"/>
                <a:gd name="T26" fmla="*/ 862 w 981"/>
                <a:gd name="T27" fmla="*/ 1899 h 1909"/>
                <a:gd name="T28" fmla="*/ 865 w 981"/>
                <a:gd name="T29" fmla="*/ 1875 h 1909"/>
                <a:gd name="T30" fmla="*/ 875 w 981"/>
                <a:gd name="T31" fmla="*/ 1755 h 1909"/>
                <a:gd name="T32" fmla="*/ 846 w 981"/>
                <a:gd name="T33" fmla="*/ 1632 h 1909"/>
                <a:gd name="T34" fmla="*/ 767 w 981"/>
                <a:gd name="T35" fmla="*/ 1478 h 1909"/>
                <a:gd name="T36" fmla="*/ 753 w 981"/>
                <a:gd name="T37" fmla="*/ 1508 h 1909"/>
                <a:gd name="T38" fmla="*/ 600 w 981"/>
                <a:gd name="T39" fmla="*/ 1875 h 1909"/>
                <a:gd name="T40" fmla="*/ 550 w 981"/>
                <a:gd name="T41" fmla="*/ 1909 h 1909"/>
                <a:gd name="T42" fmla="*/ 36 w 981"/>
                <a:gd name="T43" fmla="*/ 1909 h 1909"/>
                <a:gd name="T44" fmla="*/ 22 w 981"/>
                <a:gd name="T45" fmla="*/ 1908 h 1909"/>
                <a:gd name="T46" fmla="*/ 6 w 981"/>
                <a:gd name="T47" fmla="*/ 1886 h 1909"/>
                <a:gd name="T48" fmla="*/ 19 w 981"/>
                <a:gd name="T49" fmla="*/ 1852 h 1909"/>
                <a:gd name="T50" fmla="*/ 192 w 981"/>
                <a:gd name="T51" fmla="*/ 1415 h 1909"/>
                <a:gd name="T52" fmla="*/ 237 w 981"/>
                <a:gd name="T53" fmla="*/ 1385 h 1909"/>
                <a:gd name="T54" fmla="*/ 715 w 981"/>
                <a:gd name="T55" fmla="*/ 1381 h 1909"/>
                <a:gd name="T56" fmla="*/ 747 w 981"/>
                <a:gd name="T57" fmla="*/ 1345 h 1909"/>
                <a:gd name="T58" fmla="*/ 735 w 981"/>
                <a:gd name="T59" fmla="*/ 1142 h 1909"/>
                <a:gd name="T60" fmla="*/ 752 w 981"/>
                <a:gd name="T61" fmla="*/ 779 h 1909"/>
                <a:gd name="T62" fmla="*/ 756 w 981"/>
                <a:gd name="T63" fmla="*/ 753 h 1909"/>
                <a:gd name="T64" fmla="*/ 732 w 981"/>
                <a:gd name="T65" fmla="*/ 724 h 1909"/>
                <a:gd name="T66" fmla="*/ 500 w 981"/>
                <a:gd name="T67" fmla="*/ 705 h 1909"/>
                <a:gd name="T68" fmla="*/ 416 w 981"/>
                <a:gd name="T69" fmla="*/ 684 h 1909"/>
                <a:gd name="T70" fmla="*/ 256 w 981"/>
                <a:gd name="T71" fmla="*/ 493 h 1909"/>
                <a:gd name="T72" fmla="*/ 270 w 981"/>
                <a:gd name="T73" fmla="*/ 249 h 1909"/>
                <a:gd name="T74" fmla="*/ 354 w 981"/>
                <a:gd name="T75" fmla="*/ 16 h 1909"/>
                <a:gd name="T76" fmla="*/ 364 w 981"/>
                <a:gd name="T77" fmla="*/ 0 h 1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81" h="1909">
                  <a:moveTo>
                    <a:pt x="364" y="0"/>
                  </a:moveTo>
                  <a:cubicBezTo>
                    <a:pt x="366" y="4"/>
                    <a:pt x="367" y="5"/>
                    <a:pt x="367" y="7"/>
                  </a:cubicBezTo>
                  <a:cubicBezTo>
                    <a:pt x="377" y="81"/>
                    <a:pt x="423" y="122"/>
                    <a:pt x="498" y="125"/>
                  </a:cubicBezTo>
                  <a:cubicBezTo>
                    <a:pt x="548" y="127"/>
                    <a:pt x="598" y="128"/>
                    <a:pt x="648" y="135"/>
                  </a:cubicBezTo>
                  <a:cubicBezTo>
                    <a:pt x="695" y="141"/>
                    <a:pt x="739" y="159"/>
                    <a:pt x="776" y="191"/>
                  </a:cubicBezTo>
                  <a:cubicBezTo>
                    <a:pt x="827" y="236"/>
                    <a:pt x="852" y="295"/>
                    <a:pt x="851" y="361"/>
                  </a:cubicBezTo>
                  <a:cubicBezTo>
                    <a:pt x="851" y="421"/>
                    <a:pt x="843" y="481"/>
                    <a:pt x="838" y="541"/>
                  </a:cubicBezTo>
                  <a:cubicBezTo>
                    <a:pt x="827" y="670"/>
                    <a:pt x="820" y="800"/>
                    <a:pt x="840" y="929"/>
                  </a:cubicBezTo>
                  <a:cubicBezTo>
                    <a:pt x="851" y="1002"/>
                    <a:pt x="875" y="1071"/>
                    <a:pt x="905" y="1139"/>
                  </a:cubicBezTo>
                  <a:cubicBezTo>
                    <a:pt x="951" y="1245"/>
                    <a:pt x="969" y="1357"/>
                    <a:pt x="976" y="1471"/>
                  </a:cubicBezTo>
                  <a:cubicBezTo>
                    <a:pt x="981" y="1551"/>
                    <a:pt x="977" y="1630"/>
                    <a:pt x="960" y="1708"/>
                  </a:cubicBezTo>
                  <a:cubicBezTo>
                    <a:pt x="946" y="1771"/>
                    <a:pt x="922" y="1831"/>
                    <a:pt x="881" y="1883"/>
                  </a:cubicBezTo>
                  <a:cubicBezTo>
                    <a:pt x="878" y="1887"/>
                    <a:pt x="874" y="1891"/>
                    <a:pt x="871" y="1895"/>
                  </a:cubicBezTo>
                  <a:cubicBezTo>
                    <a:pt x="869" y="1897"/>
                    <a:pt x="867" y="1897"/>
                    <a:pt x="862" y="1899"/>
                  </a:cubicBezTo>
                  <a:cubicBezTo>
                    <a:pt x="863" y="1890"/>
                    <a:pt x="864" y="1882"/>
                    <a:pt x="865" y="1875"/>
                  </a:cubicBezTo>
                  <a:cubicBezTo>
                    <a:pt x="869" y="1835"/>
                    <a:pt x="874" y="1795"/>
                    <a:pt x="875" y="1755"/>
                  </a:cubicBezTo>
                  <a:cubicBezTo>
                    <a:pt x="876" y="1712"/>
                    <a:pt x="867" y="1671"/>
                    <a:pt x="846" y="1632"/>
                  </a:cubicBezTo>
                  <a:cubicBezTo>
                    <a:pt x="819" y="1582"/>
                    <a:pt x="794" y="1531"/>
                    <a:pt x="767" y="1478"/>
                  </a:cubicBezTo>
                  <a:cubicBezTo>
                    <a:pt x="763" y="1487"/>
                    <a:pt x="758" y="1497"/>
                    <a:pt x="753" y="1508"/>
                  </a:cubicBezTo>
                  <a:cubicBezTo>
                    <a:pt x="702" y="1630"/>
                    <a:pt x="651" y="1752"/>
                    <a:pt x="600" y="1875"/>
                  </a:cubicBezTo>
                  <a:cubicBezTo>
                    <a:pt x="586" y="1907"/>
                    <a:pt x="585" y="1909"/>
                    <a:pt x="550" y="1909"/>
                  </a:cubicBezTo>
                  <a:cubicBezTo>
                    <a:pt x="378" y="1909"/>
                    <a:pt x="207" y="1909"/>
                    <a:pt x="36" y="1909"/>
                  </a:cubicBezTo>
                  <a:cubicBezTo>
                    <a:pt x="31" y="1909"/>
                    <a:pt x="27" y="1908"/>
                    <a:pt x="22" y="1908"/>
                  </a:cubicBezTo>
                  <a:cubicBezTo>
                    <a:pt x="6" y="1908"/>
                    <a:pt x="0" y="1902"/>
                    <a:pt x="6" y="1886"/>
                  </a:cubicBezTo>
                  <a:cubicBezTo>
                    <a:pt x="10" y="1875"/>
                    <a:pt x="14" y="1863"/>
                    <a:pt x="19" y="1852"/>
                  </a:cubicBezTo>
                  <a:cubicBezTo>
                    <a:pt x="76" y="1706"/>
                    <a:pt x="134" y="1561"/>
                    <a:pt x="192" y="1415"/>
                  </a:cubicBezTo>
                  <a:cubicBezTo>
                    <a:pt x="204" y="1385"/>
                    <a:pt x="204" y="1385"/>
                    <a:pt x="237" y="1385"/>
                  </a:cubicBezTo>
                  <a:cubicBezTo>
                    <a:pt x="397" y="1383"/>
                    <a:pt x="556" y="1382"/>
                    <a:pt x="715" y="1381"/>
                  </a:cubicBezTo>
                  <a:cubicBezTo>
                    <a:pt x="746" y="1380"/>
                    <a:pt x="749" y="1376"/>
                    <a:pt x="747" y="1345"/>
                  </a:cubicBezTo>
                  <a:cubicBezTo>
                    <a:pt x="742" y="1277"/>
                    <a:pt x="740" y="1210"/>
                    <a:pt x="735" y="1142"/>
                  </a:cubicBezTo>
                  <a:cubicBezTo>
                    <a:pt x="728" y="1020"/>
                    <a:pt x="736" y="899"/>
                    <a:pt x="752" y="779"/>
                  </a:cubicBezTo>
                  <a:cubicBezTo>
                    <a:pt x="753" y="770"/>
                    <a:pt x="755" y="762"/>
                    <a:pt x="756" y="753"/>
                  </a:cubicBezTo>
                  <a:cubicBezTo>
                    <a:pt x="760" y="729"/>
                    <a:pt x="757" y="726"/>
                    <a:pt x="732" y="724"/>
                  </a:cubicBezTo>
                  <a:cubicBezTo>
                    <a:pt x="655" y="719"/>
                    <a:pt x="577" y="713"/>
                    <a:pt x="500" y="705"/>
                  </a:cubicBezTo>
                  <a:cubicBezTo>
                    <a:pt x="471" y="702"/>
                    <a:pt x="444" y="692"/>
                    <a:pt x="416" y="684"/>
                  </a:cubicBezTo>
                  <a:cubicBezTo>
                    <a:pt x="320" y="656"/>
                    <a:pt x="271" y="590"/>
                    <a:pt x="256" y="493"/>
                  </a:cubicBezTo>
                  <a:cubicBezTo>
                    <a:pt x="243" y="410"/>
                    <a:pt x="252" y="329"/>
                    <a:pt x="270" y="249"/>
                  </a:cubicBezTo>
                  <a:cubicBezTo>
                    <a:pt x="289" y="168"/>
                    <a:pt x="319" y="91"/>
                    <a:pt x="354" y="16"/>
                  </a:cubicBezTo>
                  <a:cubicBezTo>
                    <a:pt x="357" y="11"/>
                    <a:pt x="360" y="6"/>
                    <a:pt x="36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42" name="Picture 44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29153" y="944514"/>
              <a:ext cx="505848" cy="381118"/>
            </a:xfrm>
            <a:prstGeom prst="rect">
              <a:avLst/>
            </a:prstGeom>
          </p:spPr>
        </p:pic>
        <p:grpSp>
          <p:nvGrpSpPr>
            <p:cNvPr id="511" name="Group 510"/>
            <p:cNvGrpSpPr/>
            <p:nvPr/>
          </p:nvGrpSpPr>
          <p:grpSpPr>
            <a:xfrm>
              <a:off x="13663960" y="3687288"/>
              <a:ext cx="443593" cy="443593"/>
              <a:chOff x="-933451" y="-2225235"/>
              <a:chExt cx="443593" cy="443593"/>
            </a:xfrm>
          </p:grpSpPr>
          <p:sp>
            <p:nvSpPr>
              <p:cNvPr id="512" name="Oval 511"/>
              <p:cNvSpPr/>
              <p:nvPr/>
            </p:nvSpPr>
            <p:spPr>
              <a:xfrm>
                <a:off x="-933451" y="-2225235"/>
                <a:ext cx="443593" cy="44359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3" name="Oval 512"/>
              <p:cNvSpPr/>
              <p:nvPr/>
            </p:nvSpPr>
            <p:spPr>
              <a:xfrm>
                <a:off x="-902627" y="-2109788"/>
                <a:ext cx="217753" cy="217753"/>
              </a:xfrm>
              <a:prstGeom prst="ellipse">
                <a:avLst/>
              </a:prstGeom>
              <a:solidFill>
                <a:schemeClr val="bg1"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4" name="Oval 513"/>
              <p:cNvSpPr/>
              <p:nvPr/>
            </p:nvSpPr>
            <p:spPr>
              <a:xfrm>
                <a:off x="-747829" y="-2202495"/>
                <a:ext cx="81515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15" name="Group 514"/>
            <p:cNvGrpSpPr/>
            <p:nvPr/>
          </p:nvGrpSpPr>
          <p:grpSpPr>
            <a:xfrm>
              <a:off x="13662688" y="2830206"/>
              <a:ext cx="444865" cy="412846"/>
              <a:chOff x="3018206" y="-767267"/>
              <a:chExt cx="534603" cy="496125"/>
            </a:xfrm>
          </p:grpSpPr>
          <p:grpSp>
            <p:nvGrpSpPr>
              <p:cNvPr id="516" name="Group 515"/>
              <p:cNvGrpSpPr/>
              <p:nvPr/>
            </p:nvGrpSpPr>
            <p:grpSpPr>
              <a:xfrm>
                <a:off x="3018206" y="-432118"/>
                <a:ext cx="534603" cy="160976"/>
                <a:chOff x="-1779588" y="1081315"/>
                <a:chExt cx="869144" cy="261711"/>
              </a:xfrm>
            </p:grpSpPr>
            <p:sp>
              <p:nvSpPr>
                <p:cNvPr id="529" name="Rectangle 528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30" name="Group 529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531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2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3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517" name="Group 516"/>
              <p:cNvGrpSpPr/>
              <p:nvPr/>
            </p:nvGrpSpPr>
            <p:grpSpPr>
              <a:xfrm>
                <a:off x="3018206" y="-598750"/>
                <a:ext cx="534603" cy="160976"/>
                <a:chOff x="-1779588" y="1081315"/>
                <a:chExt cx="869144" cy="261711"/>
              </a:xfrm>
            </p:grpSpPr>
            <p:sp>
              <p:nvSpPr>
                <p:cNvPr id="524" name="Rectangle 523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25" name="Group 524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526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7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8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518" name="Group 517"/>
              <p:cNvGrpSpPr/>
              <p:nvPr/>
            </p:nvGrpSpPr>
            <p:grpSpPr>
              <a:xfrm>
                <a:off x="3018206" y="-767267"/>
                <a:ext cx="534603" cy="160976"/>
                <a:chOff x="-1779588" y="1081315"/>
                <a:chExt cx="869144" cy="261711"/>
              </a:xfrm>
            </p:grpSpPr>
            <p:sp>
              <p:nvSpPr>
                <p:cNvPr id="519" name="Rectangle 518"/>
                <p:cNvSpPr/>
                <p:nvPr/>
              </p:nvSpPr>
              <p:spPr>
                <a:xfrm>
                  <a:off x="-1779588" y="1081315"/>
                  <a:ext cx="869144" cy="261711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20" name="Group 519"/>
                <p:cNvGrpSpPr/>
                <p:nvPr/>
              </p:nvGrpSpPr>
              <p:grpSpPr>
                <a:xfrm>
                  <a:off x="-1684337" y="1151845"/>
                  <a:ext cx="685800" cy="120650"/>
                  <a:chOff x="-3495675" y="2338388"/>
                  <a:chExt cx="685800" cy="120650"/>
                </a:xfrm>
              </p:grpSpPr>
              <p:sp>
                <p:nvSpPr>
                  <p:cNvPr id="521" name="Freeform 265"/>
                  <p:cNvSpPr>
                    <a:spLocks noEditPoints="1"/>
                  </p:cNvSpPr>
                  <p:nvPr/>
                </p:nvSpPr>
                <p:spPr bwMode="auto">
                  <a:xfrm>
                    <a:off x="-3495675" y="2338388"/>
                    <a:ext cx="219075" cy="120650"/>
                  </a:xfrm>
                  <a:custGeom>
                    <a:avLst/>
                    <a:gdLst>
                      <a:gd name="T0" fmla="*/ 47 w 58"/>
                      <a:gd name="T1" fmla="*/ 16 h 32"/>
                      <a:gd name="T2" fmla="*/ 58 w 58"/>
                      <a:gd name="T3" fmla="*/ 8 h 32"/>
                      <a:gd name="T4" fmla="*/ 47 w 58"/>
                      <a:gd name="T5" fmla="*/ 0 h 32"/>
                      <a:gd name="T6" fmla="*/ 0 w 58"/>
                      <a:gd name="T7" fmla="*/ 0 h 32"/>
                      <a:gd name="T8" fmla="*/ 0 w 58"/>
                      <a:gd name="T9" fmla="*/ 32 h 32"/>
                      <a:gd name="T10" fmla="*/ 47 w 58"/>
                      <a:gd name="T11" fmla="*/ 32 h 32"/>
                      <a:gd name="T12" fmla="*/ 58 w 58"/>
                      <a:gd name="T13" fmla="*/ 24 h 32"/>
                      <a:gd name="T14" fmla="*/ 47 w 58"/>
                      <a:gd name="T15" fmla="*/ 16 h 32"/>
                      <a:gd name="T16" fmla="*/ 31 w 58"/>
                      <a:gd name="T17" fmla="*/ 26 h 32"/>
                      <a:gd name="T18" fmla="*/ 22 w 58"/>
                      <a:gd name="T19" fmla="*/ 26 h 32"/>
                      <a:gd name="T20" fmla="*/ 22 w 58"/>
                      <a:gd name="T21" fmla="*/ 18 h 32"/>
                      <a:gd name="T22" fmla="*/ 31 w 58"/>
                      <a:gd name="T23" fmla="*/ 18 h 32"/>
                      <a:gd name="T24" fmla="*/ 36 w 58"/>
                      <a:gd name="T25" fmla="*/ 22 h 32"/>
                      <a:gd name="T26" fmla="*/ 31 w 58"/>
                      <a:gd name="T27" fmla="*/ 26 h 32"/>
                      <a:gd name="T28" fmla="*/ 31 w 58"/>
                      <a:gd name="T29" fmla="*/ 13 h 32"/>
                      <a:gd name="T30" fmla="*/ 22 w 58"/>
                      <a:gd name="T31" fmla="*/ 13 h 32"/>
                      <a:gd name="T32" fmla="*/ 22 w 58"/>
                      <a:gd name="T33" fmla="*/ 6 h 32"/>
                      <a:gd name="T34" fmla="*/ 31 w 58"/>
                      <a:gd name="T35" fmla="*/ 6 h 32"/>
                      <a:gd name="T36" fmla="*/ 36 w 58"/>
                      <a:gd name="T37" fmla="*/ 10 h 32"/>
                      <a:gd name="T38" fmla="*/ 31 w 58"/>
                      <a:gd name="T39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8" h="32">
                        <a:moveTo>
                          <a:pt x="47" y="16"/>
                        </a:moveTo>
                        <a:cubicBezTo>
                          <a:pt x="53" y="16"/>
                          <a:pt x="58" y="12"/>
                          <a:pt x="58" y="8"/>
                        </a:cubicBez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53" y="32"/>
                          <a:pt x="58" y="29"/>
                          <a:pt x="58" y="24"/>
                        </a:cubicBezTo>
                        <a:cubicBezTo>
                          <a:pt x="58" y="20"/>
                          <a:pt x="53" y="16"/>
                          <a:pt x="47" y="16"/>
                        </a:cubicBezTo>
                        <a:close/>
                        <a:moveTo>
                          <a:pt x="31" y="26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31" y="18"/>
                          <a:pt x="31" y="18"/>
                          <a:pt x="31" y="18"/>
                        </a:cubicBezTo>
                        <a:cubicBezTo>
                          <a:pt x="34" y="18"/>
                          <a:pt x="36" y="20"/>
                          <a:pt x="36" y="22"/>
                        </a:cubicBezTo>
                        <a:cubicBezTo>
                          <a:pt x="36" y="24"/>
                          <a:pt x="34" y="26"/>
                          <a:pt x="31" y="26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4" y="6"/>
                          <a:pt x="36" y="8"/>
                          <a:pt x="36" y="10"/>
                        </a:cubicBezTo>
                        <a:cubicBezTo>
                          <a:pt x="36" y="12"/>
                          <a:pt x="34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2" name="Freeform 266"/>
                  <p:cNvSpPr>
                    <a:spLocks noEditPoints="1"/>
                  </p:cNvSpPr>
                  <p:nvPr/>
                </p:nvSpPr>
                <p:spPr bwMode="auto">
                  <a:xfrm>
                    <a:off x="-3032125" y="2338388"/>
                    <a:ext cx="222250" cy="120650"/>
                  </a:xfrm>
                  <a:custGeom>
                    <a:avLst/>
                    <a:gdLst>
                      <a:gd name="T0" fmla="*/ 58 w 59"/>
                      <a:gd name="T1" fmla="*/ 8 h 32"/>
                      <a:gd name="T2" fmla="*/ 47 w 59"/>
                      <a:gd name="T3" fmla="*/ 0 h 32"/>
                      <a:gd name="T4" fmla="*/ 0 w 59"/>
                      <a:gd name="T5" fmla="*/ 0 h 32"/>
                      <a:gd name="T6" fmla="*/ 0 w 59"/>
                      <a:gd name="T7" fmla="*/ 32 h 32"/>
                      <a:gd name="T8" fmla="*/ 22 w 59"/>
                      <a:gd name="T9" fmla="*/ 32 h 32"/>
                      <a:gd name="T10" fmla="*/ 22 w 59"/>
                      <a:gd name="T11" fmla="*/ 18 h 32"/>
                      <a:gd name="T12" fmla="*/ 23 w 59"/>
                      <a:gd name="T13" fmla="*/ 18 h 32"/>
                      <a:gd name="T14" fmla="*/ 34 w 59"/>
                      <a:gd name="T15" fmla="*/ 32 h 32"/>
                      <a:gd name="T16" fmla="*/ 59 w 59"/>
                      <a:gd name="T17" fmla="*/ 32 h 32"/>
                      <a:gd name="T18" fmla="*/ 47 w 59"/>
                      <a:gd name="T19" fmla="*/ 16 h 32"/>
                      <a:gd name="T20" fmla="*/ 58 w 59"/>
                      <a:gd name="T21" fmla="*/ 8 h 32"/>
                      <a:gd name="T22" fmla="*/ 31 w 59"/>
                      <a:gd name="T23" fmla="*/ 13 h 32"/>
                      <a:gd name="T24" fmla="*/ 22 w 59"/>
                      <a:gd name="T25" fmla="*/ 13 h 32"/>
                      <a:gd name="T26" fmla="*/ 22 w 59"/>
                      <a:gd name="T27" fmla="*/ 6 h 32"/>
                      <a:gd name="T28" fmla="*/ 31 w 59"/>
                      <a:gd name="T29" fmla="*/ 6 h 32"/>
                      <a:gd name="T30" fmla="*/ 36 w 59"/>
                      <a:gd name="T31" fmla="*/ 10 h 32"/>
                      <a:gd name="T32" fmla="*/ 31 w 59"/>
                      <a:gd name="T33" fmla="*/ 1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9" h="32">
                        <a:moveTo>
                          <a:pt x="58" y="8"/>
                        </a:moveTo>
                        <a:cubicBezTo>
                          <a:pt x="58" y="3"/>
                          <a:pt x="53" y="0"/>
                          <a:pt x="4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22" y="32"/>
                          <a:pt x="22" y="32"/>
                          <a:pt x="22" y="32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34" y="32"/>
                          <a:pt x="34" y="32"/>
                          <a:pt x="34" y="32"/>
                        </a:cubicBezTo>
                        <a:cubicBezTo>
                          <a:pt x="59" y="32"/>
                          <a:pt x="59" y="32"/>
                          <a:pt x="59" y="32"/>
                        </a:cubicBezTo>
                        <a:cubicBezTo>
                          <a:pt x="47" y="16"/>
                          <a:pt x="47" y="16"/>
                          <a:pt x="47" y="16"/>
                        </a:cubicBezTo>
                        <a:cubicBezTo>
                          <a:pt x="53" y="16"/>
                          <a:pt x="58" y="12"/>
                          <a:pt x="58" y="8"/>
                        </a:cubicBezTo>
                        <a:close/>
                        <a:moveTo>
                          <a:pt x="31" y="13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3" y="6"/>
                          <a:pt x="36" y="8"/>
                          <a:pt x="36" y="10"/>
                        </a:cubicBezTo>
                        <a:cubicBezTo>
                          <a:pt x="36" y="12"/>
                          <a:pt x="33" y="13"/>
                          <a:pt x="31" y="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3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-3276600" y="2338388"/>
                    <a:ext cx="228600" cy="120650"/>
                  </a:xfrm>
                  <a:custGeom>
                    <a:avLst/>
                    <a:gdLst>
                      <a:gd name="T0" fmla="*/ 35 w 144"/>
                      <a:gd name="T1" fmla="*/ 0 h 76"/>
                      <a:gd name="T2" fmla="*/ 0 w 144"/>
                      <a:gd name="T3" fmla="*/ 76 h 76"/>
                      <a:gd name="T4" fmla="*/ 54 w 144"/>
                      <a:gd name="T5" fmla="*/ 76 h 76"/>
                      <a:gd name="T6" fmla="*/ 61 w 144"/>
                      <a:gd name="T7" fmla="*/ 59 h 76"/>
                      <a:gd name="T8" fmla="*/ 85 w 144"/>
                      <a:gd name="T9" fmla="*/ 59 h 76"/>
                      <a:gd name="T10" fmla="*/ 92 w 144"/>
                      <a:gd name="T11" fmla="*/ 76 h 76"/>
                      <a:gd name="T12" fmla="*/ 144 w 144"/>
                      <a:gd name="T13" fmla="*/ 76 h 76"/>
                      <a:gd name="T14" fmla="*/ 111 w 144"/>
                      <a:gd name="T15" fmla="*/ 0 h 76"/>
                      <a:gd name="T16" fmla="*/ 35 w 144"/>
                      <a:gd name="T17" fmla="*/ 0 h 76"/>
                      <a:gd name="T18" fmla="*/ 64 w 144"/>
                      <a:gd name="T19" fmla="*/ 47 h 76"/>
                      <a:gd name="T20" fmla="*/ 73 w 144"/>
                      <a:gd name="T21" fmla="*/ 23 h 76"/>
                      <a:gd name="T22" fmla="*/ 80 w 144"/>
                      <a:gd name="T23" fmla="*/ 47 h 76"/>
                      <a:gd name="T24" fmla="*/ 64 w 144"/>
                      <a:gd name="T25" fmla="*/ 47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4" h="76">
                        <a:moveTo>
                          <a:pt x="35" y="0"/>
                        </a:moveTo>
                        <a:lnTo>
                          <a:pt x="0" y="76"/>
                        </a:lnTo>
                        <a:lnTo>
                          <a:pt x="54" y="76"/>
                        </a:lnTo>
                        <a:lnTo>
                          <a:pt x="61" y="59"/>
                        </a:lnTo>
                        <a:lnTo>
                          <a:pt x="85" y="59"/>
                        </a:lnTo>
                        <a:lnTo>
                          <a:pt x="92" y="76"/>
                        </a:lnTo>
                        <a:lnTo>
                          <a:pt x="144" y="76"/>
                        </a:lnTo>
                        <a:lnTo>
                          <a:pt x="111" y="0"/>
                        </a:lnTo>
                        <a:lnTo>
                          <a:pt x="35" y="0"/>
                        </a:lnTo>
                        <a:close/>
                        <a:moveTo>
                          <a:pt x="64" y="47"/>
                        </a:moveTo>
                        <a:lnTo>
                          <a:pt x="73" y="23"/>
                        </a:lnTo>
                        <a:lnTo>
                          <a:pt x="80" y="47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534" name="Group 533"/>
            <p:cNvGrpSpPr/>
            <p:nvPr/>
          </p:nvGrpSpPr>
          <p:grpSpPr>
            <a:xfrm>
              <a:off x="13657309" y="2019400"/>
              <a:ext cx="466059" cy="284626"/>
              <a:chOff x="-1203960" y="1414178"/>
              <a:chExt cx="579101" cy="353662"/>
            </a:xfrm>
          </p:grpSpPr>
          <p:sp>
            <p:nvSpPr>
              <p:cNvPr id="535" name="Freeform 534"/>
              <p:cNvSpPr/>
              <p:nvPr/>
            </p:nvSpPr>
            <p:spPr>
              <a:xfrm>
                <a:off x="-783609" y="1414178"/>
                <a:ext cx="158750" cy="254000"/>
              </a:xfrm>
              <a:custGeom>
                <a:avLst/>
                <a:gdLst>
                  <a:gd name="connsiteX0" fmla="*/ 15875 w 158750"/>
                  <a:gd name="connsiteY0" fmla="*/ 155575 h 254000"/>
                  <a:gd name="connsiteX1" fmla="*/ 85725 w 158750"/>
                  <a:gd name="connsiteY1" fmla="*/ 38100 h 254000"/>
                  <a:gd name="connsiteX2" fmla="*/ 85725 w 158750"/>
                  <a:gd name="connsiteY2" fmla="*/ 0 h 254000"/>
                  <a:gd name="connsiteX3" fmla="*/ 158750 w 158750"/>
                  <a:gd name="connsiteY3" fmla="*/ 63500 h 254000"/>
                  <a:gd name="connsiteX4" fmla="*/ 104775 w 158750"/>
                  <a:gd name="connsiteY4" fmla="*/ 193675 h 254000"/>
                  <a:gd name="connsiteX5" fmla="*/ 0 w 158750"/>
                  <a:gd name="connsiteY5" fmla="*/ 254000 h 254000"/>
                  <a:gd name="connsiteX6" fmla="*/ 15875 w 158750"/>
                  <a:gd name="connsiteY6" fmla="*/ 155575 h 25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750" h="254000">
                    <a:moveTo>
                      <a:pt x="15875" y="155575"/>
                    </a:moveTo>
                    <a:lnTo>
                      <a:pt x="85725" y="38100"/>
                    </a:lnTo>
                    <a:lnTo>
                      <a:pt x="85725" y="0"/>
                    </a:lnTo>
                    <a:lnTo>
                      <a:pt x="158750" y="63500"/>
                    </a:lnTo>
                    <a:lnTo>
                      <a:pt x="104775" y="193675"/>
                    </a:lnTo>
                    <a:lnTo>
                      <a:pt x="0" y="254000"/>
                    </a:lnTo>
                    <a:lnTo>
                      <a:pt x="15875" y="155575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6" name="Oval 535"/>
              <p:cNvSpPr/>
              <p:nvPr/>
            </p:nvSpPr>
            <p:spPr>
              <a:xfrm>
                <a:off x="-1203960" y="1417320"/>
                <a:ext cx="503872" cy="35052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7" name="Oval 536"/>
              <p:cNvSpPr/>
              <p:nvPr/>
            </p:nvSpPr>
            <p:spPr>
              <a:xfrm>
                <a:off x="-1146343" y="1463931"/>
                <a:ext cx="300374" cy="208956"/>
              </a:xfrm>
              <a:prstGeom prst="ellips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64" name="Rectangle 363"/>
          <p:cNvSpPr/>
          <p:nvPr/>
        </p:nvSpPr>
        <p:spPr>
          <a:xfrm>
            <a:off x="560792" y="3689313"/>
            <a:ext cx="2687985" cy="12694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429" name="Picture 1442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57" y="859341"/>
            <a:ext cx="3197282" cy="527909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41" name="Picture 5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670" y="-6350"/>
            <a:ext cx="12189619" cy="1403350"/>
          </a:xfrm>
          <a:prstGeom prst="rect">
            <a:avLst/>
          </a:prstGeom>
        </p:spPr>
      </p:pic>
      <p:sp>
        <p:nvSpPr>
          <p:cNvPr id="23" name="Rounded Rectangular Callout 22"/>
          <p:cNvSpPr/>
          <p:nvPr/>
        </p:nvSpPr>
        <p:spPr>
          <a:xfrm>
            <a:off x="8453188" y="709613"/>
            <a:ext cx="3121024" cy="1651701"/>
          </a:xfrm>
          <a:prstGeom prst="wedgeRoundRectCallout">
            <a:avLst>
              <a:gd name="adj1" fmla="val -16099"/>
              <a:gd name="adj2" fmla="val 9258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Oy-vey! I already get enough </a:t>
            </a:r>
            <a:r>
              <a:rPr lang="en-US" sz="2400" b="1" dirty="0" err="1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Gelt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 from                    my mother!</a:t>
            </a:r>
            <a:endParaRPr lang="en-US" sz="2400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grpSp>
        <p:nvGrpSpPr>
          <p:cNvPr id="371" name="Group 370"/>
          <p:cNvGrpSpPr/>
          <p:nvPr/>
        </p:nvGrpSpPr>
        <p:grpSpPr>
          <a:xfrm rot="738178">
            <a:off x="1108091" y="5161809"/>
            <a:ext cx="280186" cy="121715"/>
            <a:chOff x="4305289" y="7448954"/>
            <a:chExt cx="512385" cy="180570"/>
          </a:xfrm>
        </p:grpSpPr>
        <p:sp>
          <p:nvSpPr>
            <p:cNvPr id="546" name="Oval 545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Oval 364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48" name="Group 547"/>
          <p:cNvGrpSpPr/>
          <p:nvPr/>
        </p:nvGrpSpPr>
        <p:grpSpPr>
          <a:xfrm>
            <a:off x="1337321" y="5154864"/>
            <a:ext cx="280186" cy="121715"/>
            <a:chOff x="4305289" y="7448954"/>
            <a:chExt cx="512385" cy="180570"/>
          </a:xfrm>
        </p:grpSpPr>
        <p:sp>
          <p:nvSpPr>
            <p:cNvPr id="549" name="Oval 548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0" name="Oval 549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1" name="Group 550"/>
          <p:cNvGrpSpPr/>
          <p:nvPr/>
        </p:nvGrpSpPr>
        <p:grpSpPr>
          <a:xfrm>
            <a:off x="1490028" y="5068760"/>
            <a:ext cx="280186" cy="121715"/>
            <a:chOff x="4305289" y="7448954"/>
            <a:chExt cx="512385" cy="180570"/>
          </a:xfrm>
        </p:grpSpPr>
        <p:sp>
          <p:nvSpPr>
            <p:cNvPr id="552" name="Oval 551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3" name="Oval 552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4" name="Group 553"/>
          <p:cNvGrpSpPr/>
          <p:nvPr/>
        </p:nvGrpSpPr>
        <p:grpSpPr>
          <a:xfrm>
            <a:off x="1643927" y="5190264"/>
            <a:ext cx="280186" cy="121715"/>
            <a:chOff x="4305289" y="7448954"/>
            <a:chExt cx="512385" cy="180570"/>
          </a:xfrm>
        </p:grpSpPr>
        <p:sp>
          <p:nvSpPr>
            <p:cNvPr id="555" name="Oval 554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6" name="Oval 555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7" name="Group 556"/>
          <p:cNvGrpSpPr/>
          <p:nvPr/>
        </p:nvGrpSpPr>
        <p:grpSpPr>
          <a:xfrm>
            <a:off x="1977715" y="5114629"/>
            <a:ext cx="280186" cy="121715"/>
            <a:chOff x="4305289" y="7448954"/>
            <a:chExt cx="512385" cy="180570"/>
          </a:xfrm>
        </p:grpSpPr>
        <p:sp>
          <p:nvSpPr>
            <p:cNvPr id="558" name="Oval 557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9" name="Oval 558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0" name="Group 559"/>
          <p:cNvGrpSpPr/>
          <p:nvPr/>
        </p:nvGrpSpPr>
        <p:grpSpPr>
          <a:xfrm>
            <a:off x="2295918" y="5114629"/>
            <a:ext cx="280186" cy="121715"/>
            <a:chOff x="4305289" y="7448954"/>
            <a:chExt cx="512385" cy="180570"/>
          </a:xfrm>
        </p:grpSpPr>
        <p:sp>
          <p:nvSpPr>
            <p:cNvPr id="561" name="Oval 560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2" name="Oval 561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3" name="Group 562"/>
          <p:cNvGrpSpPr/>
          <p:nvPr/>
        </p:nvGrpSpPr>
        <p:grpSpPr>
          <a:xfrm>
            <a:off x="2295918" y="5180282"/>
            <a:ext cx="280186" cy="121715"/>
            <a:chOff x="4305289" y="7448954"/>
            <a:chExt cx="512385" cy="180570"/>
          </a:xfrm>
        </p:grpSpPr>
        <p:sp>
          <p:nvSpPr>
            <p:cNvPr id="564" name="Oval 563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Oval 564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6" name="Group 565"/>
          <p:cNvGrpSpPr/>
          <p:nvPr/>
        </p:nvGrpSpPr>
        <p:grpSpPr>
          <a:xfrm>
            <a:off x="1977715" y="5182257"/>
            <a:ext cx="280186" cy="121715"/>
            <a:chOff x="4305289" y="7448954"/>
            <a:chExt cx="512385" cy="180570"/>
          </a:xfrm>
        </p:grpSpPr>
        <p:sp>
          <p:nvSpPr>
            <p:cNvPr id="567" name="Oval 566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8" name="Oval 567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9" name="Group 568"/>
          <p:cNvGrpSpPr/>
          <p:nvPr/>
        </p:nvGrpSpPr>
        <p:grpSpPr>
          <a:xfrm rot="20992815">
            <a:off x="2295412" y="5027986"/>
            <a:ext cx="280184" cy="121715"/>
            <a:chOff x="4305289" y="7448954"/>
            <a:chExt cx="512385" cy="180570"/>
          </a:xfrm>
        </p:grpSpPr>
        <p:sp>
          <p:nvSpPr>
            <p:cNvPr id="570" name="Oval 569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1" name="Oval 570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2" name="Group 571"/>
          <p:cNvGrpSpPr/>
          <p:nvPr/>
        </p:nvGrpSpPr>
        <p:grpSpPr>
          <a:xfrm rot="20992815">
            <a:off x="1786677" y="5027986"/>
            <a:ext cx="280184" cy="121715"/>
            <a:chOff x="4305289" y="7448954"/>
            <a:chExt cx="512385" cy="180570"/>
          </a:xfrm>
        </p:grpSpPr>
        <p:sp>
          <p:nvSpPr>
            <p:cNvPr id="573" name="Oval 572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4" name="Oval 573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5" name="Group 574"/>
          <p:cNvGrpSpPr/>
          <p:nvPr/>
        </p:nvGrpSpPr>
        <p:grpSpPr>
          <a:xfrm rot="900000">
            <a:off x="1200605" y="5042149"/>
            <a:ext cx="280186" cy="121715"/>
            <a:chOff x="4305289" y="7448954"/>
            <a:chExt cx="512385" cy="180570"/>
          </a:xfrm>
        </p:grpSpPr>
        <p:sp>
          <p:nvSpPr>
            <p:cNvPr id="576" name="Oval 575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7" name="Oval 576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8" name="Group 577"/>
          <p:cNvGrpSpPr/>
          <p:nvPr/>
        </p:nvGrpSpPr>
        <p:grpSpPr>
          <a:xfrm>
            <a:off x="2516001" y="5033712"/>
            <a:ext cx="280186" cy="121715"/>
            <a:chOff x="4305289" y="7448954"/>
            <a:chExt cx="512385" cy="180570"/>
          </a:xfrm>
        </p:grpSpPr>
        <p:sp>
          <p:nvSpPr>
            <p:cNvPr id="579" name="Oval 578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0" name="Oval 579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1" name="Group 580"/>
          <p:cNvGrpSpPr/>
          <p:nvPr/>
        </p:nvGrpSpPr>
        <p:grpSpPr>
          <a:xfrm>
            <a:off x="2516001" y="5219489"/>
            <a:ext cx="280186" cy="121715"/>
            <a:chOff x="4305289" y="7448954"/>
            <a:chExt cx="512385" cy="180570"/>
          </a:xfrm>
        </p:grpSpPr>
        <p:sp>
          <p:nvSpPr>
            <p:cNvPr id="582" name="Oval 581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3" name="Oval 582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4" name="Group 583"/>
          <p:cNvGrpSpPr/>
          <p:nvPr/>
        </p:nvGrpSpPr>
        <p:grpSpPr>
          <a:xfrm>
            <a:off x="1334944" y="5300683"/>
            <a:ext cx="280186" cy="121715"/>
            <a:chOff x="4305289" y="7448954"/>
            <a:chExt cx="512385" cy="180570"/>
          </a:xfrm>
        </p:grpSpPr>
        <p:sp>
          <p:nvSpPr>
            <p:cNvPr id="585" name="Oval 584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6" name="Oval 585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7" name="Group 586"/>
          <p:cNvGrpSpPr/>
          <p:nvPr/>
        </p:nvGrpSpPr>
        <p:grpSpPr>
          <a:xfrm>
            <a:off x="909638" y="5214185"/>
            <a:ext cx="280186" cy="121715"/>
            <a:chOff x="4305289" y="7448954"/>
            <a:chExt cx="512385" cy="180570"/>
          </a:xfrm>
        </p:grpSpPr>
        <p:sp>
          <p:nvSpPr>
            <p:cNvPr id="588" name="Oval 587"/>
            <p:cNvSpPr/>
            <p:nvPr/>
          </p:nvSpPr>
          <p:spPr>
            <a:xfrm>
              <a:off x="4305289" y="7464589"/>
              <a:ext cx="512385" cy="164935"/>
            </a:xfrm>
            <a:prstGeom prst="ellipse">
              <a:avLst/>
            </a:prstGeom>
            <a:solidFill>
              <a:srgbClr val="814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9" name="Oval 588"/>
            <p:cNvSpPr/>
            <p:nvPr/>
          </p:nvSpPr>
          <p:spPr>
            <a:xfrm>
              <a:off x="4305289" y="7448954"/>
              <a:ext cx="512385" cy="164935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814E20"/>
                </a:gs>
              </a:gsLst>
              <a:lin ang="2700000" scaled="1"/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44" name="Picture 54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864" r="10900" b="13886"/>
          <a:stretch/>
        </p:blipFill>
        <p:spPr>
          <a:xfrm>
            <a:off x="496057" y="4978400"/>
            <a:ext cx="2848778" cy="435505"/>
          </a:xfrm>
          <a:prstGeom prst="rect">
            <a:avLst/>
          </a:prstGeom>
          <a:effectLst/>
        </p:spPr>
      </p:pic>
      <p:sp>
        <p:nvSpPr>
          <p:cNvPr id="590" name="Freeform 589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1" name="Freeform 590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92" name="Picture 591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sp>
        <p:nvSpPr>
          <p:cNvPr id="267" name="Freeform 16"/>
          <p:cNvSpPr>
            <a:spLocks/>
          </p:cNvSpPr>
          <p:nvPr/>
        </p:nvSpPr>
        <p:spPr bwMode="auto">
          <a:xfrm>
            <a:off x="5925754" y="1151725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86" name="Group 285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288" name="Picture 287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89" name="Picture 288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90" name="Picture 289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91" name="Picture 290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292" name="Picture 291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93" name="Picture 292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94" name="Picture 293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95" name="Picture 294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96" name="Picture 295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297" name="Picture 296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grpSp>
        <p:nvGrpSpPr>
          <p:cNvPr id="298" name="Group 297"/>
          <p:cNvGrpSpPr/>
          <p:nvPr/>
        </p:nvGrpSpPr>
        <p:grpSpPr>
          <a:xfrm>
            <a:off x="6376659" y="2457300"/>
            <a:ext cx="458728" cy="522567"/>
            <a:chOff x="4709098" y="3658469"/>
            <a:chExt cx="517643" cy="589681"/>
          </a:xfrm>
        </p:grpSpPr>
        <p:sp>
          <p:nvSpPr>
            <p:cNvPr id="299" name="Down Arrow 298"/>
            <p:cNvSpPr/>
            <p:nvPr/>
          </p:nvSpPr>
          <p:spPr>
            <a:xfrm>
              <a:off x="4850464" y="3658469"/>
              <a:ext cx="205562" cy="369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00" name="Picture 299"/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139" t="6664" r="10855" b="87254"/>
            <a:stretch/>
          </p:blipFill>
          <p:spPr>
            <a:xfrm>
              <a:off x="4709098" y="3965127"/>
              <a:ext cx="517643" cy="283023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301" name="Freeform 16"/>
          <p:cNvSpPr>
            <a:spLocks/>
          </p:cNvSpPr>
          <p:nvPr/>
        </p:nvSpPr>
        <p:spPr bwMode="auto">
          <a:xfrm>
            <a:off x="7796336" y="1606846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2" name="Freeform 16"/>
          <p:cNvSpPr>
            <a:spLocks/>
          </p:cNvSpPr>
          <p:nvPr/>
        </p:nvSpPr>
        <p:spPr bwMode="auto">
          <a:xfrm>
            <a:off x="733709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3" name="Freeform 16"/>
          <p:cNvSpPr>
            <a:spLocks/>
          </p:cNvSpPr>
          <p:nvPr/>
        </p:nvSpPr>
        <p:spPr bwMode="auto">
          <a:xfrm>
            <a:off x="684113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36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0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3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3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 tmFilter="0, 0; .2, .5; .8, .5; 1, 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75" autoRev="1" fill="hold"/>
                                        <p:tgtEl>
                                          <p:spTgt spid="3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 tmFilter="0, 0; .2, .5; .8, .5; 1, 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375" autoRev="1" fill="hold"/>
                                        <p:tgtEl>
                                          <p:spTgt spid="2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3.95833E-6 0.9055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4.81481E-6 L 2.77556E-17 0.6541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-4.375E-6 1.0546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0026 0.16065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803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75E-6 3.33333E-6 L 0.01967 0.17268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" y="863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0.02396 0.17523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875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16667E-6 7.40741E-7 L 0.00951 0.1794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895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08333E-6 3.7037E-7 L 0.00026 0.19259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963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7 L -0.07175 0.18611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930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7 L -0.01654 0.17824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891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6 -1.85185E-6 L -0.00925 0.19167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958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-0.0069 0.18704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" y="935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70833E-6 1.85185E-6 L -0.01263 0.21018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1050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16667E-6 -1.48148E-6 L 0.01145 0.18125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9051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45833E-6 -4.07407E-6 L -0.00873 0.19306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9653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45833E-6 2.59259E-6 L 0.00885 0.16041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800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-0.02903 0.16158 " pathEditMode="relative" rAng="0" ptsTypes="AA">
                                      <p:cBhvr>
                                        <p:cTn id="101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8079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-2.96296E-6 L 0.02565 0.16158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807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110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6" presetClass="path" presetSubtype="0" accel="26000" decel="28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612 0.37685 L -4.16667E-6 -2.59259E-6 " pathEditMode="relative" rAng="0" ptsTypes="AA">
                                      <p:cBhvr>
                                        <p:cTn id="1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500" fill="hold"/>
                                        <p:tgtEl>
                                          <p:spTgt spid="2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590" grpId="0" animBg="1"/>
      <p:bldP spid="590" grpId="1" animBg="1"/>
      <p:bldP spid="591" grpId="0" animBg="1"/>
      <p:bldP spid="591" grpId="1" animBg="1"/>
      <p:bldP spid="267" grpId="0" animBg="1"/>
      <p:bldP spid="301" grpId="0" animBg="1"/>
      <p:bldP spid="302" grpId="2" animBg="1"/>
      <p:bldP spid="303" grpId="0" animBg="1"/>
      <p:bldP spid="303" grpId="1" animBg="1"/>
      <p:bldP spid="303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Picture 1059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12192000" cy="6851650"/>
          </a:xfrm>
          <a:prstGeom prst="rect">
            <a:avLst/>
          </a:prstGeom>
        </p:spPr>
      </p:pic>
      <p:sp>
        <p:nvSpPr>
          <p:cNvPr id="290" name="Rounded Rectangular Callout 289"/>
          <p:cNvSpPr/>
          <p:nvPr/>
        </p:nvSpPr>
        <p:spPr>
          <a:xfrm>
            <a:off x="2496093" y="327291"/>
            <a:ext cx="1912853" cy="1012315"/>
          </a:xfrm>
          <a:prstGeom prst="wedgeRoundRectCallout">
            <a:avLst>
              <a:gd name="adj1" fmla="val -54607"/>
              <a:gd name="adj2" fmla="val 9634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78" r="1104"/>
          <a:stretch/>
        </p:blipFill>
        <p:spPr>
          <a:xfrm>
            <a:off x="1" y="2035837"/>
            <a:ext cx="12192000" cy="4127180"/>
          </a:xfrm>
          <a:prstGeom prst="rect">
            <a:avLst/>
          </a:prstGeom>
          <a:effectLst>
            <a:glow rad="457200">
              <a:schemeClr val="bg1">
                <a:alpha val="10000"/>
              </a:schemeClr>
            </a:glow>
          </a:effectLst>
        </p:spPr>
      </p:pic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" name="Rounded Rectangular Callout 22"/>
          <p:cNvSpPr/>
          <p:nvPr/>
        </p:nvSpPr>
        <p:spPr>
          <a:xfrm>
            <a:off x="8453188" y="709613"/>
            <a:ext cx="3121024" cy="1651701"/>
          </a:xfrm>
          <a:prstGeom prst="wedgeRoundRectCallout">
            <a:avLst>
              <a:gd name="adj1" fmla="val -16099"/>
              <a:gd name="adj2" fmla="val 9258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Gimmel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 all your </a:t>
            </a:r>
            <a:r>
              <a:rPr lang="en-US" sz="2400" dirty="0" err="1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lovin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’!</a:t>
            </a:r>
            <a:endParaRPr lang="en-US" sz="2400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pic>
        <p:nvPicPr>
          <p:cNvPr id="264" name="Picture 26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66000" y="608131"/>
            <a:ext cx="2847023" cy="5836397"/>
          </a:xfrm>
          <a:prstGeom prst="rect">
            <a:avLst/>
          </a:prstGeom>
          <a:effectLst>
            <a:glow rad="863600">
              <a:schemeClr val="bg1">
                <a:alpha val="9000"/>
              </a:schemeClr>
            </a:glow>
          </a:effectLst>
        </p:spPr>
      </p:pic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91" name="Freeform 290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2" name="Freeform 291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3" name="Picture 29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sp>
        <p:nvSpPr>
          <p:cNvPr id="33" name="Freeform 16"/>
          <p:cNvSpPr>
            <a:spLocks/>
          </p:cNvSpPr>
          <p:nvPr/>
        </p:nvSpPr>
        <p:spPr bwMode="auto">
          <a:xfrm>
            <a:off x="5925754" y="1151725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4" name="Group 33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grpSp>
        <p:nvGrpSpPr>
          <p:cNvPr id="47" name="Group 46"/>
          <p:cNvGrpSpPr/>
          <p:nvPr/>
        </p:nvGrpSpPr>
        <p:grpSpPr>
          <a:xfrm>
            <a:off x="5425561" y="2457300"/>
            <a:ext cx="458728" cy="522567"/>
            <a:chOff x="4709098" y="3658469"/>
            <a:chExt cx="517643" cy="589681"/>
          </a:xfrm>
        </p:grpSpPr>
        <p:sp>
          <p:nvSpPr>
            <p:cNvPr id="49" name="Down Arrow 48"/>
            <p:cNvSpPr/>
            <p:nvPr/>
          </p:nvSpPr>
          <p:spPr>
            <a:xfrm>
              <a:off x="4850464" y="3658469"/>
              <a:ext cx="205562" cy="369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139" t="6664" r="10855" b="87254"/>
            <a:stretch/>
          </p:blipFill>
          <p:spPr>
            <a:xfrm>
              <a:off x="4709098" y="3965127"/>
              <a:ext cx="517643" cy="283023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54" name="Freeform 16"/>
          <p:cNvSpPr>
            <a:spLocks/>
          </p:cNvSpPr>
          <p:nvPr/>
        </p:nvSpPr>
        <p:spPr bwMode="auto">
          <a:xfrm>
            <a:off x="7796336" y="1606846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" name="Freeform 16"/>
          <p:cNvSpPr>
            <a:spLocks/>
          </p:cNvSpPr>
          <p:nvPr/>
        </p:nvSpPr>
        <p:spPr bwMode="auto">
          <a:xfrm>
            <a:off x="733709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" name="Freeform 16"/>
          <p:cNvSpPr>
            <a:spLocks/>
          </p:cNvSpPr>
          <p:nvPr/>
        </p:nvSpPr>
        <p:spPr bwMode="auto">
          <a:xfrm>
            <a:off x="684113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" name="Freeform 16"/>
          <p:cNvSpPr>
            <a:spLocks/>
          </p:cNvSpPr>
          <p:nvPr/>
        </p:nvSpPr>
        <p:spPr bwMode="auto">
          <a:xfrm>
            <a:off x="6410123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>
            <a:off x="2141328" y="398079"/>
            <a:ext cx="2120850" cy="850625"/>
            <a:chOff x="2071754" y="-2086703"/>
            <a:chExt cx="2120850" cy="850625"/>
          </a:xfrm>
        </p:grpSpPr>
        <p:sp>
          <p:nvSpPr>
            <p:cNvPr id="60" name="Freeform 59"/>
            <p:cNvSpPr/>
            <p:nvPr/>
          </p:nvSpPr>
          <p:spPr>
            <a:xfrm>
              <a:off x="3794002" y="-2086703"/>
              <a:ext cx="398602" cy="850625"/>
            </a:xfrm>
            <a:custGeom>
              <a:avLst/>
              <a:gdLst>
                <a:gd name="connsiteX0" fmla="*/ 152400 w 307975"/>
                <a:gd name="connsiteY0" fmla="*/ 0 h 657225"/>
                <a:gd name="connsiteX1" fmla="*/ 215900 w 307975"/>
                <a:gd name="connsiteY1" fmla="*/ 31750 h 657225"/>
                <a:gd name="connsiteX2" fmla="*/ 279400 w 307975"/>
                <a:gd name="connsiteY2" fmla="*/ 95250 h 657225"/>
                <a:gd name="connsiteX3" fmla="*/ 288925 w 307975"/>
                <a:gd name="connsiteY3" fmla="*/ 146050 h 657225"/>
                <a:gd name="connsiteX4" fmla="*/ 292100 w 307975"/>
                <a:gd name="connsiteY4" fmla="*/ 225425 h 657225"/>
                <a:gd name="connsiteX5" fmla="*/ 292100 w 307975"/>
                <a:gd name="connsiteY5" fmla="*/ 301625 h 657225"/>
                <a:gd name="connsiteX6" fmla="*/ 288925 w 307975"/>
                <a:gd name="connsiteY6" fmla="*/ 377825 h 657225"/>
                <a:gd name="connsiteX7" fmla="*/ 307975 w 307975"/>
                <a:gd name="connsiteY7" fmla="*/ 460375 h 657225"/>
                <a:gd name="connsiteX8" fmla="*/ 304800 w 307975"/>
                <a:gd name="connsiteY8" fmla="*/ 523875 h 657225"/>
                <a:gd name="connsiteX9" fmla="*/ 288925 w 307975"/>
                <a:gd name="connsiteY9" fmla="*/ 638175 h 657225"/>
                <a:gd name="connsiteX10" fmla="*/ 269875 w 307975"/>
                <a:gd name="connsiteY10" fmla="*/ 657225 h 657225"/>
                <a:gd name="connsiteX11" fmla="*/ 234950 w 307975"/>
                <a:gd name="connsiteY11" fmla="*/ 581025 h 657225"/>
                <a:gd name="connsiteX12" fmla="*/ 190500 w 307975"/>
                <a:gd name="connsiteY12" fmla="*/ 631825 h 657225"/>
                <a:gd name="connsiteX13" fmla="*/ 149225 w 307975"/>
                <a:gd name="connsiteY13" fmla="*/ 635000 h 657225"/>
                <a:gd name="connsiteX14" fmla="*/ 0 w 307975"/>
                <a:gd name="connsiteY14" fmla="*/ 628650 h 657225"/>
                <a:gd name="connsiteX15" fmla="*/ 66675 w 307975"/>
                <a:gd name="connsiteY15" fmla="*/ 476250 h 657225"/>
                <a:gd name="connsiteX16" fmla="*/ 219075 w 307975"/>
                <a:gd name="connsiteY16" fmla="*/ 479425 h 657225"/>
                <a:gd name="connsiteX17" fmla="*/ 212725 w 307975"/>
                <a:gd name="connsiteY17" fmla="*/ 425450 h 657225"/>
                <a:gd name="connsiteX18" fmla="*/ 228600 w 307975"/>
                <a:gd name="connsiteY18" fmla="*/ 311150 h 657225"/>
                <a:gd name="connsiteX19" fmla="*/ 234950 w 307975"/>
                <a:gd name="connsiteY19" fmla="*/ 263525 h 657225"/>
                <a:gd name="connsiteX20" fmla="*/ 158750 w 307975"/>
                <a:gd name="connsiteY20" fmla="*/ 215900 h 657225"/>
                <a:gd name="connsiteX21" fmla="*/ 101600 w 307975"/>
                <a:gd name="connsiteY21" fmla="*/ 161925 h 657225"/>
                <a:gd name="connsiteX22" fmla="*/ 114300 w 307975"/>
                <a:gd name="connsiteY22" fmla="*/ 60325 h 657225"/>
                <a:gd name="connsiteX23" fmla="*/ 152400 w 307975"/>
                <a:gd name="connsiteY23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975" h="657225">
                  <a:moveTo>
                    <a:pt x="152400" y="0"/>
                  </a:moveTo>
                  <a:lnTo>
                    <a:pt x="215900" y="31750"/>
                  </a:lnTo>
                  <a:lnTo>
                    <a:pt x="279400" y="95250"/>
                  </a:lnTo>
                  <a:lnTo>
                    <a:pt x="288925" y="146050"/>
                  </a:lnTo>
                  <a:lnTo>
                    <a:pt x="292100" y="225425"/>
                  </a:lnTo>
                  <a:lnTo>
                    <a:pt x="292100" y="301625"/>
                  </a:lnTo>
                  <a:lnTo>
                    <a:pt x="288925" y="377825"/>
                  </a:lnTo>
                  <a:lnTo>
                    <a:pt x="307975" y="460375"/>
                  </a:lnTo>
                  <a:lnTo>
                    <a:pt x="304800" y="523875"/>
                  </a:lnTo>
                  <a:lnTo>
                    <a:pt x="288925" y="638175"/>
                  </a:lnTo>
                  <a:lnTo>
                    <a:pt x="269875" y="657225"/>
                  </a:lnTo>
                  <a:lnTo>
                    <a:pt x="234950" y="581025"/>
                  </a:lnTo>
                  <a:lnTo>
                    <a:pt x="190500" y="631825"/>
                  </a:lnTo>
                  <a:lnTo>
                    <a:pt x="149225" y="635000"/>
                  </a:lnTo>
                  <a:lnTo>
                    <a:pt x="0" y="628650"/>
                  </a:lnTo>
                  <a:lnTo>
                    <a:pt x="66675" y="476250"/>
                  </a:lnTo>
                  <a:lnTo>
                    <a:pt x="219075" y="479425"/>
                  </a:lnTo>
                  <a:lnTo>
                    <a:pt x="212725" y="425450"/>
                  </a:lnTo>
                  <a:lnTo>
                    <a:pt x="228600" y="311150"/>
                  </a:lnTo>
                  <a:lnTo>
                    <a:pt x="234950" y="263525"/>
                  </a:lnTo>
                  <a:lnTo>
                    <a:pt x="158750" y="215900"/>
                  </a:lnTo>
                  <a:lnTo>
                    <a:pt x="101600" y="161925"/>
                  </a:lnTo>
                  <a:lnTo>
                    <a:pt x="114300" y="60325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071754" y="-2036327"/>
              <a:ext cx="2085013" cy="749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286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75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375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5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375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path" presetSubtype="0" accel="26000" decel="2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12 0.37685 L -4.16667E-6 -2.59259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6" presetClass="path" presetSubtype="0" accel="26000" decel="2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44 0.13634 L -2.91667E-6 2.22222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72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55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 animBg="1"/>
      <p:bldP spid="290" grpId="1" animBg="1"/>
      <p:bldP spid="23" grpId="0" animBg="1"/>
      <p:bldP spid="23" grpId="1" animBg="1"/>
      <p:bldP spid="291" grpId="0" animBg="1"/>
      <p:bldP spid="291" grpId="1" animBg="1"/>
      <p:bldP spid="292" grpId="0" animBg="1"/>
      <p:bldP spid="292" grpId="1" animBg="1"/>
      <p:bldP spid="33" grpId="0" animBg="1"/>
      <p:bldP spid="54" grpId="0" animBg="1"/>
      <p:bldP spid="55" grpId="0" animBg="1"/>
      <p:bldP spid="56" grpId="2" animBg="1"/>
      <p:bldP spid="57" grpId="0" animBg="1"/>
      <p:bldP spid="57" grpId="1" animBg="1"/>
      <p:bldP spid="57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Picture 1059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12192000" cy="685165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ular Callout 22"/>
          <p:cNvSpPr/>
          <p:nvPr/>
        </p:nvSpPr>
        <p:spPr>
          <a:xfrm>
            <a:off x="8453188" y="709613"/>
            <a:ext cx="3121024" cy="1651701"/>
          </a:xfrm>
          <a:prstGeom prst="wedgeRoundRectCallout">
            <a:avLst>
              <a:gd name="adj1" fmla="val -16099"/>
              <a:gd name="adj2" fmla="val 9258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Happy Hanukkah from </a:t>
            </a:r>
            <a:b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Doctor</a:t>
            </a:r>
            <a:r>
              <a:rPr 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 Dre-</a:t>
            </a:r>
            <a:r>
              <a:rPr lang="en-US" sz="2400" b="1" dirty="0" err="1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idel</a:t>
            </a:r>
            <a:r>
              <a:rPr 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 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651635" y="2051050"/>
            <a:ext cx="3027050" cy="4451350"/>
          </a:xfrm>
          <a:prstGeom prst="rect">
            <a:avLst/>
          </a:prstGeom>
          <a:effectLst>
            <a:reflection blurRad="6350" stA="19000" endPos="35000" dir="5400000" sy="-100000" algn="bl" rotWithShape="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4" name="Freeform 33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sp>
        <p:nvSpPr>
          <p:cNvPr id="39" name="Freeform 16"/>
          <p:cNvSpPr>
            <a:spLocks/>
          </p:cNvSpPr>
          <p:nvPr/>
        </p:nvSpPr>
        <p:spPr bwMode="auto">
          <a:xfrm>
            <a:off x="5925754" y="1151725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2" name="Group 41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grpSp>
        <p:nvGrpSpPr>
          <p:cNvPr id="57" name="Group 56"/>
          <p:cNvGrpSpPr/>
          <p:nvPr/>
        </p:nvGrpSpPr>
        <p:grpSpPr>
          <a:xfrm>
            <a:off x="4963325" y="2457300"/>
            <a:ext cx="458728" cy="522567"/>
            <a:chOff x="4709098" y="3658469"/>
            <a:chExt cx="517643" cy="589681"/>
          </a:xfrm>
        </p:grpSpPr>
        <p:sp>
          <p:nvSpPr>
            <p:cNvPr id="58" name="Down Arrow 57"/>
            <p:cNvSpPr/>
            <p:nvPr/>
          </p:nvSpPr>
          <p:spPr>
            <a:xfrm>
              <a:off x="4850464" y="3658469"/>
              <a:ext cx="205562" cy="369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139" t="6664" r="10855" b="87254"/>
            <a:stretch/>
          </p:blipFill>
          <p:spPr>
            <a:xfrm>
              <a:off x="4709098" y="3965127"/>
              <a:ext cx="517643" cy="283023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60" name="Freeform 16"/>
          <p:cNvSpPr>
            <a:spLocks/>
          </p:cNvSpPr>
          <p:nvPr/>
        </p:nvSpPr>
        <p:spPr bwMode="auto">
          <a:xfrm>
            <a:off x="7796336" y="1606846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" name="Freeform 16"/>
          <p:cNvSpPr>
            <a:spLocks/>
          </p:cNvSpPr>
          <p:nvPr/>
        </p:nvSpPr>
        <p:spPr bwMode="auto">
          <a:xfrm>
            <a:off x="733709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" name="Freeform 16"/>
          <p:cNvSpPr>
            <a:spLocks/>
          </p:cNvSpPr>
          <p:nvPr/>
        </p:nvSpPr>
        <p:spPr bwMode="auto">
          <a:xfrm>
            <a:off x="684113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" name="Freeform 16"/>
          <p:cNvSpPr>
            <a:spLocks/>
          </p:cNvSpPr>
          <p:nvPr/>
        </p:nvSpPr>
        <p:spPr bwMode="auto">
          <a:xfrm>
            <a:off x="6410123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" name="Freeform 16"/>
          <p:cNvSpPr>
            <a:spLocks/>
          </p:cNvSpPr>
          <p:nvPr/>
        </p:nvSpPr>
        <p:spPr bwMode="auto">
          <a:xfrm>
            <a:off x="545730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7153">
            <a:off x="153704" y="2410670"/>
            <a:ext cx="2740595" cy="391905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771" b="89813" l="22647" r="53070">
                        <a14:foregroundMark x1="32469" y1="34511" x2="32469" y2="34511"/>
                        <a14:foregroundMark x1="31651" y1="34304" x2="31651" y2="34304"/>
                        <a14:foregroundMark x1="26739" y1="34511" x2="26739" y2="34511"/>
                        <a14:foregroundMark x1="24829" y1="35135" x2="35880" y2="34304"/>
                        <a14:foregroundMark x1="38881" y1="34304" x2="49932" y2="34304"/>
                        <a14:foregroundMark x1="36562" y1="33888" x2="36016" y2="17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778" t="14538" r="48611" b="14007"/>
          <a:stretch/>
        </p:blipFill>
        <p:spPr>
          <a:xfrm>
            <a:off x="322712" y="2311830"/>
            <a:ext cx="2598288" cy="425690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backgroundMark x1="52660" y1="87004" x2="52660" y2="870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299" t="17117" r="26506" b="10648"/>
          <a:stretch/>
        </p:blipFill>
        <p:spPr>
          <a:xfrm>
            <a:off x="281662" y="2442700"/>
            <a:ext cx="2845661" cy="400307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3148" t="21009" r="31860" b="26850"/>
          <a:stretch/>
        </p:blipFill>
        <p:spPr>
          <a:xfrm>
            <a:off x="313792" y="2383215"/>
            <a:ext cx="2746563" cy="404756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3879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75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375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5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375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75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375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6" presetClass="path" presetSubtype="0" accel="26000" decel="2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12 0.37685 L -4.16667E-6 -2.59259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decel="6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4" grpId="0" animBg="1"/>
      <p:bldP spid="34" grpId="1" animBg="1"/>
      <p:bldP spid="35" grpId="0" animBg="1"/>
      <p:bldP spid="35" grpId="1" animBg="1"/>
      <p:bldP spid="3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4" grpId="1" animBg="1"/>
      <p:bldP spid="64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4700" cy="6856238"/>
          </a:xfrm>
          <a:prstGeom prst="rect">
            <a:avLst/>
          </a:prstGeom>
        </p:spPr>
      </p:pic>
      <p:pic>
        <p:nvPicPr>
          <p:cNvPr id="2005" name="Picture 200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799" y="1700298"/>
            <a:ext cx="4516732" cy="4404844"/>
          </a:xfrm>
          <a:prstGeom prst="rect">
            <a:avLst/>
          </a:prstGeom>
        </p:spPr>
      </p:pic>
      <p:pic>
        <p:nvPicPr>
          <p:cNvPr id="2006" name="Picture 200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089" y="1952414"/>
            <a:ext cx="4350151" cy="4161271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ular Callout 22"/>
          <p:cNvSpPr/>
          <p:nvPr/>
        </p:nvSpPr>
        <p:spPr>
          <a:xfrm>
            <a:off x="8453188" y="709613"/>
            <a:ext cx="3121024" cy="1651701"/>
          </a:xfrm>
          <a:prstGeom prst="wedgeRoundRectCallout">
            <a:avLst>
              <a:gd name="adj1" fmla="val -16099"/>
              <a:gd name="adj2" fmla="val 9258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How does Moses make his Tea?</a:t>
            </a:r>
            <a:endParaRPr lang="en-US" sz="2400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4" name="Freeform 33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8811160" y="1654781"/>
            <a:ext cx="2405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Calibri Light" panose="020F0302020204030204" pitchFamily="34" charset="0"/>
              </a:rPr>
              <a:t>Hebrews it!!</a:t>
            </a:r>
            <a:endParaRPr lang="en-GB" sz="2400" b="1" dirty="0">
              <a:latin typeface="Calibri Light" panose="020F0302020204030204" pitchFamily="34" charset="0"/>
            </a:endParaRPr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>
            <a:off x="5925754" y="1151725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1" name="Group 30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grpSp>
        <p:nvGrpSpPr>
          <p:cNvPr id="54" name="Group 53"/>
          <p:cNvGrpSpPr/>
          <p:nvPr/>
        </p:nvGrpSpPr>
        <p:grpSpPr>
          <a:xfrm>
            <a:off x="4507034" y="2457300"/>
            <a:ext cx="458728" cy="522567"/>
            <a:chOff x="4709098" y="3658469"/>
            <a:chExt cx="517643" cy="589681"/>
          </a:xfrm>
        </p:grpSpPr>
        <p:sp>
          <p:nvSpPr>
            <p:cNvPr id="55" name="Down Arrow 54"/>
            <p:cNvSpPr/>
            <p:nvPr/>
          </p:nvSpPr>
          <p:spPr>
            <a:xfrm>
              <a:off x="4850464" y="3658469"/>
              <a:ext cx="205562" cy="369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139" t="6664" r="10855" b="87254"/>
            <a:stretch/>
          </p:blipFill>
          <p:spPr>
            <a:xfrm>
              <a:off x="4709098" y="3965127"/>
              <a:ext cx="517643" cy="283023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57" name="Freeform 16"/>
          <p:cNvSpPr>
            <a:spLocks/>
          </p:cNvSpPr>
          <p:nvPr/>
        </p:nvSpPr>
        <p:spPr bwMode="auto">
          <a:xfrm>
            <a:off x="7796336" y="1606846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" name="Freeform 16"/>
          <p:cNvSpPr>
            <a:spLocks/>
          </p:cNvSpPr>
          <p:nvPr/>
        </p:nvSpPr>
        <p:spPr bwMode="auto">
          <a:xfrm>
            <a:off x="733709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" name="Freeform 16"/>
          <p:cNvSpPr>
            <a:spLocks/>
          </p:cNvSpPr>
          <p:nvPr/>
        </p:nvSpPr>
        <p:spPr bwMode="auto">
          <a:xfrm>
            <a:off x="684113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" name="Freeform 16"/>
          <p:cNvSpPr>
            <a:spLocks/>
          </p:cNvSpPr>
          <p:nvPr/>
        </p:nvSpPr>
        <p:spPr bwMode="auto">
          <a:xfrm>
            <a:off x="6410123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" name="Freeform 16"/>
          <p:cNvSpPr>
            <a:spLocks/>
          </p:cNvSpPr>
          <p:nvPr/>
        </p:nvSpPr>
        <p:spPr bwMode="auto">
          <a:xfrm>
            <a:off x="545730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" name="Freeform 16"/>
          <p:cNvSpPr>
            <a:spLocks/>
          </p:cNvSpPr>
          <p:nvPr/>
        </p:nvSpPr>
        <p:spPr bwMode="auto">
          <a:xfrm>
            <a:off x="4999694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04" name="Picture 2003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030247" y="4868211"/>
            <a:ext cx="2790861" cy="171341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853" name="Freeform 7"/>
          <p:cNvSpPr>
            <a:spLocks/>
          </p:cNvSpPr>
          <p:nvPr/>
        </p:nvSpPr>
        <p:spPr bwMode="auto">
          <a:xfrm flipH="1">
            <a:off x="1795523" y="2489684"/>
            <a:ext cx="1249267" cy="2835593"/>
          </a:xfrm>
          <a:custGeom>
            <a:avLst/>
            <a:gdLst>
              <a:gd name="T0" fmla="*/ 16 w 1704"/>
              <a:gd name="T1" fmla="*/ 2784 h 3040"/>
              <a:gd name="T2" fmla="*/ 632 w 1704"/>
              <a:gd name="T3" fmla="*/ 2056 h 3040"/>
              <a:gd name="T4" fmla="*/ 784 w 1704"/>
              <a:gd name="T5" fmla="*/ 1408 h 3040"/>
              <a:gd name="T6" fmla="*/ 960 w 1704"/>
              <a:gd name="T7" fmla="*/ 0 h 3040"/>
              <a:gd name="T8" fmla="*/ 912 w 1704"/>
              <a:gd name="T9" fmla="*/ 1224 h 3040"/>
              <a:gd name="T10" fmla="*/ 1000 w 1704"/>
              <a:gd name="T11" fmla="*/ 2264 h 3040"/>
              <a:gd name="T12" fmla="*/ 1320 w 1704"/>
              <a:gd name="T13" fmla="*/ 3040 h 3040"/>
              <a:gd name="T14" fmla="*/ 152 w 1704"/>
              <a:gd name="T15" fmla="*/ 3040 h 3040"/>
              <a:gd name="T16" fmla="*/ 16 w 1704"/>
              <a:gd name="T17" fmla="*/ 2784 h 3040"/>
              <a:gd name="connsiteX0" fmla="*/ 1 w 8180"/>
              <a:gd name="connsiteY0" fmla="*/ 9158 h 10160"/>
              <a:gd name="connsiteX1" fmla="*/ 3616 w 8180"/>
              <a:gd name="connsiteY1" fmla="*/ 6763 h 10160"/>
              <a:gd name="connsiteX2" fmla="*/ 4508 w 8180"/>
              <a:gd name="connsiteY2" fmla="*/ 4632 h 10160"/>
              <a:gd name="connsiteX3" fmla="*/ 5541 w 8180"/>
              <a:gd name="connsiteY3" fmla="*/ 0 h 10160"/>
              <a:gd name="connsiteX4" fmla="*/ 5259 w 8180"/>
              <a:gd name="connsiteY4" fmla="*/ 4026 h 10160"/>
              <a:gd name="connsiteX5" fmla="*/ 5776 w 8180"/>
              <a:gd name="connsiteY5" fmla="*/ 7447 h 10160"/>
              <a:gd name="connsiteX6" fmla="*/ 7653 w 8180"/>
              <a:gd name="connsiteY6" fmla="*/ 10000 h 10160"/>
              <a:gd name="connsiteX7" fmla="*/ 965 w 8180"/>
              <a:gd name="connsiteY7" fmla="*/ 10160 h 10160"/>
              <a:gd name="connsiteX8" fmla="*/ 1 w 8180"/>
              <a:gd name="connsiteY8" fmla="*/ 9158 h 10160"/>
              <a:gd name="connsiteX0" fmla="*/ 1 w 10000"/>
              <a:gd name="connsiteY0" fmla="*/ 9014 h 10075"/>
              <a:gd name="connsiteX1" fmla="*/ 4421 w 10000"/>
              <a:gd name="connsiteY1" fmla="*/ 6656 h 10075"/>
              <a:gd name="connsiteX2" fmla="*/ 5511 w 10000"/>
              <a:gd name="connsiteY2" fmla="*/ 4559 h 10075"/>
              <a:gd name="connsiteX3" fmla="*/ 6774 w 10000"/>
              <a:gd name="connsiteY3" fmla="*/ 0 h 10075"/>
              <a:gd name="connsiteX4" fmla="*/ 6429 w 10000"/>
              <a:gd name="connsiteY4" fmla="*/ 3963 h 10075"/>
              <a:gd name="connsiteX5" fmla="*/ 7061 w 10000"/>
              <a:gd name="connsiteY5" fmla="*/ 7330 h 10075"/>
              <a:gd name="connsiteX6" fmla="*/ 9356 w 10000"/>
              <a:gd name="connsiteY6" fmla="*/ 9843 h 10075"/>
              <a:gd name="connsiteX7" fmla="*/ 1180 w 10000"/>
              <a:gd name="connsiteY7" fmla="*/ 10000 h 10075"/>
              <a:gd name="connsiteX8" fmla="*/ 1 w 10000"/>
              <a:gd name="connsiteY8" fmla="*/ 9014 h 1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075">
                <a:moveTo>
                  <a:pt x="1" y="9014"/>
                </a:moveTo>
                <a:cubicBezTo>
                  <a:pt x="1" y="9014"/>
                  <a:pt x="-114" y="6709"/>
                  <a:pt x="4421" y="6656"/>
                </a:cubicBezTo>
                <a:cubicBezTo>
                  <a:pt x="8955" y="6605"/>
                  <a:pt x="7462" y="4947"/>
                  <a:pt x="5511" y="4559"/>
                </a:cubicBezTo>
                <a:cubicBezTo>
                  <a:pt x="3560" y="4170"/>
                  <a:pt x="3445" y="2538"/>
                  <a:pt x="6774" y="0"/>
                </a:cubicBezTo>
                <a:cubicBezTo>
                  <a:pt x="6774" y="0"/>
                  <a:pt x="3043" y="3083"/>
                  <a:pt x="6429" y="3963"/>
                </a:cubicBezTo>
                <a:cubicBezTo>
                  <a:pt x="9815" y="4844"/>
                  <a:pt x="12111" y="6087"/>
                  <a:pt x="7061" y="7330"/>
                </a:cubicBezTo>
                <a:cubicBezTo>
                  <a:pt x="2010" y="8574"/>
                  <a:pt x="9356" y="9843"/>
                  <a:pt x="9356" y="9843"/>
                </a:cubicBezTo>
                <a:cubicBezTo>
                  <a:pt x="7483" y="10249"/>
                  <a:pt x="1180" y="10000"/>
                  <a:pt x="1180" y="10000"/>
                </a:cubicBezTo>
                <a:cubicBezTo>
                  <a:pt x="1180" y="10000"/>
                  <a:pt x="1" y="9635"/>
                  <a:pt x="1" y="9014"/>
                </a:cubicBezTo>
                <a:close/>
              </a:path>
            </a:pathLst>
          </a:custGeom>
          <a:gradFill>
            <a:gsLst>
              <a:gs pos="8000">
                <a:schemeClr val="bg1">
                  <a:alpha val="55000"/>
                </a:schemeClr>
              </a:gs>
              <a:gs pos="88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24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75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375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5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375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75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375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6" presetClass="path" presetSubtype="0" accel="26000" decel="2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12 0.37685 L -4.16667E-6 -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884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75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0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4" grpId="0" animBg="1"/>
      <p:bldP spid="34" grpId="1" animBg="1"/>
      <p:bldP spid="35" grpId="0" animBg="1"/>
      <p:bldP spid="35" grpId="1" animBg="1"/>
      <p:bldP spid="2" grpId="0"/>
      <p:bldP spid="30" grpId="0" animBg="1"/>
      <p:bldP spid="57" grpId="0" animBg="1"/>
      <p:bldP spid="58" grpId="0" animBg="1"/>
      <p:bldP spid="59" grpId="0" animBg="1"/>
      <p:bldP spid="60" grpId="0" animBg="1"/>
      <p:bldP spid="61" grpId="2" animBg="1"/>
      <p:bldP spid="62" grpId="0" animBg="1"/>
      <p:bldP spid="62" grpId="1" animBg="1"/>
      <p:bldP spid="62" grpId="2" animBg="1"/>
      <p:bldP spid="8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4700" cy="6856238"/>
          </a:xfrm>
          <a:prstGeom prst="rect">
            <a:avLst/>
          </a:prstGeom>
        </p:spPr>
      </p:pic>
      <p:pic>
        <p:nvPicPr>
          <p:cNvPr id="5" name="Hotline Bling Bling Yo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45" y="-723899"/>
            <a:ext cx="12225884" cy="687706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ular Callout 22"/>
          <p:cNvSpPr/>
          <p:nvPr/>
        </p:nvSpPr>
        <p:spPr>
          <a:xfrm>
            <a:off x="8453188" y="709613"/>
            <a:ext cx="3121024" cy="1651701"/>
          </a:xfrm>
          <a:prstGeom prst="wedgeRoundRectCallout">
            <a:avLst>
              <a:gd name="adj1" fmla="val -16099"/>
              <a:gd name="adj2" fmla="val 9258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pPr algn="ctr"/>
            <a:endParaRPr lang="en-US" sz="2400" dirty="0" smtClean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Have a </a:t>
            </a:r>
            <a:r>
              <a:rPr 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Matzah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 ball!</a:t>
            </a:r>
            <a:endParaRPr lang="en-US" sz="2400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4" name="Freeform 33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sp>
        <p:nvSpPr>
          <p:cNvPr id="30" name="Freeform 16"/>
          <p:cNvSpPr>
            <a:spLocks/>
          </p:cNvSpPr>
          <p:nvPr/>
        </p:nvSpPr>
        <p:spPr bwMode="auto">
          <a:xfrm>
            <a:off x="5925754" y="1151725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1" name="Group 30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grpSp>
        <p:nvGrpSpPr>
          <p:cNvPr id="54" name="Group 53"/>
          <p:cNvGrpSpPr/>
          <p:nvPr/>
        </p:nvGrpSpPr>
        <p:grpSpPr>
          <a:xfrm>
            <a:off x="4029763" y="2457300"/>
            <a:ext cx="458728" cy="522567"/>
            <a:chOff x="4709098" y="3658469"/>
            <a:chExt cx="517643" cy="589681"/>
          </a:xfrm>
        </p:grpSpPr>
        <p:sp>
          <p:nvSpPr>
            <p:cNvPr id="55" name="Down Arrow 54"/>
            <p:cNvSpPr/>
            <p:nvPr/>
          </p:nvSpPr>
          <p:spPr>
            <a:xfrm>
              <a:off x="4850464" y="3658469"/>
              <a:ext cx="205562" cy="369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139" t="6664" r="10855" b="87254"/>
            <a:stretch/>
          </p:blipFill>
          <p:spPr>
            <a:xfrm>
              <a:off x="4709098" y="3965127"/>
              <a:ext cx="517643" cy="283023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57" name="Freeform 16"/>
          <p:cNvSpPr>
            <a:spLocks/>
          </p:cNvSpPr>
          <p:nvPr/>
        </p:nvSpPr>
        <p:spPr bwMode="auto">
          <a:xfrm>
            <a:off x="7796336" y="1606846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" name="Freeform 16"/>
          <p:cNvSpPr>
            <a:spLocks/>
          </p:cNvSpPr>
          <p:nvPr/>
        </p:nvSpPr>
        <p:spPr bwMode="auto">
          <a:xfrm>
            <a:off x="733709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" name="Freeform 16"/>
          <p:cNvSpPr>
            <a:spLocks/>
          </p:cNvSpPr>
          <p:nvPr/>
        </p:nvSpPr>
        <p:spPr bwMode="auto">
          <a:xfrm>
            <a:off x="684113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" name="Freeform 16"/>
          <p:cNvSpPr>
            <a:spLocks/>
          </p:cNvSpPr>
          <p:nvPr/>
        </p:nvSpPr>
        <p:spPr bwMode="auto">
          <a:xfrm>
            <a:off x="6410123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" name="Freeform 16"/>
          <p:cNvSpPr>
            <a:spLocks/>
          </p:cNvSpPr>
          <p:nvPr/>
        </p:nvSpPr>
        <p:spPr bwMode="auto">
          <a:xfrm>
            <a:off x="545730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" name="Freeform 16"/>
          <p:cNvSpPr>
            <a:spLocks/>
          </p:cNvSpPr>
          <p:nvPr/>
        </p:nvSpPr>
        <p:spPr bwMode="auto">
          <a:xfrm>
            <a:off x="4999694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" name="Freeform 16"/>
          <p:cNvSpPr>
            <a:spLocks/>
          </p:cNvSpPr>
          <p:nvPr/>
        </p:nvSpPr>
        <p:spPr bwMode="auto">
          <a:xfrm>
            <a:off x="4536118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788" y="4857998"/>
            <a:ext cx="4259667" cy="179994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3710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75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75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375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375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75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375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75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75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375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75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75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path" presetSubtype="0" accel="26000" decel="28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612 0.37685 L -4.16667E-6 -2.59259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88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90"/>
                            </p:stCondLst>
                            <p:childTnLst>
                              <p:par>
                                <p:cTn id="4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9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3" grpId="0" animBg="1"/>
      <p:bldP spid="23" grpId="1" animBg="1"/>
      <p:bldP spid="34" grpId="0" animBg="1"/>
      <p:bldP spid="34" grpId="1" animBg="1"/>
      <p:bldP spid="35" grpId="0" animBg="1"/>
      <p:bldP spid="35" grpId="1" animBg="1"/>
      <p:bldP spid="30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2" animBg="1"/>
      <p:bldP spid="63" grpId="0" animBg="1"/>
      <p:bldP spid="63" grpId="1" animBg="1"/>
      <p:bldP spid="6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4700" cy="6856238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7958117" y="3239177"/>
            <a:ext cx="4071958" cy="3631524"/>
            <a:chOff x="7958117" y="3239177"/>
            <a:chExt cx="4071958" cy="3752166"/>
          </a:xfrm>
        </p:grpSpPr>
        <p:sp>
          <p:nvSpPr>
            <p:cNvPr id="4" name="Rounded Rectangle 3"/>
            <p:cNvSpPr/>
            <p:nvPr/>
          </p:nvSpPr>
          <p:spPr>
            <a:xfrm>
              <a:off x="7958117" y="3239177"/>
              <a:ext cx="4071958" cy="3752166"/>
            </a:xfrm>
            <a:prstGeom prst="roundRect">
              <a:avLst>
                <a:gd name="adj" fmla="val 19532"/>
              </a:avLst>
            </a:prstGeom>
            <a:gradFill flip="none" rotWithShape="1">
              <a:gsLst>
                <a:gs pos="0">
                  <a:srgbClr val="C00000"/>
                </a:gs>
                <a:gs pos="87000">
                  <a:srgbClr val="84121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0954473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799185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10954473" y="5317131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8799185" y="4218036"/>
              <a:ext cx="249792" cy="249792"/>
            </a:xfrm>
            <a:prstGeom prst="ellipse">
              <a:avLst/>
            </a:prstGeom>
            <a:solidFill>
              <a:srgbClr val="68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5"/>
          <p:cNvGrpSpPr>
            <a:grpSpLocks noChangeAspect="1"/>
          </p:cNvGrpSpPr>
          <p:nvPr/>
        </p:nvGrpSpPr>
        <p:grpSpPr bwMode="auto">
          <a:xfrm>
            <a:off x="8300621" y="3138847"/>
            <a:ext cx="3525057" cy="3862663"/>
            <a:chOff x="-43" y="-2183"/>
            <a:chExt cx="7925" cy="8684"/>
          </a:xfrm>
          <a:solidFill>
            <a:schemeClr val="tx1">
              <a:alpha val="27000"/>
            </a:scheme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-43" y="-2183"/>
              <a:ext cx="7925" cy="8684"/>
            </a:xfrm>
            <a:custGeom>
              <a:avLst/>
              <a:gdLst>
                <a:gd name="T0" fmla="*/ 2703 w 3352"/>
                <a:gd name="T1" fmla="*/ 957 h 3673"/>
                <a:gd name="T2" fmla="*/ 2704 w 3352"/>
                <a:gd name="T3" fmla="*/ 958 h 3673"/>
                <a:gd name="T4" fmla="*/ 1796 w 3352"/>
                <a:gd name="T5" fmla="*/ 24 h 3673"/>
                <a:gd name="T6" fmla="*/ 1404 w 3352"/>
                <a:gd name="T7" fmla="*/ 308 h 3673"/>
                <a:gd name="T8" fmla="*/ 1449 w 3352"/>
                <a:gd name="T9" fmla="*/ 292 h 3673"/>
                <a:gd name="T10" fmla="*/ 1369 w 3352"/>
                <a:gd name="T11" fmla="*/ 546 h 3673"/>
                <a:gd name="T12" fmla="*/ 1018 w 3352"/>
                <a:gd name="T13" fmla="*/ 743 h 3673"/>
                <a:gd name="T14" fmla="*/ 805 w 3352"/>
                <a:gd name="T15" fmla="*/ 697 h 3673"/>
                <a:gd name="T16" fmla="*/ 705 w 3352"/>
                <a:gd name="T17" fmla="*/ 799 h 3673"/>
                <a:gd name="T18" fmla="*/ 713 w 3352"/>
                <a:gd name="T19" fmla="*/ 913 h 3673"/>
                <a:gd name="T20" fmla="*/ 664 w 3352"/>
                <a:gd name="T21" fmla="*/ 950 h 3673"/>
                <a:gd name="T22" fmla="*/ 355 w 3352"/>
                <a:gd name="T23" fmla="*/ 1168 h 3673"/>
                <a:gd name="T24" fmla="*/ 311 w 3352"/>
                <a:gd name="T25" fmla="*/ 1226 h 3673"/>
                <a:gd name="T26" fmla="*/ 164 w 3352"/>
                <a:gd name="T27" fmla="*/ 1368 h 3673"/>
                <a:gd name="T28" fmla="*/ 24 w 3352"/>
                <a:gd name="T29" fmla="*/ 1713 h 3673"/>
                <a:gd name="T30" fmla="*/ 30 w 3352"/>
                <a:gd name="T31" fmla="*/ 2099 h 3673"/>
                <a:gd name="T32" fmla="*/ 64 w 3352"/>
                <a:gd name="T33" fmla="*/ 2139 h 3673"/>
                <a:gd name="T34" fmla="*/ 84 w 3352"/>
                <a:gd name="T35" fmla="*/ 2380 h 3673"/>
                <a:gd name="T36" fmla="*/ 51 w 3352"/>
                <a:gd name="T37" fmla="*/ 2774 h 3673"/>
                <a:gd name="T38" fmla="*/ 342 w 3352"/>
                <a:gd name="T39" fmla="*/ 3385 h 3673"/>
                <a:gd name="T40" fmla="*/ 824 w 3352"/>
                <a:gd name="T41" fmla="*/ 3482 h 3673"/>
                <a:gd name="T42" fmla="*/ 962 w 3352"/>
                <a:gd name="T43" fmla="*/ 3646 h 3673"/>
                <a:gd name="T44" fmla="*/ 1195 w 3352"/>
                <a:gd name="T45" fmla="*/ 3673 h 3673"/>
                <a:gd name="T46" fmla="*/ 1365 w 3352"/>
                <a:gd name="T47" fmla="*/ 3627 h 3673"/>
                <a:gd name="T48" fmla="*/ 1537 w 3352"/>
                <a:gd name="T49" fmla="*/ 3660 h 3673"/>
                <a:gd name="T50" fmla="*/ 1577 w 3352"/>
                <a:gd name="T51" fmla="*/ 3442 h 3673"/>
                <a:gd name="T52" fmla="*/ 1570 w 3352"/>
                <a:gd name="T53" fmla="*/ 3357 h 3673"/>
                <a:gd name="T54" fmla="*/ 1673 w 3352"/>
                <a:gd name="T55" fmla="*/ 3335 h 3673"/>
                <a:gd name="T56" fmla="*/ 1810 w 3352"/>
                <a:gd name="T57" fmla="*/ 3330 h 3673"/>
                <a:gd name="T58" fmla="*/ 1759 w 3352"/>
                <a:gd name="T59" fmla="*/ 3479 h 3673"/>
                <a:gd name="T60" fmla="*/ 1804 w 3352"/>
                <a:gd name="T61" fmla="*/ 3504 h 3673"/>
                <a:gd name="T62" fmla="*/ 1841 w 3352"/>
                <a:gd name="T63" fmla="*/ 3660 h 3673"/>
                <a:gd name="T64" fmla="*/ 1991 w 3352"/>
                <a:gd name="T65" fmla="*/ 3638 h 3673"/>
                <a:gd name="T66" fmla="*/ 2183 w 3352"/>
                <a:gd name="T67" fmla="*/ 3673 h 3673"/>
                <a:gd name="T68" fmla="*/ 2389 w 3352"/>
                <a:gd name="T69" fmla="*/ 3643 h 3673"/>
                <a:gd name="T70" fmla="*/ 2545 w 3352"/>
                <a:gd name="T71" fmla="*/ 3504 h 3673"/>
                <a:gd name="T72" fmla="*/ 3248 w 3352"/>
                <a:gd name="T73" fmla="*/ 2724 h 3673"/>
                <a:gd name="T74" fmla="*/ 3162 w 3352"/>
                <a:gd name="T75" fmla="*/ 1791 h 3673"/>
                <a:gd name="T76" fmla="*/ 3066 w 3352"/>
                <a:gd name="T77" fmla="*/ 1432 h 3673"/>
                <a:gd name="T78" fmla="*/ 3075 w 3352"/>
                <a:gd name="T79" fmla="*/ 1344 h 3673"/>
                <a:gd name="T80" fmla="*/ 2792 w 3352"/>
                <a:gd name="T81" fmla="*/ 1025 h 3673"/>
                <a:gd name="T82" fmla="*/ 2715 w 3352"/>
                <a:gd name="T83" fmla="*/ 954 h 3673"/>
                <a:gd name="T84" fmla="*/ 2772 w 3352"/>
                <a:gd name="T85" fmla="*/ 834 h 3673"/>
                <a:gd name="T86" fmla="*/ 2729 w 3352"/>
                <a:gd name="T87" fmla="*/ 694 h 3673"/>
                <a:gd name="T88" fmla="*/ 2484 w 3352"/>
                <a:gd name="T89" fmla="*/ 688 h 3673"/>
                <a:gd name="T90" fmla="*/ 1835 w 3352"/>
                <a:gd name="T91" fmla="*/ 610 h 3673"/>
                <a:gd name="T92" fmla="*/ 1749 w 3352"/>
                <a:gd name="T93" fmla="*/ 604 h 3673"/>
                <a:gd name="T94" fmla="*/ 1755 w 3352"/>
                <a:gd name="T95" fmla="*/ 487 h 3673"/>
                <a:gd name="T96" fmla="*/ 1817 w 3352"/>
                <a:gd name="T97" fmla="*/ 392 h 3673"/>
                <a:gd name="T98" fmla="*/ 1950 w 3352"/>
                <a:gd name="T99" fmla="*/ 358 h 3673"/>
                <a:gd name="T100" fmla="*/ 1956 w 3352"/>
                <a:gd name="T101" fmla="*/ 396 h 3673"/>
                <a:gd name="T102" fmla="*/ 2203 w 3352"/>
                <a:gd name="T103" fmla="*/ 406 h 3673"/>
                <a:gd name="T104" fmla="*/ 1975 w 3352"/>
                <a:gd name="T105" fmla="*/ 0 h 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52" h="3673">
                  <a:moveTo>
                    <a:pt x="2704" y="958"/>
                  </a:moveTo>
                  <a:cubicBezTo>
                    <a:pt x="2703" y="957"/>
                    <a:pt x="2703" y="957"/>
                    <a:pt x="2703" y="957"/>
                  </a:cubicBezTo>
                  <a:cubicBezTo>
                    <a:pt x="2705" y="953"/>
                    <a:pt x="2707" y="951"/>
                    <a:pt x="2708" y="950"/>
                  </a:cubicBezTo>
                  <a:cubicBezTo>
                    <a:pt x="2707" y="952"/>
                    <a:pt x="2705" y="955"/>
                    <a:pt x="2704" y="958"/>
                  </a:cubicBezTo>
                  <a:moveTo>
                    <a:pt x="1975" y="0"/>
                  </a:moveTo>
                  <a:cubicBezTo>
                    <a:pt x="1873" y="0"/>
                    <a:pt x="1796" y="24"/>
                    <a:pt x="1796" y="24"/>
                  </a:cubicBezTo>
                  <a:cubicBezTo>
                    <a:pt x="1698" y="53"/>
                    <a:pt x="1626" y="74"/>
                    <a:pt x="1569" y="130"/>
                  </a:cubicBezTo>
                  <a:cubicBezTo>
                    <a:pt x="1519" y="173"/>
                    <a:pt x="1452" y="238"/>
                    <a:pt x="1404" y="308"/>
                  </a:cubicBezTo>
                  <a:cubicBezTo>
                    <a:pt x="1456" y="279"/>
                    <a:pt x="1456" y="279"/>
                    <a:pt x="1456" y="279"/>
                  </a:cubicBezTo>
                  <a:cubicBezTo>
                    <a:pt x="1452" y="287"/>
                    <a:pt x="1449" y="292"/>
                    <a:pt x="1449" y="292"/>
                  </a:cubicBezTo>
                  <a:cubicBezTo>
                    <a:pt x="1365" y="392"/>
                    <a:pt x="1341" y="627"/>
                    <a:pt x="1341" y="627"/>
                  </a:cubicBezTo>
                  <a:cubicBezTo>
                    <a:pt x="1369" y="546"/>
                    <a:pt x="1369" y="546"/>
                    <a:pt x="1369" y="546"/>
                  </a:cubicBezTo>
                  <a:cubicBezTo>
                    <a:pt x="1364" y="573"/>
                    <a:pt x="1359" y="604"/>
                    <a:pt x="1355" y="636"/>
                  </a:cubicBezTo>
                  <a:cubicBezTo>
                    <a:pt x="1228" y="662"/>
                    <a:pt x="1114" y="701"/>
                    <a:pt x="1018" y="743"/>
                  </a:cubicBezTo>
                  <a:cubicBezTo>
                    <a:pt x="1008" y="739"/>
                    <a:pt x="1000" y="736"/>
                    <a:pt x="993" y="732"/>
                  </a:cubicBezTo>
                  <a:cubicBezTo>
                    <a:pt x="949" y="709"/>
                    <a:pt x="866" y="697"/>
                    <a:pt x="805" y="697"/>
                  </a:cubicBezTo>
                  <a:cubicBezTo>
                    <a:pt x="778" y="697"/>
                    <a:pt x="755" y="699"/>
                    <a:pt x="743" y="704"/>
                  </a:cubicBezTo>
                  <a:cubicBezTo>
                    <a:pt x="716" y="715"/>
                    <a:pt x="704" y="753"/>
                    <a:pt x="705" y="799"/>
                  </a:cubicBezTo>
                  <a:cubicBezTo>
                    <a:pt x="704" y="820"/>
                    <a:pt x="707" y="842"/>
                    <a:pt x="712" y="865"/>
                  </a:cubicBezTo>
                  <a:cubicBezTo>
                    <a:pt x="724" y="920"/>
                    <a:pt x="699" y="895"/>
                    <a:pt x="713" y="913"/>
                  </a:cubicBezTo>
                  <a:cubicBezTo>
                    <a:pt x="681" y="936"/>
                    <a:pt x="664" y="950"/>
                    <a:pt x="664" y="950"/>
                  </a:cubicBezTo>
                  <a:cubicBezTo>
                    <a:pt x="664" y="950"/>
                    <a:pt x="664" y="950"/>
                    <a:pt x="664" y="950"/>
                  </a:cubicBezTo>
                  <a:cubicBezTo>
                    <a:pt x="522" y="1002"/>
                    <a:pt x="416" y="1102"/>
                    <a:pt x="359" y="1166"/>
                  </a:cubicBezTo>
                  <a:cubicBezTo>
                    <a:pt x="355" y="1168"/>
                    <a:pt x="355" y="1168"/>
                    <a:pt x="355" y="1168"/>
                  </a:cubicBezTo>
                  <a:cubicBezTo>
                    <a:pt x="357" y="1168"/>
                    <a:pt x="357" y="1168"/>
                    <a:pt x="357" y="1168"/>
                  </a:cubicBezTo>
                  <a:cubicBezTo>
                    <a:pt x="327" y="1202"/>
                    <a:pt x="311" y="1226"/>
                    <a:pt x="311" y="1226"/>
                  </a:cubicBezTo>
                  <a:cubicBezTo>
                    <a:pt x="264" y="1257"/>
                    <a:pt x="209" y="1303"/>
                    <a:pt x="150" y="1374"/>
                  </a:cubicBezTo>
                  <a:cubicBezTo>
                    <a:pt x="154" y="1371"/>
                    <a:pt x="158" y="1368"/>
                    <a:pt x="164" y="1368"/>
                  </a:cubicBezTo>
                  <a:cubicBezTo>
                    <a:pt x="172" y="1368"/>
                    <a:pt x="181" y="1372"/>
                    <a:pt x="192" y="1383"/>
                  </a:cubicBezTo>
                  <a:cubicBezTo>
                    <a:pt x="218" y="1408"/>
                    <a:pt x="114" y="1432"/>
                    <a:pt x="24" y="1713"/>
                  </a:cubicBezTo>
                  <a:cubicBezTo>
                    <a:pt x="24" y="1713"/>
                    <a:pt x="24" y="1713"/>
                    <a:pt x="24" y="1713"/>
                  </a:cubicBezTo>
                  <a:cubicBezTo>
                    <a:pt x="24" y="1713"/>
                    <a:pt x="0" y="1857"/>
                    <a:pt x="30" y="2099"/>
                  </a:cubicBezTo>
                  <a:cubicBezTo>
                    <a:pt x="59" y="2100"/>
                    <a:pt x="59" y="2100"/>
                    <a:pt x="59" y="2100"/>
                  </a:cubicBezTo>
                  <a:cubicBezTo>
                    <a:pt x="61" y="2113"/>
                    <a:pt x="62" y="2126"/>
                    <a:pt x="64" y="2139"/>
                  </a:cubicBezTo>
                  <a:cubicBezTo>
                    <a:pt x="43" y="2261"/>
                    <a:pt x="45" y="2377"/>
                    <a:pt x="47" y="2469"/>
                  </a:cubicBezTo>
                  <a:cubicBezTo>
                    <a:pt x="84" y="2380"/>
                    <a:pt x="84" y="2380"/>
                    <a:pt x="84" y="2380"/>
                  </a:cubicBezTo>
                  <a:cubicBezTo>
                    <a:pt x="84" y="2380"/>
                    <a:pt x="3" y="2701"/>
                    <a:pt x="30" y="2805"/>
                  </a:cubicBezTo>
                  <a:cubicBezTo>
                    <a:pt x="29" y="2795"/>
                    <a:pt x="34" y="2784"/>
                    <a:pt x="51" y="2774"/>
                  </a:cubicBezTo>
                  <a:cubicBezTo>
                    <a:pt x="48" y="2960"/>
                    <a:pt x="76" y="3008"/>
                    <a:pt x="76" y="3008"/>
                  </a:cubicBezTo>
                  <a:cubicBezTo>
                    <a:pt x="76" y="3008"/>
                    <a:pt x="24" y="3277"/>
                    <a:pt x="342" y="3385"/>
                  </a:cubicBezTo>
                  <a:cubicBezTo>
                    <a:pt x="342" y="3385"/>
                    <a:pt x="371" y="3384"/>
                    <a:pt x="416" y="3384"/>
                  </a:cubicBezTo>
                  <a:cubicBezTo>
                    <a:pt x="535" y="3384"/>
                    <a:pt x="764" y="3395"/>
                    <a:pt x="824" y="3482"/>
                  </a:cubicBezTo>
                  <a:cubicBezTo>
                    <a:pt x="827" y="3541"/>
                    <a:pt x="843" y="3601"/>
                    <a:pt x="886" y="3641"/>
                  </a:cubicBezTo>
                  <a:cubicBezTo>
                    <a:pt x="886" y="3641"/>
                    <a:pt x="917" y="3646"/>
                    <a:pt x="962" y="3646"/>
                  </a:cubicBezTo>
                  <a:cubicBezTo>
                    <a:pt x="1009" y="3646"/>
                    <a:pt x="1071" y="3641"/>
                    <a:pt x="1130" y="3623"/>
                  </a:cubicBezTo>
                  <a:cubicBezTo>
                    <a:pt x="1195" y="3673"/>
                    <a:pt x="1195" y="3673"/>
                    <a:pt x="1195" y="3673"/>
                  </a:cubicBezTo>
                  <a:cubicBezTo>
                    <a:pt x="1205" y="3614"/>
                    <a:pt x="1205" y="3614"/>
                    <a:pt x="1205" y="3614"/>
                  </a:cubicBezTo>
                  <a:cubicBezTo>
                    <a:pt x="1243" y="3620"/>
                    <a:pt x="1307" y="3627"/>
                    <a:pt x="1365" y="3627"/>
                  </a:cubicBezTo>
                  <a:cubicBezTo>
                    <a:pt x="1393" y="3627"/>
                    <a:pt x="1421" y="3625"/>
                    <a:pt x="1443" y="3621"/>
                  </a:cubicBezTo>
                  <a:cubicBezTo>
                    <a:pt x="1537" y="3660"/>
                    <a:pt x="1537" y="3660"/>
                    <a:pt x="1537" y="3660"/>
                  </a:cubicBezTo>
                  <a:cubicBezTo>
                    <a:pt x="1505" y="3584"/>
                    <a:pt x="1505" y="3584"/>
                    <a:pt x="1505" y="3584"/>
                  </a:cubicBezTo>
                  <a:cubicBezTo>
                    <a:pt x="1532" y="3558"/>
                    <a:pt x="1570" y="3510"/>
                    <a:pt x="1577" y="3442"/>
                  </a:cubicBezTo>
                  <a:cubicBezTo>
                    <a:pt x="1619" y="3479"/>
                    <a:pt x="1619" y="3479"/>
                    <a:pt x="1619" y="3479"/>
                  </a:cubicBezTo>
                  <a:cubicBezTo>
                    <a:pt x="1570" y="3357"/>
                    <a:pt x="1570" y="3357"/>
                    <a:pt x="1570" y="3357"/>
                  </a:cubicBezTo>
                  <a:cubicBezTo>
                    <a:pt x="1567" y="3346"/>
                    <a:pt x="1563" y="3335"/>
                    <a:pt x="1559" y="3323"/>
                  </a:cubicBezTo>
                  <a:cubicBezTo>
                    <a:pt x="1559" y="3323"/>
                    <a:pt x="1609" y="3335"/>
                    <a:pt x="1673" y="3335"/>
                  </a:cubicBezTo>
                  <a:cubicBezTo>
                    <a:pt x="1698" y="3335"/>
                    <a:pt x="1725" y="3333"/>
                    <a:pt x="1752" y="3328"/>
                  </a:cubicBezTo>
                  <a:cubicBezTo>
                    <a:pt x="1810" y="3330"/>
                    <a:pt x="1810" y="3330"/>
                    <a:pt x="1810" y="3330"/>
                  </a:cubicBezTo>
                  <a:cubicBezTo>
                    <a:pt x="1801" y="3353"/>
                    <a:pt x="1796" y="3374"/>
                    <a:pt x="1793" y="3395"/>
                  </a:cubicBezTo>
                  <a:cubicBezTo>
                    <a:pt x="1759" y="3479"/>
                    <a:pt x="1759" y="3479"/>
                    <a:pt x="1759" y="3479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793" y="3470"/>
                    <a:pt x="1798" y="3488"/>
                    <a:pt x="1804" y="3504"/>
                  </a:cubicBezTo>
                  <a:cubicBezTo>
                    <a:pt x="1819" y="3547"/>
                    <a:pt x="1846" y="3578"/>
                    <a:pt x="1867" y="3598"/>
                  </a:cubicBezTo>
                  <a:cubicBezTo>
                    <a:pt x="1841" y="3660"/>
                    <a:pt x="1841" y="3660"/>
                    <a:pt x="1841" y="3660"/>
                  </a:cubicBezTo>
                  <a:cubicBezTo>
                    <a:pt x="1914" y="3629"/>
                    <a:pt x="1914" y="3629"/>
                    <a:pt x="1914" y="3629"/>
                  </a:cubicBezTo>
                  <a:cubicBezTo>
                    <a:pt x="1934" y="3636"/>
                    <a:pt x="1961" y="3638"/>
                    <a:pt x="1991" y="3638"/>
                  </a:cubicBezTo>
                  <a:cubicBezTo>
                    <a:pt x="2055" y="3638"/>
                    <a:pt x="2131" y="3626"/>
                    <a:pt x="2174" y="3618"/>
                  </a:cubicBezTo>
                  <a:cubicBezTo>
                    <a:pt x="2183" y="3673"/>
                    <a:pt x="2183" y="3673"/>
                    <a:pt x="2183" y="3673"/>
                  </a:cubicBezTo>
                  <a:cubicBezTo>
                    <a:pt x="2245" y="3625"/>
                    <a:pt x="2245" y="3625"/>
                    <a:pt x="2245" y="3625"/>
                  </a:cubicBezTo>
                  <a:cubicBezTo>
                    <a:pt x="2294" y="3639"/>
                    <a:pt x="2346" y="3643"/>
                    <a:pt x="2389" y="3643"/>
                  </a:cubicBezTo>
                  <a:cubicBezTo>
                    <a:pt x="2447" y="3643"/>
                    <a:pt x="2490" y="3635"/>
                    <a:pt x="2490" y="3635"/>
                  </a:cubicBezTo>
                  <a:cubicBezTo>
                    <a:pt x="2525" y="3600"/>
                    <a:pt x="2540" y="3553"/>
                    <a:pt x="2545" y="3504"/>
                  </a:cubicBezTo>
                  <a:cubicBezTo>
                    <a:pt x="2545" y="3504"/>
                    <a:pt x="2778" y="3346"/>
                    <a:pt x="3024" y="3339"/>
                  </a:cubicBezTo>
                  <a:cubicBezTo>
                    <a:pt x="3024" y="3339"/>
                    <a:pt x="3352" y="3234"/>
                    <a:pt x="3248" y="2724"/>
                  </a:cubicBezTo>
                  <a:cubicBezTo>
                    <a:pt x="3257" y="2640"/>
                    <a:pt x="3252" y="2540"/>
                    <a:pt x="3246" y="2470"/>
                  </a:cubicBezTo>
                  <a:cubicBezTo>
                    <a:pt x="3276" y="2181"/>
                    <a:pt x="3162" y="1791"/>
                    <a:pt x="3162" y="1791"/>
                  </a:cubicBezTo>
                  <a:cubicBezTo>
                    <a:pt x="3234" y="1856"/>
                    <a:pt x="3234" y="1856"/>
                    <a:pt x="3234" y="1856"/>
                  </a:cubicBezTo>
                  <a:cubicBezTo>
                    <a:pt x="3198" y="1672"/>
                    <a:pt x="3066" y="1432"/>
                    <a:pt x="3066" y="1432"/>
                  </a:cubicBezTo>
                  <a:cubicBezTo>
                    <a:pt x="3180" y="1529"/>
                    <a:pt x="3180" y="1529"/>
                    <a:pt x="3180" y="1529"/>
                  </a:cubicBezTo>
                  <a:cubicBezTo>
                    <a:pt x="3160" y="1465"/>
                    <a:pt x="3120" y="1401"/>
                    <a:pt x="3075" y="1344"/>
                  </a:cubicBezTo>
                  <a:cubicBezTo>
                    <a:pt x="3075" y="1344"/>
                    <a:pt x="2977" y="1178"/>
                    <a:pt x="2792" y="1025"/>
                  </a:cubicBezTo>
                  <a:cubicBezTo>
                    <a:pt x="2792" y="1025"/>
                    <a:pt x="2792" y="1025"/>
                    <a:pt x="2792" y="1025"/>
                  </a:cubicBezTo>
                  <a:cubicBezTo>
                    <a:pt x="2766" y="1003"/>
                    <a:pt x="2738" y="982"/>
                    <a:pt x="2709" y="962"/>
                  </a:cubicBezTo>
                  <a:cubicBezTo>
                    <a:pt x="2711" y="960"/>
                    <a:pt x="2713" y="957"/>
                    <a:pt x="2715" y="954"/>
                  </a:cubicBezTo>
                  <a:cubicBezTo>
                    <a:pt x="2728" y="937"/>
                    <a:pt x="2738" y="925"/>
                    <a:pt x="2745" y="914"/>
                  </a:cubicBezTo>
                  <a:cubicBezTo>
                    <a:pt x="2758" y="894"/>
                    <a:pt x="2762" y="878"/>
                    <a:pt x="2772" y="834"/>
                  </a:cubicBezTo>
                  <a:cubicBezTo>
                    <a:pt x="2776" y="817"/>
                    <a:pt x="2777" y="801"/>
                    <a:pt x="2777" y="786"/>
                  </a:cubicBezTo>
                  <a:cubicBezTo>
                    <a:pt x="2777" y="739"/>
                    <a:pt x="2758" y="706"/>
                    <a:pt x="2729" y="694"/>
                  </a:cubicBezTo>
                  <a:cubicBezTo>
                    <a:pt x="2705" y="684"/>
                    <a:pt x="2639" y="671"/>
                    <a:pt x="2578" y="671"/>
                  </a:cubicBezTo>
                  <a:cubicBezTo>
                    <a:pt x="2542" y="671"/>
                    <a:pt x="2508" y="675"/>
                    <a:pt x="2484" y="688"/>
                  </a:cubicBezTo>
                  <a:cubicBezTo>
                    <a:pt x="2462" y="700"/>
                    <a:pt x="2409" y="729"/>
                    <a:pt x="2351" y="752"/>
                  </a:cubicBezTo>
                  <a:cubicBezTo>
                    <a:pt x="2171" y="670"/>
                    <a:pt x="1998" y="627"/>
                    <a:pt x="1835" y="610"/>
                  </a:cubicBezTo>
                  <a:cubicBezTo>
                    <a:pt x="1803" y="606"/>
                    <a:pt x="1774" y="604"/>
                    <a:pt x="1750" y="604"/>
                  </a:cubicBezTo>
                  <a:cubicBezTo>
                    <a:pt x="1749" y="604"/>
                    <a:pt x="1749" y="604"/>
                    <a:pt x="1749" y="604"/>
                  </a:cubicBezTo>
                  <a:cubicBezTo>
                    <a:pt x="1745" y="604"/>
                    <a:pt x="1741" y="604"/>
                    <a:pt x="1737" y="603"/>
                  </a:cubicBezTo>
                  <a:cubicBezTo>
                    <a:pt x="1738" y="575"/>
                    <a:pt x="1741" y="530"/>
                    <a:pt x="1755" y="487"/>
                  </a:cubicBezTo>
                  <a:cubicBezTo>
                    <a:pt x="1764" y="556"/>
                    <a:pt x="1764" y="556"/>
                    <a:pt x="1764" y="556"/>
                  </a:cubicBezTo>
                  <a:cubicBezTo>
                    <a:pt x="1771" y="502"/>
                    <a:pt x="1817" y="392"/>
                    <a:pt x="1817" y="392"/>
                  </a:cubicBezTo>
                  <a:cubicBezTo>
                    <a:pt x="1826" y="384"/>
                    <a:pt x="1837" y="378"/>
                    <a:pt x="1850" y="373"/>
                  </a:cubicBezTo>
                  <a:cubicBezTo>
                    <a:pt x="1880" y="362"/>
                    <a:pt x="1914" y="358"/>
                    <a:pt x="1950" y="358"/>
                  </a:cubicBezTo>
                  <a:cubicBezTo>
                    <a:pt x="1981" y="358"/>
                    <a:pt x="2012" y="361"/>
                    <a:pt x="2042" y="365"/>
                  </a:cubicBezTo>
                  <a:cubicBezTo>
                    <a:pt x="1956" y="396"/>
                    <a:pt x="1956" y="396"/>
                    <a:pt x="1956" y="396"/>
                  </a:cubicBezTo>
                  <a:cubicBezTo>
                    <a:pt x="1995" y="409"/>
                    <a:pt x="2046" y="412"/>
                    <a:pt x="2092" y="412"/>
                  </a:cubicBezTo>
                  <a:cubicBezTo>
                    <a:pt x="2152" y="412"/>
                    <a:pt x="2203" y="406"/>
                    <a:pt x="2203" y="406"/>
                  </a:cubicBezTo>
                  <a:cubicBezTo>
                    <a:pt x="2508" y="313"/>
                    <a:pt x="2297" y="117"/>
                    <a:pt x="2297" y="117"/>
                  </a:cubicBezTo>
                  <a:cubicBezTo>
                    <a:pt x="2199" y="24"/>
                    <a:pt x="2075" y="0"/>
                    <a:pt x="19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00" y="1065"/>
              <a:ext cx="11" cy="17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3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28" y="4449"/>
              <a:ext cx="26" cy="56"/>
            </a:xfrm>
            <a:custGeom>
              <a:avLst/>
              <a:gdLst>
                <a:gd name="T0" fmla="*/ 0 w 11"/>
                <a:gd name="T1" fmla="*/ 0 h 24"/>
                <a:gd name="T2" fmla="*/ 11 w 11"/>
                <a:gd name="T3" fmla="*/ 24 h 24"/>
                <a:gd name="T4" fmla="*/ 0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0" y="0"/>
                  </a:moveTo>
                  <a:cubicBezTo>
                    <a:pt x="0" y="14"/>
                    <a:pt x="11" y="24"/>
                    <a:pt x="11" y="24"/>
                  </a:cubicBezTo>
                  <a:cubicBezTo>
                    <a:pt x="6" y="19"/>
                    <a:pt x="2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116884"/>
            <a:ext cx="12192000" cy="741116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ular Callout 22"/>
          <p:cNvSpPr/>
          <p:nvPr/>
        </p:nvSpPr>
        <p:spPr>
          <a:xfrm>
            <a:off x="8453188" y="709613"/>
            <a:ext cx="3121024" cy="1651701"/>
          </a:xfrm>
          <a:prstGeom prst="wedgeRoundRectCallout">
            <a:avLst>
              <a:gd name="adj1" fmla="val -16099"/>
              <a:gd name="adj2" fmla="val 9258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ctr" anchorCtr="0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Wishing you a </a:t>
            </a:r>
            <a:r>
              <a:rPr 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latke</a:t>
            </a:r>
            <a:r>
              <a:rPr lang="en-US" sz="2400" dirty="0" smtClean="0">
                <a:solidFill>
                  <a:schemeClr val="tx1"/>
                </a:solidFill>
                <a:latin typeface="Calibri Light" panose="020F0302020204030204" pitchFamily="34" charset="0"/>
                <a:cs typeface="Aparajita" panose="020B0604020202020204" pitchFamily="34" charset="0"/>
              </a:rPr>
              <a:t> happiness ! </a:t>
            </a:r>
            <a:endParaRPr lang="en-US" sz="2400" b="1" dirty="0">
              <a:solidFill>
                <a:schemeClr val="tx1"/>
              </a:solidFill>
              <a:latin typeface="Calibri Light" panose="020F0302020204030204" pitchFamily="34" charset="0"/>
              <a:cs typeface="Aparajita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866" y="3038998"/>
            <a:ext cx="3138459" cy="35426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4" name="Freeform 33"/>
          <p:cNvSpPr/>
          <p:nvPr/>
        </p:nvSpPr>
        <p:spPr>
          <a:xfrm>
            <a:off x="9488451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 flipH="1">
            <a:off x="10282064" y="4379237"/>
            <a:ext cx="359684" cy="210720"/>
          </a:xfrm>
          <a:custGeom>
            <a:avLst/>
            <a:gdLst>
              <a:gd name="connsiteX0" fmla="*/ 28575 w 314325"/>
              <a:gd name="connsiteY0" fmla="*/ 104775 h 133350"/>
              <a:gd name="connsiteX1" fmla="*/ 282575 w 314325"/>
              <a:gd name="connsiteY1" fmla="*/ 133350 h 133350"/>
              <a:gd name="connsiteX2" fmla="*/ 314325 w 314325"/>
              <a:gd name="connsiteY2" fmla="*/ 60325 h 133350"/>
              <a:gd name="connsiteX3" fmla="*/ 209550 w 314325"/>
              <a:gd name="connsiteY3" fmla="*/ 0 h 133350"/>
              <a:gd name="connsiteX4" fmla="*/ 130175 w 314325"/>
              <a:gd name="connsiteY4" fmla="*/ 0 h 133350"/>
              <a:gd name="connsiteX5" fmla="*/ 53975 w 314325"/>
              <a:gd name="connsiteY5" fmla="*/ 0 h 133350"/>
              <a:gd name="connsiteX6" fmla="*/ 0 w 314325"/>
              <a:gd name="connsiteY6" fmla="*/ 0 h 133350"/>
              <a:gd name="connsiteX7" fmla="*/ 3175 w 314325"/>
              <a:gd name="connsiteY7" fmla="*/ 60325 h 133350"/>
              <a:gd name="connsiteX8" fmla="*/ 28575 w 314325"/>
              <a:gd name="connsiteY8" fmla="*/ 104775 h 133350"/>
              <a:gd name="connsiteX0" fmla="*/ 28575 w 314325"/>
              <a:gd name="connsiteY0" fmla="*/ 104775 h 130969"/>
              <a:gd name="connsiteX1" fmla="*/ 294482 w 314325"/>
              <a:gd name="connsiteY1" fmla="*/ 130969 h 130969"/>
              <a:gd name="connsiteX2" fmla="*/ 314325 w 314325"/>
              <a:gd name="connsiteY2" fmla="*/ 60325 h 130969"/>
              <a:gd name="connsiteX3" fmla="*/ 209550 w 314325"/>
              <a:gd name="connsiteY3" fmla="*/ 0 h 130969"/>
              <a:gd name="connsiteX4" fmla="*/ 130175 w 314325"/>
              <a:gd name="connsiteY4" fmla="*/ 0 h 130969"/>
              <a:gd name="connsiteX5" fmla="*/ 53975 w 314325"/>
              <a:gd name="connsiteY5" fmla="*/ 0 h 130969"/>
              <a:gd name="connsiteX6" fmla="*/ 0 w 314325"/>
              <a:gd name="connsiteY6" fmla="*/ 0 h 130969"/>
              <a:gd name="connsiteX7" fmla="*/ 3175 w 314325"/>
              <a:gd name="connsiteY7" fmla="*/ 60325 h 130969"/>
              <a:gd name="connsiteX8" fmla="*/ 28575 w 314325"/>
              <a:gd name="connsiteY8" fmla="*/ 104775 h 130969"/>
              <a:gd name="connsiteX0" fmla="*/ 28575 w 326231"/>
              <a:gd name="connsiteY0" fmla="*/ 104775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28575 w 326231"/>
              <a:gd name="connsiteY8" fmla="*/ 104775 h 130969"/>
              <a:gd name="connsiteX0" fmla="*/ 35718 w 326231"/>
              <a:gd name="connsiteY0" fmla="*/ 126206 h 130969"/>
              <a:gd name="connsiteX1" fmla="*/ 294482 w 326231"/>
              <a:gd name="connsiteY1" fmla="*/ 130969 h 130969"/>
              <a:gd name="connsiteX2" fmla="*/ 326231 w 326231"/>
              <a:gd name="connsiteY2" fmla="*/ 65088 h 130969"/>
              <a:gd name="connsiteX3" fmla="*/ 209550 w 326231"/>
              <a:gd name="connsiteY3" fmla="*/ 0 h 130969"/>
              <a:gd name="connsiteX4" fmla="*/ 130175 w 326231"/>
              <a:gd name="connsiteY4" fmla="*/ 0 h 130969"/>
              <a:gd name="connsiteX5" fmla="*/ 53975 w 326231"/>
              <a:gd name="connsiteY5" fmla="*/ 0 h 130969"/>
              <a:gd name="connsiteX6" fmla="*/ 0 w 326231"/>
              <a:gd name="connsiteY6" fmla="*/ 0 h 130969"/>
              <a:gd name="connsiteX7" fmla="*/ 3175 w 326231"/>
              <a:gd name="connsiteY7" fmla="*/ 60325 h 130969"/>
              <a:gd name="connsiteX8" fmla="*/ 35718 w 326231"/>
              <a:gd name="connsiteY8" fmla="*/ 126206 h 130969"/>
              <a:gd name="connsiteX0" fmla="*/ 35718 w 335756"/>
              <a:gd name="connsiteY0" fmla="*/ 126206 h 130969"/>
              <a:gd name="connsiteX1" fmla="*/ 294482 w 335756"/>
              <a:gd name="connsiteY1" fmla="*/ 130969 h 130969"/>
              <a:gd name="connsiteX2" fmla="*/ 335756 w 335756"/>
              <a:gd name="connsiteY2" fmla="*/ 67469 h 130969"/>
              <a:gd name="connsiteX3" fmla="*/ 209550 w 335756"/>
              <a:gd name="connsiteY3" fmla="*/ 0 h 130969"/>
              <a:gd name="connsiteX4" fmla="*/ 130175 w 335756"/>
              <a:gd name="connsiteY4" fmla="*/ 0 h 130969"/>
              <a:gd name="connsiteX5" fmla="*/ 53975 w 335756"/>
              <a:gd name="connsiteY5" fmla="*/ 0 h 130969"/>
              <a:gd name="connsiteX6" fmla="*/ 0 w 335756"/>
              <a:gd name="connsiteY6" fmla="*/ 0 h 130969"/>
              <a:gd name="connsiteX7" fmla="*/ 3175 w 335756"/>
              <a:gd name="connsiteY7" fmla="*/ 60325 h 130969"/>
              <a:gd name="connsiteX8" fmla="*/ 35718 w 335756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3175 w 359568"/>
              <a:gd name="connsiteY7" fmla="*/ 60325 h 130969"/>
              <a:gd name="connsiteX8" fmla="*/ 35718 w 359568"/>
              <a:gd name="connsiteY8" fmla="*/ 126206 h 130969"/>
              <a:gd name="connsiteX0" fmla="*/ 46831 w 370681"/>
              <a:gd name="connsiteY0" fmla="*/ 126206 h 130969"/>
              <a:gd name="connsiteX1" fmla="*/ 305595 w 370681"/>
              <a:gd name="connsiteY1" fmla="*/ 130969 h 130969"/>
              <a:gd name="connsiteX2" fmla="*/ 370681 w 370681"/>
              <a:gd name="connsiteY2" fmla="*/ 12701 h 130969"/>
              <a:gd name="connsiteX3" fmla="*/ 220663 w 370681"/>
              <a:gd name="connsiteY3" fmla="*/ 0 h 130969"/>
              <a:gd name="connsiteX4" fmla="*/ 141288 w 370681"/>
              <a:gd name="connsiteY4" fmla="*/ 0 h 130969"/>
              <a:gd name="connsiteX5" fmla="*/ 65088 w 370681"/>
              <a:gd name="connsiteY5" fmla="*/ 0 h 130969"/>
              <a:gd name="connsiteX6" fmla="*/ 11113 w 370681"/>
              <a:gd name="connsiteY6" fmla="*/ 0 h 130969"/>
              <a:gd name="connsiteX7" fmla="*/ 0 w 370681"/>
              <a:gd name="connsiteY7" fmla="*/ 62706 h 130969"/>
              <a:gd name="connsiteX8" fmla="*/ 46831 w 370681"/>
              <a:gd name="connsiteY8" fmla="*/ 126206 h 130969"/>
              <a:gd name="connsiteX0" fmla="*/ 35718 w 359568"/>
              <a:gd name="connsiteY0" fmla="*/ 126206 h 130969"/>
              <a:gd name="connsiteX1" fmla="*/ 294482 w 359568"/>
              <a:gd name="connsiteY1" fmla="*/ 130969 h 130969"/>
              <a:gd name="connsiteX2" fmla="*/ 359568 w 359568"/>
              <a:gd name="connsiteY2" fmla="*/ 12701 h 130969"/>
              <a:gd name="connsiteX3" fmla="*/ 209550 w 359568"/>
              <a:gd name="connsiteY3" fmla="*/ 0 h 130969"/>
              <a:gd name="connsiteX4" fmla="*/ 130175 w 359568"/>
              <a:gd name="connsiteY4" fmla="*/ 0 h 130969"/>
              <a:gd name="connsiteX5" fmla="*/ 53975 w 359568"/>
              <a:gd name="connsiteY5" fmla="*/ 0 h 130969"/>
              <a:gd name="connsiteX6" fmla="*/ 0 w 359568"/>
              <a:gd name="connsiteY6" fmla="*/ 0 h 130969"/>
              <a:gd name="connsiteX7" fmla="*/ 793 w 359568"/>
              <a:gd name="connsiteY7" fmla="*/ 65088 h 130969"/>
              <a:gd name="connsiteX8" fmla="*/ 35718 w 359568"/>
              <a:gd name="connsiteY8" fmla="*/ 126206 h 130969"/>
              <a:gd name="connsiteX0" fmla="*/ 40480 w 359568"/>
              <a:gd name="connsiteY0" fmla="*/ 145256 h 145256"/>
              <a:gd name="connsiteX1" fmla="*/ 294482 w 359568"/>
              <a:gd name="connsiteY1" fmla="*/ 130969 h 145256"/>
              <a:gd name="connsiteX2" fmla="*/ 359568 w 359568"/>
              <a:gd name="connsiteY2" fmla="*/ 12701 h 145256"/>
              <a:gd name="connsiteX3" fmla="*/ 209550 w 359568"/>
              <a:gd name="connsiteY3" fmla="*/ 0 h 145256"/>
              <a:gd name="connsiteX4" fmla="*/ 130175 w 359568"/>
              <a:gd name="connsiteY4" fmla="*/ 0 h 145256"/>
              <a:gd name="connsiteX5" fmla="*/ 53975 w 359568"/>
              <a:gd name="connsiteY5" fmla="*/ 0 h 145256"/>
              <a:gd name="connsiteX6" fmla="*/ 0 w 359568"/>
              <a:gd name="connsiteY6" fmla="*/ 0 h 145256"/>
              <a:gd name="connsiteX7" fmla="*/ 793 w 359568"/>
              <a:gd name="connsiteY7" fmla="*/ 65088 h 145256"/>
              <a:gd name="connsiteX8" fmla="*/ 40480 w 359568"/>
              <a:gd name="connsiteY8" fmla="*/ 145256 h 145256"/>
              <a:gd name="connsiteX0" fmla="*/ 40480 w 359568"/>
              <a:gd name="connsiteY0" fmla="*/ 145256 h 147638"/>
              <a:gd name="connsiteX1" fmla="*/ 292100 w 359568"/>
              <a:gd name="connsiteY1" fmla="*/ 147638 h 147638"/>
              <a:gd name="connsiteX2" fmla="*/ 359568 w 359568"/>
              <a:gd name="connsiteY2" fmla="*/ 12701 h 147638"/>
              <a:gd name="connsiteX3" fmla="*/ 209550 w 359568"/>
              <a:gd name="connsiteY3" fmla="*/ 0 h 147638"/>
              <a:gd name="connsiteX4" fmla="*/ 130175 w 359568"/>
              <a:gd name="connsiteY4" fmla="*/ 0 h 147638"/>
              <a:gd name="connsiteX5" fmla="*/ 53975 w 359568"/>
              <a:gd name="connsiteY5" fmla="*/ 0 h 147638"/>
              <a:gd name="connsiteX6" fmla="*/ 0 w 359568"/>
              <a:gd name="connsiteY6" fmla="*/ 0 h 147638"/>
              <a:gd name="connsiteX7" fmla="*/ 793 w 359568"/>
              <a:gd name="connsiteY7" fmla="*/ 65088 h 147638"/>
              <a:gd name="connsiteX8" fmla="*/ 40480 w 359568"/>
              <a:gd name="connsiteY8" fmla="*/ 145256 h 147638"/>
              <a:gd name="connsiteX0" fmla="*/ 45242 w 359568"/>
              <a:gd name="connsiteY0" fmla="*/ 150018 h 150018"/>
              <a:gd name="connsiteX1" fmla="*/ 292100 w 359568"/>
              <a:gd name="connsiteY1" fmla="*/ 147638 h 150018"/>
              <a:gd name="connsiteX2" fmla="*/ 359568 w 359568"/>
              <a:gd name="connsiteY2" fmla="*/ 12701 h 150018"/>
              <a:gd name="connsiteX3" fmla="*/ 209550 w 359568"/>
              <a:gd name="connsiteY3" fmla="*/ 0 h 150018"/>
              <a:gd name="connsiteX4" fmla="*/ 130175 w 359568"/>
              <a:gd name="connsiteY4" fmla="*/ 0 h 150018"/>
              <a:gd name="connsiteX5" fmla="*/ 53975 w 359568"/>
              <a:gd name="connsiteY5" fmla="*/ 0 h 150018"/>
              <a:gd name="connsiteX6" fmla="*/ 0 w 359568"/>
              <a:gd name="connsiteY6" fmla="*/ 0 h 150018"/>
              <a:gd name="connsiteX7" fmla="*/ 793 w 359568"/>
              <a:gd name="connsiteY7" fmla="*/ 65088 h 150018"/>
              <a:gd name="connsiteX8" fmla="*/ 45242 w 359568"/>
              <a:gd name="connsiteY8" fmla="*/ 150018 h 150018"/>
              <a:gd name="connsiteX0" fmla="*/ 45242 w 359568"/>
              <a:gd name="connsiteY0" fmla="*/ 150018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45242 w 359568"/>
              <a:gd name="connsiteY8" fmla="*/ 150018 h 169069"/>
              <a:gd name="connsiteX0" fmla="*/ 52385 w 359568"/>
              <a:gd name="connsiteY0" fmla="*/ 164306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52385 w 359568"/>
              <a:gd name="connsiteY8" fmla="*/ 164306 h 169069"/>
              <a:gd name="connsiteX0" fmla="*/ 66672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66672 w 359568"/>
              <a:gd name="connsiteY8" fmla="*/ 150019 h 169069"/>
              <a:gd name="connsiteX0" fmla="*/ 21428 w 359568"/>
              <a:gd name="connsiteY0" fmla="*/ 150019 h 169069"/>
              <a:gd name="connsiteX1" fmla="*/ 292100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21428 w 359568"/>
              <a:gd name="connsiteY0" fmla="*/ 150019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21428 w 359568"/>
              <a:gd name="connsiteY8" fmla="*/ 150019 h 169069"/>
              <a:gd name="connsiteX0" fmla="*/ 14284 w 359568"/>
              <a:gd name="connsiteY0" fmla="*/ 133351 h 169069"/>
              <a:gd name="connsiteX1" fmla="*/ 313532 w 359568"/>
              <a:gd name="connsiteY1" fmla="*/ 169069 h 169069"/>
              <a:gd name="connsiteX2" fmla="*/ 359568 w 359568"/>
              <a:gd name="connsiteY2" fmla="*/ 12701 h 169069"/>
              <a:gd name="connsiteX3" fmla="*/ 209550 w 359568"/>
              <a:gd name="connsiteY3" fmla="*/ 0 h 169069"/>
              <a:gd name="connsiteX4" fmla="*/ 130175 w 359568"/>
              <a:gd name="connsiteY4" fmla="*/ 0 h 169069"/>
              <a:gd name="connsiteX5" fmla="*/ 53975 w 359568"/>
              <a:gd name="connsiteY5" fmla="*/ 0 h 169069"/>
              <a:gd name="connsiteX6" fmla="*/ 0 w 359568"/>
              <a:gd name="connsiteY6" fmla="*/ 0 h 169069"/>
              <a:gd name="connsiteX7" fmla="*/ 793 w 359568"/>
              <a:gd name="connsiteY7" fmla="*/ 65088 h 169069"/>
              <a:gd name="connsiteX8" fmla="*/ 14284 w 359568"/>
              <a:gd name="connsiteY8" fmla="*/ 133351 h 169069"/>
              <a:gd name="connsiteX0" fmla="*/ 15385 w 360669"/>
              <a:gd name="connsiteY0" fmla="*/ 133351 h 169069"/>
              <a:gd name="connsiteX1" fmla="*/ 314633 w 360669"/>
              <a:gd name="connsiteY1" fmla="*/ 169069 h 169069"/>
              <a:gd name="connsiteX2" fmla="*/ 360669 w 360669"/>
              <a:gd name="connsiteY2" fmla="*/ 12701 h 169069"/>
              <a:gd name="connsiteX3" fmla="*/ 210651 w 360669"/>
              <a:gd name="connsiteY3" fmla="*/ 0 h 169069"/>
              <a:gd name="connsiteX4" fmla="*/ 131276 w 360669"/>
              <a:gd name="connsiteY4" fmla="*/ 0 h 169069"/>
              <a:gd name="connsiteX5" fmla="*/ 55076 w 360669"/>
              <a:gd name="connsiteY5" fmla="*/ 0 h 169069"/>
              <a:gd name="connsiteX6" fmla="*/ 1101 w 360669"/>
              <a:gd name="connsiteY6" fmla="*/ 0 h 169069"/>
              <a:gd name="connsiteX7" fmla="*/ 1894 w 360669"/>
              <a:gd name="connsiteY7" fmla="*/ 65088 h 169069"/>
              <a:gd name="connsiteX8" fmla="*/ 15385 w 360669"/>
              <a:gd name="connsiteY8" fmla="*/ 133351 h 169069"/>
              <a:gd name="connsiteX0" fmla="*/ 31238 w 359853"/>
              <a:gd name="connsiteY0" fmla="*/ 128588 h 169069"/>
              <a:gd name="connsiteX1" fmla="*/ 313817 w 359853"/>
              <a:gd name="connsiteY1" fmla="*/ 169069 h 169069"/>
              <a:gd name="connsiteX2" fmla="*/ 359853 w 359853"/>
              <a:gd name="connsiteY2" fmla="*/ 12701 h 169069"/>
              <a:gd name="connsiteX3" fmla="*/ 209835 w 359853"/>
              <a:gd name="connsiteY3" fmla="*/ 0 h 169069"/>
              <a:gd name="connsiteX4" fmla="*/ 130460 w 359853"/>
              <a:gd name="connsiteY4" fmla="*/ 0 h 169069"/>
              <a:gd name="connsiteX5" fmla="*/ 54260 w 359853"/>
              <a:gd name="connsiteY5" fmla="*/ 0 h 169069"/>
              <a:gd name="connsiteX6" fmla="*/ 285 w 359853"/>
              <a:gd name="connsiteY6" fmla="*/ 0 h 169069"/>
              <a:gd name="connsiteX7" fmla="*/ 1078 w 359853"/>
              <a:gd name="connsiteY7" fmla="*/ 65088 h 169069"/>
              <a:gd name="connsiteX8" fmla="*/ 31238 w 359853"/>
              <a:gd name="connsiteY8" fmla="*/ 128588 h 169069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65088 h 145257"/>
              <a:gd name="connsiteX8" fmla="*/ 31238 w 359853"/>
              <a:gd name="connsiteY8" fmla="*/ 128588 h 145257"/>
              <a:gd name="connsiteX0" fmla="*/ 31238 w 359853"/>
              <a:gd name="connsiteY0" fmla="*/ 128588 h 145257"/>
              <a:gd name="connsiteX1" fmla="*/ 318579 w 359853"/>
              <a:gd name="connsiteY1" fmla="*/ 145257 h 145257"/>
              <a:gd name="connsiteX2" fmla="*/ 359853 w 359853"/>
              <a:gd name="connsiteY2" fmla="*/ 12701 h 145257"/>
              <a:gd name="connsiteX3" fmla="*/ 209835 w 359853"/>
              <a:gd name="connsiteY3" fmla="*/ 0 h 145257"/>
              <a:gd name="connsiteX4" fmla="*/ 130460 w 359853"/>
              <a:gd name="connsiteY4" fmla="*/ 0 h 145257"/>
              <a:gd name="connsiteX5" fmla="*/ 54260 w 359853"/>
              <a:gd name="connsiteY5" fmla="*/ 0 h 145257"/>
              <a:gd name="connsiteX6" fmla="*/ 285 w 359853"/>
              <a:gd name="connsiteY6" fmla="*/ 0 h 145257"/>
              <a:gd name="connsiteX7" fmla="*/ 1078 w 359853"/>
              <a:gd name="connsiteY7" fmla="*/ 51956 h 145257"/>
              <a:gd name="connsiteX8" fmla="*/ 31238 w 359853"/>
              <a:gd name="connsiteY8" fmla="*/ 128588 h 145257"/>
              <a:gd name="connsiteX0" fmla="*/ 33556 w 359790"/>
              <a:gd name="connsiteY0" fmla="*/ 117098 h 145257"/>
              <a:gd name="connsiteX1" fmla="*/ 318516 w 359790"/>
              <a:gd name="connsiteY1" fmla="*/ 145257 h 145257"/>
              <a:gd name="connsiteX2" fmla="*/ 359790 w 359790"/>
              <a:gd name="connsiteY2" fmla="*/ 12701 h 145257"/>
              <a:gd name="connsiteX3" fmla="*/ 209772 w 359790"/>
              <a:gd name="connsiteY3" fmla="*/ 0 h 145257"/>
              <a:gd name="connsiteX4" fmla="*/ 130397 w 359790"/>
              <a:gd name="connsiteY4" fmla="*/ 0 h 145257"/>
              <a:gd name="connsiteX5" fmla="*/ 54197 w 359790"/>
              <a:gd name="connsiteY5" fmla="*/ 0 h 145257"/>
              <a:gd name="connsiteX6" fmla="*/ 222 w 359790"/>
              <a:gd name="connsiteY6" fmla="*/ 0 h 145257"/>
              <a:gd name="connsiteX7" fmla="*/ 1015 w 359790"/>
              <a:gd name="connsiteY7" fmla="*/ 51956 h 145257"/>
              <a:gd name="connsiteX8" fmla="*/ 33556 w 359790"/>
              <a:gd name="connsiteY8" fmla="*/ 117098 h 145257"/>
              <a:gd name="connsiteX0" fmla="*/ 38213 w 359684"/>
              <a:gd name="connsiteY0" fmla="*/ 108891 h 145257"/>
              <a:gd name="connsiteX1" fmla="*/ 318410 w 359684"/>
              <a:gd name="connsiteY1" fmla="*/ 145257 h 145257"/>
              <a:gd name="connsiteX2" fmla="*/ 359684 w 359684"/>
              <a:gd name="connsiteY2" fmla="*/ 12701 h 145257"/>
              <a:gd name="connsiteX3" fmla="*/ 209666 w 359684"/>
              <a:gd name="connsiteY3" fmla="*/ 0 h 145257"/>
              <a:gd name="connsiteX4" fmla="*/ 130291 w 359684"/>
              <a:gd name="connsiteY4" fmla="*/ 0 h 145257"/>
              <a:gd name="connsiteX5" fmla="*/ 54091 w 359684"/>
              <a:gd name="connsiteY5" fmla="*/ 0 h 145257"/>
              <a:gd name="connsiteX6" fmla="*/ 116 w 359684"/>
              <a:gd name="connsiteY6" fmla="*/ 0 h 145257"/>
              <a:gd name="connsiteX7" fmla="*/ 909 w 359684"/>
              <a:gd name="connsiteY7" fmla="*/ 51956 h 145257"/>
              <a:gd name="connsiteX8" fmla="*/ 38213 w 359684"/>
              <a:gd name="connsiteY8" fmla="*/ 108891 h 14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84" h="145257">
                <a:moveTo>
                  <a:pt x="38213" y="108891"/>
                </a:moveTo>
                <a:lnTo>
                  <a:pt x="318410" y="145257"/>
                </a:lnTo>
                <a:lnTo>
                  <a:pt x="359684" y="12701"/>
                </a:lnTo>
                <a:lnTo>
                  <a:pt x="209666" y="0"/>
                </a:lnTo>
                <a:lnTo>
                  <a:pt x="130291" y="0"/>
                </a:lnTo>
                <a:lnTo>
                  <a:pt x="54091" y="0"/>
                </a:lnTo>
                <a:lnTo>
                  <a:pt x="116" y="0"/>
                </a:lnTo>
                <a:cubicBezTo>
                  <a:pt x="380" y="21696"/>
                  <a:pt x="645" y="30260"/>
                  <a:pt x="909" y="51956"/>
                </a:cubicBezTo>
                <a:cubicBezTo>
                  <a:pt x="-6500" y="88998"/>
                  <a:pt x="33716" y="86137"/>
                  <a:pt x="38213" y="108891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7972" y="4162425"/>
            <a:ext cx="1485900" cy="247651"/>
          </a:xfrm>
          <a:prstGeom prst="rect">
            <a:avLst/>
          </a:prstGeom>
          <a:effectLst/>
        </p:spPr>
      </p:pic>
      <p:sp>
        <p:nvSpPr>
          <p:cNvPr id="30" name="Freeform 16"/>
          <p:cNvSpPr>
            <a:spLocks/>
          </p:cNvSpPr>
          <p:nvPr/>
        </p:nvSpPr>
        <p:spPr bwMode="auto">
          <a:xfrm>
            <a:off x="5925754" y="1151725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1" name="Group 30"/>
          <p:cNvGrpSpPr/>
          <p:nvPr/>
        </p:nvGrpSpPr>
        <p:grpSpPr>
          <a:xfrm>
            <a:off x="4035324" y="1564632"/>
            <a:ext cx="4174754" cy="5016989"/>
            <a:chOff x="-708766" y="2532101"/>
            <a:chExt cx="4710925" cy="5661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7069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607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9386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2201" y="2532101"/>
              <a:ext cx="515858" cy="1028227"/>
            </a:xfrm>
            <a:prstGeom prst="rect">
              <a:avLst/>
            </a:prstGeom>
            <a:effectLst/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929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6700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9828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8491" y="3063974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86301" y="3075203"/>
              <a:ext cx="515858" cy="871927"/>
            </a:xfrm>
            <a:prstGeom prst="rect">
              <a:avLst/>
            </a:prstGeom>
            <a:effectLst/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08766" y="3539412"/>
              <a:ext cx="4703355" cy="465401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  <a:softEdge rad="0"/>
            </a:effectLst>
          </p:spPr>
        </p:pic>
      </p:grpSp>
      <p:sp>
        <p:nvSpPr>
          <p:cNvPr id="57" name="Freeform 16"/>
          <p:cNvSpPr>
            <a:spLocks/>
          </p:cNvSpPr>
          <p:nvPr/>
        </p:nvSpPr>
        <p:spPr bwMode="auto">
          <a:xfrm>
            <a:off x="7796336" y="1606846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" name="Freeform 16"/>
          <p:cNvSpPr>
            <a:spLocks/>
          </p:cNvSpPr>
          <p:nvPr/>
        </p:nvSpPr>
        <p:spPr bwMode="auto">
          <a:xfrm>
            <a:off x="733709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" name="Freeform 16"/>
          <p:cNvSpPr>
            <a:spLocks/>
          </p:cNvSpPr>
          <p:nvPr/>
        </p:nvSpPr>
        <p:spPr bwMode="auto">
          <a:xfrm>
            <a:off x="684113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" name="Freeform 16"/>
          <p:cNvSpPr>
            <a:spLocks/>
          </p:cNvSpPr>
          <p:nvPr/>
        </p:nvSpPr>
        <p:spPr bwMode="auto">
          <a:xfrm>
            <a:off x="6410123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" name="Freeform 16"/>
          <p:cNvSpPr>
            <a:spLocks/>
          </p:cNvSpPr>
          <p:nvPr/>
        </p:nvSpPr>
        <p:spPr bwMode="auto">
          <a:xfrm>
            <a:off x="545730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" name="Freeform 16"/>
          <p:cNvSpPr>
            <a:spLocks/>
          </p:cNvSpPr>
          <p:nvPr/>
        </p:nvSpPr>
        <p:spPr bwMode="auto">
          <a:xfrm>
            <a:off x="4999694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" name="Freeform 16"/>
          <p:cNvSpPr>
            <a:spLocks/>
          </p:cNvSpPr>
          <p:nvPr/>
        </p:nvSpPr>
        <p:spPr bwMode="auto">
          <a:xfrm>
            <a:off x="4536118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" name="Freeform 16"/>
          <p:cNvSpPr>
            <a:spLocks/>
          </p:cNvSpPr>
          <p:nvPr/>
        </p:nvSpPr>
        <p:spPr bwMode="auto">
          <a:xfrm>
            <a:off x="4078511" y="1627641"/>
            <a:ext cx="372435" cy="595393"/>
          </a:xfrm>
          <a:custGeom>
            <a:avLst/>
            <a:gdLst>
              <a:gd name="T0" fmla="*/ 120 w 365"/>
              <a:gd name="T1" fmla="*/ 542 h 542"/>
              <a:gd name="T2" fmla="*/ 93 w 365"/>
              <a:gd name="T3" fmla="*/ 513 h 542"/>
              <a:gd name="T4" fmla="*/ 43 w 365"/>
              <a:gd name="T5" fmla="*/ 468 h 542"/>
              <a:gd name="T6" fmla="*/ 9 w 365"/>
              <a:gd name="T7" fmla="*/ 316 h 542"/>
              <a:gd name="T8" fmla="*/ 19 w 365"/>
              <a:gd name="T9" fmla="*/ 276 h 542"/>
              <a:gd name="T10" fmla="*/ 42 w 365"/>
              <a:gd name="T11" fmla="*/ 164 h 542"/>
              <a:gd name="T12" fmla="*/ 66 w 365"/>
              <a:gd name="T13" fmla="*/ 247 h 542"/>
              <a:gd name="T14" fmla="*/ 122 w 365"/>
              <a:gd name="T15" fmla="*/ 97 h 542"/>
              <a:gd name="T16" fmla="*/ 122 w 365"/>
              <a:gd name="T17" fmla="*/ 0 h 542"/>
              <a:gd name="T18" fmla="*/ 144 w 365"/>
              <a:gd name="T19" fmla="*/ 14 h 542"/>
              <a:gd name="T20" fmla="*/ 242 w 365"/>
              <a:gd name="T21" fmla="*/ 154 h 542"/>
              <a:gd name="T22" fmla="*/ 253 w 365"/>
              <a:gd name="T23" fmla="*/ 186 h 542"/>
              <a:gd name="T24" fmla="*/ 253 w 365"/>
              <a:gd name="T25" fmla="*/ 92 h 542"/>
              <a:gd name="T26" fmla="*/ 260 w 365"/>
              <a:gd name="T27" fmla="*/ 99 h 542"/>
              <a:gd name="T28" fmla="*/ 340 w 365"/>
              <a:gd name="T29" fmla="*/ 231 h 542"/>
              <a:gd name="T30" fmla="*/ 346 w 365"/>
              <a:gd name="T31" fmla="*/ 398 h 542"/>
              <a:gd name="T32" fmla="*/ 279 w 365"/>
              <a:gd name="T33" fmla="*/ 512 h 542"/>
              <a:gd name="T34" fmla="*/ 251 w 365"/>
              <a:gd name="T35" fmla="*/ 542 h 542"/>
              <a:gd name="T36" fmla="*/ 249 w 365"/>
              <a:gd name="T37" fmla="*/ 540 h 542"/>
              <a:gd name="T38" fmla="*/ 177 w 365"/>
              <a:gd name="T39" fmla="*/ 221 h 542"/>
              <a:gd name="T40" fmla="*/ 154 w 365"/>
              <a:gd name="T41" fmla="*/ 363 h 542"/>
              <a:gd name="T42" fmla="*/ 137 w 365"/>
              <a:gd name="T43" fmla="*/ 291 h 542"/>
              <a:gd name="T44" fmla="*/ 111 w 365"/>
              <a:gd name="T45" fmla="*/ 388 h 542"/>
              <a:gd name="T46" fmla="*/ 101 w 365"/>
              <a:gd name="T47" fmla="*/ 473 h 542"/>
              <a:gd name="T48" fmla="*/ 120 w 365"/>
              <a:gd name="T49" fmla="*/ 542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542">
                <a:moveTo>
                  <a:pt x="120" y="542"/>
                </a:moveTo>
                <a:cubicBezTo>
                  <a:pt x="111" y="535"/>
                  <a:pt x="101" y="521"/>
                  <a:pt x="93" y="513"/>
                </a:cubicBezTo>
                <a:cubicBezTo>
                  <a:pt x="76" y="498"/>
                  <a:pt x="58" y="485"/>
                  <a:pt x="43" y="468"/>
                </a:cubicBezTo>
                <a:cubicBezTo>
                  <a:pt x="7" y="426"/>
                  <a:pt x="0" y="373"/>
                  <a:pt x="9" y="316"/>
                </a:cubicBezTo>
                <a:cubicBezTo>
                  <a:pt x="12" y="302"/>
                  <a:pt x="15" y="289"/>
                  <a:pt x="19" y="276"/>
                </a:cubicBezTo>
                <a:cubicBezTo>
                  <a:pt x="29" y="240"/>
                  <a:pt x="42" y="206"/>
                  <a:pt x="42" y="164"/>
                </a:cubicBezTo>
                <a:cubicBezTo>
                  <a:pt x="57" y="190"/>
                  <a:pt x="61" y="217"/>
                  <a:pt x="66" y="247"/>
                </a:cubicBezTo>
                <a:cubicBezTo>
                  <a:pt x="91" y="199"/>
                  <a:pt x="112" y="152"/>
                  <a:pt x="122" y="97"/>
                </a:cubicBezTo>
                <a:cubicBezTo>
                  <a:pt x="128" y="65"/>
                  <a:pt x="130" y="33"/>
                  <a:pt x="122" y="0"/>
                </a:cubicBezTo>
                <a:cubicBezTo>
                  <a:pt x="129" y="5"/>
                  <a:pt x="137" y="9"/>
                  <a:pt x="144" y="14"/>
                </a:cubicBezTo>
                <a:cubicBezTo>
                  <a:pt x="190" y="46"/>
                  <a:pt x="220" y="95"/>
                  <a:pt x="242" y="154"/>
                </a:cubicBezTo>
                <a:cubicBezTo>
                  <a:pt x="246" y="164"/>
                  <a:pt x="249" y="174"/>
                  <a:pt x="253" y="186"/>
                </a:cubicBezTo>
                <a:cubicBezTo>
                  <a:pt x="269" y="155"/>
                  <a:pt x="264" y="124"/>
                  <a:pt x="253" y="92"/>
                </a:cubicBezTo>
                <a:cubicBezTo>
                  <a:pt x="256" y="95"/>
                  <a:pt x="258" y="97"/>
                  <a:pt x="260" y="99"/>
                </a:cubicBezTo>
                <a:cubicBezTo>
                  <a:pt x="295" y="135"/>
                  <a:pt x="322" y="179"/>
                  <a:pt x="340" y="231"/>
                </a:cubicBezTo>
                <a:cubicBezTo>
                  <a:pt x="360" y="286"/>
                  <a:pt x="365" y="342"/>
                  <a:pt x="346" y="398"/>
                </a:cubicBezTo>
                <a:cubicBezTo>
                  <a:pt x="334" y="435"/>
                  <a:pt x="302" y="487"/>
                  <a:pt x="279" y="512"/>
                </a:cubicBezTo>
                <a:cubicBezTo>
                  <a:pt x="270" y="522"/>
                  <a:pt x="260" y="532"/>
                  <a:pt x="251" y="542"/>
                </a:cubicBezTo>
                <a:cubicBezTo>
                  <a:pt x="250" y="541"/>
                  <a:pt x="250" y="541"/>
                  <a:pt x="249" y="540"/>
                </a:cubicBezTo>
                <a:cubicBezTo>
                  <a:pt x="313" y="371"/>
                  <a:pt x="237" y="262"/>
                  <a:pt x="177" y="221"/>
                </a:cubicBezTo>
                <a:cubicBezTo>
                  <a:pt x="183" y="278"/>
                  <a:pt x="173" y="343"/>
                  <a:pt x="154" y="363"/>
                </a:cubicBezTo>
                <a:cubicBezTo>
                  <a:pt x="154" y="338"/>
                  <a:pt x="151" y="314"/>
                  <a:pt x="137" y="291"/>
                </a:cubicBezTo>
                <a:cubicBezTo>
                  <a:pt x="134" y="328"/>
                  <a:pt x="124" y="358"/>
                  <a:pt x="111" y="388"/>
                </a:cubicBezTo>
                <a:cubicBezTo>
                  <a:pt x="100" y="414"/>
                  <a:pt x="94" y="443"/>
                  <a:pt x="101" y="473"/>
                </a:cubicBezTo>
                <a:cubicBezTo>
                  <a:pt x="106" y="494"/>
                  <a:pt x="114" y="522"/>
                  <a:pt x="120" y="542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38000">
                <a:schemeClr val="accent2"/>
              </a:gs>
              <a:gs pos="88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glow rad="368300">
              <a:schemeClr val="accent4">
                <a:alpha val="51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83" y="3660411"/>
            <a:ext cx="4891633" cy="310129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53200" y="1033546"/>
            <a:ext cx="1770131" cy="1517889"/>
            <a:chOff x="325823" y="1081853"/>
            <a:chExt cx="2476695" cy="2123768"/>
          </a:xfrm>
        </p:grpSpPr>
        <p:sp>
          <p:nvSpPr>
            <p:cNvPr id="9" name="Heart 8"/>
            <p:cNvSpPr/>
            <p:nvPr/>
          </p:nvSpPr>
          <p:spPr>
            <a:xfrm>
              <a:off x="325823" y="1081853"/>
              <a:ext cx="2476695" cy="2123768"/>
            </a:xfrm>
            <a:prstGeom prst="hear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Heart 66"/>
            <p:cNvSpPr/>
            <p:nvPr/>
          </p:nvSpPr>
          <p:spPr>
            <a:xfrm>
              <a:off x="416716" y="1177277"/>
              <a:ext cx="2279772" cy="1954906"/>
            </a:xfrm>
            <a:prstGeom prst="heart">
              <a:avLst/>
            </a:prstGeom>
            <a:solidFill>
              <a:srgbClr val="A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349450" y="3209757"/>
            <a:ext cx="682190" cy="584979"/>
            <a:chOff x="325823" y="1081853"/>
            <a:chExt cx="2476695" cy="2123768"/>
          </a:xfrm>
        </p:grpSpPr>
        <p:sp>
          <p:nvSpPr>
            <p:cNvPr id="69" name="Heart 68"/>
            <p:cNvSpPr/>
            <p:nvPr/>
          </p:nvSpPr>
          <p:spPr>
            <a:xfrm>
              <a:off x="325823" y="1081853"/>
              <a:ext cx="2476695" cy="2123768"/>
            </a:xfrm>
            <a:prstGeom prst="hear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Heart 69"/>
            <p:cNvSpPr/>
            <p:nvPr/>
          </p:nvSpPr>
          <p:spPr>
            <a:xfrm>
              <a:off x="416716" y="1177277"/>
              <a:ext cx="2279772" cy="1954906"/>
            </a:xfrm>
            <a:prstGeom prst="heart">
              <a:avLst/>
            </a:prstGeom>
            <a:solidFill>
              <a:srgbClr val="A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522361" y="1804544"/>
            <a:ext cx="1145870" cy="982585"/>
            <a:chOff x="325823" y="1081853"/>
            <a:chExt cx="2476695" cy="2123768"/>
          </a:xfrm>
        </p:grpSpPr>
        <p:sp>
          <p:nvSpPr>
            <p:cNvPr id="72" name="Heart 71"/>
            <p:cNvSpPr/>
            <p:nvPr/>
          </p:nvSpPr>
          <p:spPr>
            <a:xfrm>
              <a:off x="325823" y="1081853"/>
              <a:ext cx="2476695" cy="2123768"/>
            </a:xfrm>
            <a:prstGeom prst="hear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Heart 72"/>
            <p:cNvSpPr/>
            <p:nvPr/>
          </p:nvSpPr>
          <p:spPr>
            <a:xfrm>
              <a:off x="416717" y="1177277"/>
              <a:ext cx="2279771" cy="1954906"/>
            </a:xfrm>
            <a:prstGeom prst="heart">
              <a:avLst/>
            </a:prstGeom>
            <a:solidFill>
              <a:srgbClr val="A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898860" y="4048733"/>
            <a:ext cx="1145870" cy="982585"/>
            <a:chOff x="325823" y="1081853"/>
            <a:chExt cx="2476695" cy="2123768"/>
          </a:xfrm>
        </p:grpSpPr>
        <p:sp>
          <p:nvSpPr>
            <p:cNvPr id="75" name="Heart 74"/>
            <p:cNvSpPr/>
            <p:nvPr/>
          </p:nvSpPr>
          <p:spPr>
            <a:xfrm>
              <a:off x="325823" y="1081853"/>
              <a:ext cx="2476695" cy="2123768"/>
            </a:xfrm>
            <a:prstGeom prst="hear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Heart 75"/>
            <p:cNvSpPr/>
            <p:nvPr/>
          </p:nvSpPr>
          <p:spPr>
            <a:xfrm>
              <a:off x="416716" y="1177277"/>
              <a:ext cx="2279772" cy="1954906"/>
            </a:xfrm>
            <a:prstGeom prst="heart">
              <a:avLst/>
            </a:prstGeom>
            <a:solidFill>
              <a:srgbClr val="A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109587" y="4184275"/>
            <a:ext cx="1145870" cy="982585"/>
            <a:chOff x="325823" y="1081853"/>
            <a:chExt cx="2476695" cy="2123768"/>
          </a:xfrm>
        </p:grpSpPr>
        <p:sp>
          <p:nvSpPr>
            <p:cNvPr id="78" name="Heart 77"/>
            <p:cNvSpPr/>
            <p:nvPr/>
          </p:nvSpPr>
          <p:spPr>
            <a:xfrm>
              <a:off x="325823" y="1081853"/>
              <a:ext cx="2476695" cy="2123768"/>
            </a:xfrm>
            <a:prstGeom prst="hear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Heart 78"/>
            <p:cNvSpPr/>
            <p:nvPr/>
          </p:nvSpPr>
          <p:spPr>
            <a:xfrm>
              <a:off x="416716" y="1177277"/>
              <a:ext cx="2279772" cy="1954906"/>
            </a:xfrm>
            <a:prstGeom prst="heart">
              <a:avLst/>
            </a:prstGeom>
            <a:solidFill>
              <a:srgbClr val="A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549713" y="3302007"/>
            <a:ext cx="809541" cy="694182"/>
            <a:chOff x="325823" y="1081853"/>
            <a:chExt cx="2476695" cy="2123768"/>
          </a:xfrm>
        </p:grpSpPr>
        <p:sp>
          <p:nvSpPr>
            <p:cNvPr id="81" name="Heart 80"/>
            <p:cNvSpPr/>
            <p:nvPr/>
          </p:nvSpPr>
          <p:spPr>
            <a:xfrm>
              <a:off x="325823" y="1081853"/>
              <a:ext cx="2476695" cy="2123768"/>
            </a:xfrm>
            <a:prstGeom prst="hear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Heart 81"/>
            <p:cNvSpPr/>
            <p:nvPr/>
          </p:nvSpPr>
          <p:spPr>
            <a:xfrm>
              <a:off x="416716" y="1177277"/>
              <a:ext cx="2279772" cy="1954906"/>
            </a:xfrm>
            <a:prstGeom prst="heart">
              <a:avLst/>
            </a:prstGeom>
            <a:solidFill>
              <a:srgbClr val="A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032600" y="2752574"/>
            <a:ext cx="690959" cy="592498"/>
            <a:chOff x="325823" y="1081853"/>
            <a:chExt cx="2476695" cy="2123768"/>
          </a:xfrm>
        </p:grpSpPr>
        <p:sp>
          <p:nvSpPr>
            <p:cNvPr id="84" name="Heart 83"/>
            <p:cNvSpPr/>
            <p:nvPr/>
          </p:nvSpPr>
          <p:spPr>
            <a:xfrm>
              <a:off x="325823" y="1081853"/>
              <a:ext cx="2476695" cy="2123768"/>
            </a:xfrm>
            <a:prstGeom prst="hear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Heart 84"/>
            <p:cNvSpPr/>
            <p:nvPr/>
          </p:nvSpPr>
          <p:spPr>
            <a:xfrm>
              <a:off x="416716" y="1177277"/>
              <a:ext cx="2279772" cy="1954906"/>
            </a:xfrm>
            <a:prstGeom prst="heart">
              <a:avLst/>
            </a:prstGeom>
            <a:solidFill>
              <a:srgbClr val="A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280045" y="5223937"/>
            <a:ext cx="777404" cy="666625"/>
            <a:chOff x="325823" y="1081853"/>
            <a:chExt cx="2476695" cy="2123768"/>
          </a:xfrm>
        </p:grpSpPr>
        <p:sp>
          <p:nvSpPr>
            <p:cNvPr id="87" name="Heart 86"/>
            <p:cNvSpPr/>
            <p:nvPr/>
          </p:nvSpPr>
          <p:spPr>
            <a:xfrm>
              <a:off x="325823" y="1081853"/>
              <a:ext cx="2476695" cy="2123768"/>
            </a:xfrm>
            <a:prstGeom prst="hear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Heart 87"/>
            <p:cNvSpPr/>
            <p:nvPr/>
          </p:nvSpPr>
          <p:spPr>
            <a:xfrm>
              <a:off x="416716" y="1177277"/>
              <a:ext cx="2279772" cy="1954906"/>
            </a:xfrm>
            <a:prstGeom prst="heart">
              <a:avLst/>
            </a:prstGeom>
            <a:solidFill>
              <a:srgbClr val="A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6397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48000" decel="48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75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375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5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375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75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375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5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375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75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375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6" presetClass="path" presetSubtype="0" accel="26000" decel="2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12 0.37685 L -4.16667E-6 -2.59259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0"/>
                            </p:stCondLst>
                            <p:childTnLst>
                              <p:par>
                                <p:cTn id="4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2061 L 1.25E-6 4.81481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2061 L -2.91667E-6 4.81481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indefinite" accel="50000" decel="48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8" dur="1000" fill="hold"/>
                                        <p:tgtEl>
                                          <p:spTgt spid="8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ccel="50000" decel="48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0" dur="1000" fill="hold"/>
                                        <p:tgtEl>
                                          <p:spTgt spid="7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repeatCount="indefinite" accel="50000" decel="48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2" dur="1000" fill="hold"/>
                                        <p:tgtEl>
                                          <p:spTgt spid="7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repeatCount="indefinite" accel="50000" decel="48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6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repeatCount="indefinite" accel="50000" decel="48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6" dur="1000" fill="hold"/>
                                        <p:tgtEl>
                                          <p:spTgt spid="7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repeatCount="indefinite" accel="50000" decel="48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8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repeatCount="indefinite" accel="50000" decel="48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10" dur="1000" fill="hold"/>
                                        <p:tgtEl>
                                          <p:spTgt spid="8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repeatCount="indefinite" accel="50000" decel="48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4" grpId="0" animBg="1"/>
      <p:bldP spid="34" grpId="1" animBg="1"/>
      <p:bldP spid="35" grpId="0" animBg="1"/>
      <p:bldP spid="35" grpId="1" animBg="1"/>
      <p:bldP spid="30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2" animBg="1"/>
      <p:bldP spid="64" grpId="0" animBg="1"/>
      <p:bldP spid="64" grpId="1" animBg="1"/>
      <p:bldP spid="64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4940</TotalTime>
  <Words>86</Words>
  <Application>Microsoft Office PowerPoint</Application>
  <PresentationFormat>Custom</PresentationFormat>
  <Paragraphs>29</Paragraphs>
  <Slides>9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Stodolski</dc:creator>
  <cp:lastModifiedBy>KP</cp:lastModifiedBy>
  <cp:revision>128</cp:revision>
  <dcterms:created xsi:type="dcterms:W3CDTF">2015-11-23T15:11:12Z</dcterms:created>
  <dcterms:modified xsi:type="dcterms:W3CDTF">2015-12-04T15:40:52Z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08345E91-546A-4B15-95A9-0D98C2A818FF</vt:lpwstr>
  </property>
  <property fmtid="{D5CDD505-2E9C-101B-9397-08002B2CF9AE}" pid="3" name="ArticulatePath">
    <vt:lpwstr>8 nights of puns</vt:lpwstr>
  </property>
</Properties>
</file>