
<file path=[Content_Types].xml><?xml version="1.0" encoding="utf-8"?>
<Types xmlns="http://schemas.openxmlformats.org/package/2006/content-types">
  <Default Extension="3gp" ContentType="video/3gpp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6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387" y="2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B11A-0B60-44AD-B300-4F59FC49F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32212-C857-4664-9BF4-2A207BAC8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3D246-A72C-4B32-A67C-5CC843071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6DCD1-4F36-48AA-BA21-BD19FF5BC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18E43-DB57-4B4E-AD37-7D75ED15C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40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55942-CA6D-449E-B8FA-8EEC31E0C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45198-70F9-433D-9A5D-E0053D273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6CE75-C5AF-4B4B-94D3-30A9AC372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C79D0-D53B-4C9F-9E1A-484C315ED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A5E75-8F66-4A86-B236-0E1D31223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09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4A496-999B-4157-AB22-9310A7EC5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074CA-A5C7-49D5-AF0F-4CA80586D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1970A-00D6-48F1-AF0D-AF82496B2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948A8-57E7-4B41-943C-D0CCDE852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C454E-810B-4BB8-BD37-AEBEAEA01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98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10F6A-581A-4B5F-8F28-B9F66202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78046-EE21-4848-BEEE-93080A654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3E64FC-CBFF-43BD-AE09-7D178A996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02FA8-1A15-42B3-B9E8-92D0712E6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73BC7-BBFB-4857-A88F-D528F30C7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13C03-D895-4FC8-BB92-3EE388DEF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44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94C8-7101-4673-9733-BDE45DCCB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41780-BB5D-4AE2-A3BC-DA7D723D9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196720-1801-4A0F-A523-D04EB0EB9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FD48F4-8A29-4889-B51E-C052821B6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E0C456-1EA6-42AB-A8D9-6E7D289E55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146736-E6D3-49B0-BF45-26CEF6702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08C681-5BEA-4628-BEF1-F3BAF91CA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1D0E64-0B69-4B44-8A6B-E3726FD2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47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6FE7B-ECDE-41FD-A525-0FAD4E867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97DD98-4CF6-4AAB-8654-95D3EF20A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99F7F-EFC0-4C75-9620-BD497D1A2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EE9D64-0938-49C7-9EDA-9FF93929C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7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6C947-2C23-4A86-B4F1-72698B7C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13A14-0708-4C7F-A955-BCC189912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E42CA-DD61-4227-A496-794B88B9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10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47491-4F74-490D-A15F-C4CBA8C9C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F9245-CD8F-4476-841A-8AEF681D7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D2E6F-CA8C-44D0-A349-14A95F736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D0A-A8DB-4BD6-BE2C-A81B2EEBA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6561B-AE34-44C5-BC34-65DD1921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85E90-3D5F-4DA9-BA3B-BB32EE59C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75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3BACC-9ABE-404E-A3DE-599855146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3BC24-1BFD-4D02-AE53-59FA05ACD7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C4A61-ED43-4E80-B4A1-BD045ED5F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24F66-B359-41A7-B001-DD3BF401D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F39F7-5A17-4968-B2B4-8758F3083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E3674-C456-4F43-9EA6-6CF83341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05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1D55-2760-4308-AB91-208BD8D9C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77C63-7165-4A8B-8913-592CFA319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40F72-CE56-44E5-B775-6DA57C715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8924D-A5C3-4147-9B95-B80F1CA28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7898A-DB12-46E4-83E5-9A6BF493A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37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F3DF7F-2405-4992-8A00-7772BFC29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8A3F3-A911-4743-B27B-D10DC16AE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0BC0C-FB6E-4B03-91A1-EC79D181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CF9C6-E35A-4F04-B3FE-8B005DCA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A132C-3716-491F-9A0B-3A90AF72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160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15D045-7FCB-4A32-AF4B-C6EEB1539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E5984-9844-468A-A4FC-8CCF94880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5AFB6-1B7E-48E9-8951-6682FAF4E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C9150-DFE7-49B0-932A-9084D604E0ED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2FF80-5C57-4C31-B517-626C6C62D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D7E68-D4B6-40A9-A2C4-AE9926DDD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DDDA4-8A9F-440F-B144-A9248F780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6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3gp"/><Relationship Id="rId1" Type="http://schemas.microsoft.com/office/2007/relationships/media" Target="../media/media3.3gp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>
            <a:extLst>
              <a:ext uri="{FF2B5EF4-FFF2-40B4-BE49-F238E27FC236}">
                <a16:creationId xmlns:a16="http://schemas.microsoft.com/office/drawing/2014/main" id="{DD61A1D3-761A-4B39-8989-910A48B6BA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9" b="59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Video Embed_Star Wars Loop">
            <a:hlinkClick r:id="" action="ppaction://media"/>
            <a:extLst>
              <a:ext uri="{FF2B5EF4-FFF2-40B4-BE49-F238E27FC236}">
                <a16:creationId xmlns:a16="http://schemas.microsoft.com/office/drawing/2014/main" id="{D7111D72-8FE5-48DC-8DE8-5DF6FB8618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646" y="746026"/>
            <a:ext cx="7816184" cy="4333461"/>
          </a:xfrm>
          <a:prstGeom prst="rect">
            <a:avLst/>
          </a:prstGeom>
        </p:spPr>
      </p:pic>
      <p:sp>
        <p:nvSpPr>
          <p:cNvPr id="255" name="WMV V9">
            <a:extLst>
              <a:ext uri="{FF2B5EF4-FFF2-40B4-BE49-F238E27FC236}">
                <a16:creationId xmlns:a16="http://schemas.microsoft.com/office/drawing/2014/main" id="{6D20B6B9-AB58-47BD-86F3-CD3B275ED9C9}"/>
              </a:ext>
            </a:extLst>
          </p:cNvPr>
          <p:cNvSpPr txBox="1"/>
          <p:nvPr/>
        </p:nvSpPr>
        <p:spPr>
          <a:xfrm>
            <a:off x="9495432" y="1729226"/>
            <a:ext cx="2210015" cy="1754326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This is a </a:t>
            </a:r>
            <a:r>
              <a:rPr lang="en-GB" dirty="0">
                <a:solidFill>
                  <a:srgbClr val="FFD24E"/>
                </a:solidFill>
                <a:latin typeface="GT Walsheim Regular" panose="02000503030000020003" pitchFamily="2" charset="0"/>
              </a:rPr>
              <a:t>WMV </a:t>
            </a: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video – does this work for you?</a:t>
            </a:r>
          </a:p>
          <a:p>
            <a:pPr algn="ctr"/>
            <a:endParaRPr lang="en-GB" dirty="0">
              <a:solidFill>
                <a:schemeClr val="bg1"/>
              </a:solidFill>
              <a:latin typeface="GT Walsheim Regular" panose="02000503030000020003" pitchFamily="2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 If so, don’t forget to take a note! </a:t>
            </a:r>
          </a:p>
        </p:txBody>
      </p:sp>
      <p:grpSp>
        <p:nvGrpSpPr>
          <p:cNvPr id="80" name="Next Button">
            <a:extLst>
              <a:ext uri="{FF2B5EF4-FFF2-40B4-BE49-F238E27FC236}">
                <a16:creationId xmlns:a16="http://schemas.microsoft.com/office/drawing/2014/main" id="{BFFCB1E1-EE06-43D8-97AE-4F2A5DFCF290}"/>
              </a:ext>
            </a:extLst>
          </p:cNvPr>
          <p:cNvGrpSpPr/>
          <p:nvPr/>
        </p:nvGrpSpPr>
        <p:grpSpPr>
          <a:xfrm>
            <a:off x="10394070" y="5248394"/>
            <a:ext cx="412738" cy="412738"/>
            <a:chOff x="10394070" y="3674635"/>
            <a:chExt cx="412738" cy="412738"/>
          </a:xfrm>
        </p:grpSpPr>
        <p:sp>
          <p:nvSpPr>
            <p:cNvPr id="81" name="Oval 8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EDC55D5-1D87-49E1-BEBD-1D0B9465DB81}"/>
                </a:ext>
              </a:extLst>
            </p:cNvPr>
            <p:cNvSpPr/>
            <p:nvPr/>
          </p:nvSpPr>
          <p:spPr>
            <a:xfrm>
              <a:off x="10394070" y="3674635"/>
              <a:ext cx="412738" cy="412738"/>
            </a:xfrm>
            <a:prstGeom prst="ellipse">
              <a:avLst/>
            </a:prstGeom>
            <a:solidFill>
              <a:srgbClr val="FFD24E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5A11975F-0391-472A-BF2C-3D50A8A181B6}"/>
                </a:ext>
              </a:extLst>
            </p:cNvPr>
            <p:cNvSpPr/>
            <p:nvPr/>
          </p:nvSpPr>
          <p:spPr>
            <a:xfrm rot="5400000">
              <a:off x="10524421" y="3795334"/>
              <a:ext cx="215393" cy="185684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 cap="rnd">
              <a:solidFill>
                <a:srgbClr val="FFD24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83" name="WMV V9">
            <a:extLst>
              <a:ext uri="{FF2B5EF4-FFF2-40B4-BE49-F238E27FC236}">
                <a16:creationId xmlns:a16="http://schemas.microsoft.com/office/drawing/2014/main" id="{D42C2212-05FF-49D8-996D-501CB99FA276}"/>
              </a:ext>
            </a:extLst>
          </p:cNvPr>
          <p:cNvSpPr txBox="1"/>
          <p:nvPr/>
        </p:nvSpPr>
        <p:spPr>
          <a:xfrm>
            <a:off x="9495432" y="5781039"/>
            <a:ext cx="2210015" cy="646331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Click here for the next clip</a:t>
            </a:r>
          </a:p>
        </p:txBody>
      </p:sp>
      <p:sp>
        <p:nvSpPr>
          <p:cNvPr id="3" name="Rectangle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A50E28-8B9E-42BA-8C49-B18B95610A6A}"/>
              </a:ext>
            </a:extLst>
          </p:cNvPr>
          <p:cNvSpPr/>
          <p:nvPr/>
        </p:nvSpPr>
        <p:spPr>
          <a:xfrm>
            <a:off x="9309100" y="4965700"/>
            <a:ext cx="2584450" cy="1609838"/>
          </a:xfrm>
          <a:prstGeom prst="rect">
            <a:avLst/>
          </a:prstGeom>
          <a:solidFill>
            <a:srgbClr val="7F7F7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98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0120653A-0824-4A0B-9F9C-006CEB6AA0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9" b="59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Video Embed_Star Wars Loop">
            <a:hlinkClick r:id="" action="ppaction://media"/>
            <a:extLst>
              <a:ext uri="{FF2B5EF4-FFF2-40B4-BE49-F238E27FC236}">
                <a16:creationId xmlns:a16="http://schemas.microsoft.com/office/drawing/2014/main" id="{805767D7-9A6D-4905-B1EA-A496D4108B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2049" y="742950"/>
            <a:ext cx="7846831" cy="4318000"/>
          </a:xfrm>
          <a:prstGeom prst="rect">
            <a:avLst/>
          </a:prstGeom>
        </p:spPr>
      </p:pic>
      <p:sp>
        <p:nvSpPr>
          <p:cNvPr id="263" name="AVI MPEG4">
            <a:extLst>
              <a:ext uri="{FF2B5EF4-FFF2-40B4-BE49-F238E27FC236}">
                <a16:creationId xmlns:a16="http://schemas.microsoft.com/office/drawing/2014/main" id="{FC048121-1BD7-409B-8B5C-53CAA6148489}"/>
              </a:ext>
            </a:extLst>
          </p:cNvPr>
          <p:cNvSpPr txBox="1"/>
          <p:nvPr/>
        </p:nvSpPr>
        <p:spPr>
          <a:xfrm>
            <a:off x="9417951" y="1729226"/>
            <a:ext cx="2364978" cy="1754326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This is an </a:t>
            </a:r>
            <a:r>
              <a:rPr lang="en-GB" dirty="0">
                <a:solidFill>
                  <a:srgbClr val="FFD24E"/>
                </a:solidFill>
                <a:latin typeface="GT Walsheim Regular" panose="02000503030000020003" pitchFamily="2" charset="0"/>
              </a:rPr>
              <a:t>AVI </a:t>
            </a: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video – does this work for you?</a:t>
            </a:r>
          </a:p>
          <a:p>
            <a:pPr algn="ctr"/>
            <a:endParaRPr lang="en-GB" dirty="0">
              <a:solidFill>
                <a:schemeClr val="bg1"/>
              </a:solidFill>
              <a:latin typeface="GT Walsheim Regular" panose="02000503030000020003" pitchFamily="2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 If so, don’t forget </a:t>
            </a:r>
            <a:b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</a:b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to take a note! </a:t>
            </a:r>
          </a:p>
        </p:txBody>
      </p:sp>
      <p:sp>
        <p:nvSpPr>
          <p:cNvPr id="83" name="WMV V9">
            <a:extLst>
              <a:ext uri="{FF2B5EF4-FFF2-40B4-BE49-F238E27FC236}">
                <a16:creationId xmlns:a16="http://schemas.microsoft.com/office/drawing/2014/main" id="{820C5619-303E-464D-A43E-65A21E43C903}"/>
              </a:ext>
            </a:extLst>
          </p:cNvPr>
          <p:cNvSpPr txBox="1"/>
          <p:nvPr/>
        </p:nvSpPr>
        <p:spPr>
          <a:xfrm>
            <a:off x="9495432" y="5781039"/>
            <a:ext cx="2210015" cy="646331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Click here for the next clip</a:t>
            </a:r>
          </a:p>
        </p:txBody>
      </p:sp>
      <p:grpSp>
        <p:nvGrpSpPr>
          <p:cNvPr id="86" name="Next Button">
            <a:extLst>
              <a:ext uri="{FF2B5EF4-FFF2-40B4-BE49-F238E27FC236}">
                <a16:creationId xmlns:a16="http://schemas.microsoft.com/office/drawing/2014/main" id="{44BA480E-FD67-4162-A67F-FE0B0AD64B30}"/>
              </a:ext>
            </a:extLst>
          </p:cNvPr>
          <p:cNvGrpSpPr/>
          <p:nvPr/>
        </p:nvGrpSpPr>
        <p:grpSpPr>
          <a:xfrm>
            <a:off x="10394070" y="5248394"/>
            <a:ext cx="412738" cy="412738"/>
            <a:chOff x="10394070" y="3674635"/>
            <a:chExt cx="412738" cy="412738"/>
          </a:xfrm>
        </p:grpSpPr>
        <p:sp>
          <p:nvSpPr>
            <p:cNvPr id="87" name="Oval 8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BD65BA3-3759-427D-82A4-CC17CFC99C39}"/>
                </a:ext>
              </a:extLst>
            </p:cNvPr>
            <p:cNvSpPr/>
            <p:nvPr/>
          </p:nvSpPr>
          <p:spPr>
            <a:xfrm>
              <a:off x="10394070" y="3674635"/>
              <a:ext cx="412738" cy="412738"/>
            </a:xfrm>
            <a:prstGeom prst="ellipse">
              <a:avLst/>
            </a:prstGeom>
            <a:solidFill>
              <a:srgbClr val="FFD24E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8" name="Isosceles Triangle 87">
              <a:extLst>
                <a:ext uri="{FF2B5EF4-FFF2-40B4-BE49-F238E27FC236}">
                  <a16:creationId xmlns:a16="http://schemas.microsoft.com/office/drawing/2014/main" id="{6991BC59-8EE9-4D3B-B8B5-31FE169B44E3}"/>
                </a:ext>
              </a:extLst>
            </p:cNvPr>
            <p:cNvSpPr/>
            <p:nvPr/>
          </p:nvSpPr>
          <p:spPr>
            <a:xfrm rot="5400000">
              <a:off x="10524421" y="3795334"/>
              <a:ext cx="215393" cy="185684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 cap="rnd">
              <a:solidFill>
                <a:srgbClr val="FFD24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84" name="Rectangle 8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148250B-4E96-4E1E-B5C4-F7EAC7F3DE72}"/>
              </a:ext>
            </a:extLst>
          </p:cNvPr>
          <p:cNvSpPr/>
          <p:nvPr/>
        </p:nvSpPr>
        <p:spPr>
          <a:xfrm>
            <a:off x="9309100" y="4965700"/>
            <a:ext cx="2584450" cy="1609838"/>
          </a:xfrm>
          <a:prstGeom prst="rect">
            <a:avLst/>
          </a:prstGeom>
          <a:solidFill>
            <a:srgbClr val="7F7F7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57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B987F0F9-AE64-404E-851C-17C29F158E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9" b="59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Video Embed_Star Wars Loop">
            <a:hlinkClick r:id="" action="ppaction://media"/>
            <a:extLst>
              <a:ext uri="{FF2B5EF4-FFF2-40B4-BE49-F238E27FC236}">
                <a16:creationId xmlns:a16="http://schemas.microsoft.com/office/drawing/2014/main" id="{468CFCB6-DBDD-4C97-85C3-49C556128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8400" y="742949"/>
            <a:ext cx="7827780" cy="4318001"/>
          </a:xfrm>
          <a:prstGeom prst="rect">
            <a:avLst/>
          </a:prstGeom>
        </p:spPr>
      </p:pic>
      <p:sp>
        <p:nvSpPr>
          <p:cNvPr id="267" name="MP4 X264">
            <a:extLst>
              <a:ext uri="{FF2B5EF4-FFF2-40B4-BE49-F238E27FC236}">
                <a16:creationId xmlns:a16="http://schemas.microsoft.com/office/drawing/2014/main" id="{59E99AF1-4FE3-41CB-A332-7DF0350DEFCB}"/>
              </a:ext>
            </a:extLst>
          </p:cNvPr>
          <p:cNvSpPr txBox="1"/>
          <p:nvPr/>
        </p:nvSpPr>
        <p:spPr>
          <a:xfrm>
            <a:off x="9417951" y="1729226"/>
            <a:ext cx="2364978" cy="1754326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This is an </a:t>
            </a:r>
            <a:r>
              <a:rPr lang="en-GB" dirty="0">
                <a:solidFill>
                  <a:srgbClr val="FFD24E"/>
                </a:solidFill>
                <a:latin typeface="GT Walsheim Regular" panose="02000503030000020003" pitchFamily="2" charset="0"/>
              </a:rPr>
              <a:t>H.264 </a:t>
            </a: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video – does this work for you?</a:t>
            </a:r>
          </a:p>
          <a:p>
            <a:pPr algn="ctr"/>
            <a:endParaRPr lang="en-GB" dirty="0">
              <a:solidFill>
                <a:schemeClr val="bg1"/>
              </a:solidFill>
              <a:latin typeface="GT Walsheim Regular" panose="02000503030000020003" pitchFamily="2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 If so, don’t forget </a:t>
            </a:r>
            <a:b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</a:b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to take a note! </a:t>
            </a:r>
          </a:p>
        </p:txBody>
      </p:sp>
      <p:grpSp>
        <p:nvGrpSpPr>
          <p:cNvPr id="80" name="Next Button">
            <a:extLst>
              <a:ext uri="{FF2B5EF4-FFF2-40B4-BE49-F238E27FC236}">
                <a16:creationId xmlns:a16="http://schemas.microsoft.com/office/drawing/2014/main" id="{57FF08F7-29C6-4B90-B1C2-81CB2E235B07}"/>
              </a:ext>
            </a:extLst>
          </p:cNvPr>
          <p:cNvGrpSpPr/>
          <p:nvPr/>
        </p:nvGrpSpPr>
        <p:grpSpPr>
          <a:xfrm>
            <a:off x="10394070" y="5248394"/>
            <a:ext cx="412738" cy="412738"/>
            <a:chOff x="10394070" y="3674635"/>
            <a:chExt cx="412738" cy="412738"/>
          </a:xfrm>
        </p:grpSpPr>
        <p:sp>
          <p:nvSpPr>
            <p:cNvPr id="81" name="Oval 8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2285213-FC9F-45E1-BD7D-31450AC00133}"/>
                </a:ext>
              </a:extLst>
            </p:cNvPr>
            <p:cNvSpPr/>
            <p:nvPr/>
          </p:nvSpPr>
          <p:spPr>
            <a:xfrm>
              <a:off x="10394070" y="3674635"/>
              <a:ext cx="412738" cy="412738"/>
            </a:xfrm>
            <a:prstGeom prst="ellipse">
              <a:avLst/>
            </a:prstGeom>
            <a:solidFill>
              <a:srgbClr val="FFD24E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3CB008AB-7D7A-4EDA-A20A-96A00CF37929}"/>
                </a:ext>
              </a:extLst>
            </p:cNvPr>
            <p:cNvSpPr/>
            <p:nvPr/>
          </p:nvSpPr>
          <p:spPr>
            <a:xfrm rot="5400000">
              <a:off x="10524421" y="3795334"/>
              <a:ext cx="215393" cy="185684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 cap="rnd">
              <a:solidFill>
                <a:srgbClr val="FFD24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83" name="WMV V9">
            <a:extLst>
              <a:ext uri="{FF2B5EF4-FFF2-40B4-BE49-F238E27FC236}">
                <a16:creationId xmlns:a16="http://schemas.microsoft.com/office/drawing/2014/main" id="{55B285C0-3CF4-48F8-978D-1E55DEF94BCE}"/>
              </a:ext>
            </a:extLst>
          </p:cNvPr>
          <p:cNvSpPr txBox="1"/>
          <p:nvPr/>
        </p:nvSpPr>
        <p:spPr>
          <a:xfrm>
            <a:off x="9495432" y="5781039"/>
            <a:ext cx="2210015" cy="646331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Click here for the next clip</a:t>
            </a:r>
          </a:p>
        </p:txBody>
      </p:sp>
      <p:sp>
        <p:nvSpPr>
          <p:cNvPr id="84" name="Rectangle 8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7D7C2B9-A9C8-452A-856E-0997A1843CC0}"/>
              </a:ext>
            </a:extLst>
          </p:cNvPr>
          <p:cNvSpPr/>
          <p:nvPr/>
        </p:nvSpPr>
        <p:spPr>
          <a:xfrm>
            <a:off x="9309100" y="4965700"/>
            <a:ext cx="2584450" cy="1609838"/>
          </a:xfrm>
          <a:prstGeom prst="rect">
            <a:avLst/>
          </a:prstGeom>
          <a:solidFill>
            <a:srgbClr val="7F7F7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4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8C096829-F560-49DB-A42F-2A5F07860D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9" b="59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Video Embed_Star Wars Loop">
            <a:hlinkClick r:id="" action="ppaction://media"/>
            <a:extLst>
              <a:ext uri="{FF2B5EF4-FFF2-40B4-BE49-F238E27FC236}">
                <a16:creationId xmlns:a16="http://schemas.microsoft.com/office/drawing/2014/main" id="{44D13F04-6251-4569-A9E6-747DED2276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5824" b="15686"/>
          <a:stretch/>
        </p:blipFill>
        <p:spPr>
          <a:xfrm>
            <a:off x="1174750" y="742949"/>
            <a:ext cx="7813454" cy="4318001"/>
          </a:xfrm>
          <a:prstGeom prst="rect">
            <a:avLst/>
          </a:prstGeom>
        </p:spPr>
      </p:pic>
      <p:sp>
        <p:nvSpPr>
          <p:cNvPr id="268" name="AXI XVID MPEG4">
            <a:extLst>
              <a:ext uri="{FF2B5EF4-FFF2-40B4-BE49-F238E27FC236}">
                <a16:creationId xmlns:a16="http://schemas.microsoft.com/office/drawing/2014/main" id="{7A20FB87-0ADF-4519-81C0-FAAB2EF6F0B3}"/>
              </a:ext>
            </a:extLst>
          </p:cNvPr>
          <p:cNvSpPr txBox="1"/>
          <p:nvPr/>
        </p:nvSpPr>
        <p:spPr>
          <a:xfrm>
            <a:off x="9417951" y="1729226"/>
            <a:ext cx="2364978" cy="1754326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This is an </a:t>
            </a:r>
            <a:r>
              <a:rPr lang="en-GB" dirty="0">
                <a:solidFill>
                  <a:srgbClr val="FFD24E"/>
                </a:solidFill>
                <a:latin typeface="GT Walsheim Regular" panose="02000503030000020003" pitchFamily="2" charset="0"/>
              </a:rPr>
              <a:t>MPEG4 </a:t>
            </a: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video – does this work for you?</a:t>
            </a:r>
          </a:p>
          <a:p>
            <a:pPr algn="ctr"/>
            <a:endParaRPr lang="en-GB" dirty="0">
              <a:solidFill>
                <a:schemeClr val="bg1"/>
              </a:solidFill>
              <a:latin typeface="GT Walsheim Regular" panose="02000503030000020003" pitchFamily="2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 If so, don’t forget </a:t>
            </a:r>
            <a:b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</a:b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to take a note! </a:t>
            </a:r>
          </a:p>
        </p:txBody>
      </p:sp>
      <p:grpSp>
        <p:nvGrpSpPr>
          <p:cNvPr id="80" name="Next Button">
            <a:extLst>
              <a:ext uri="{FF2B5EF4-FFF2-40B4-BE49-F238E27FC236}">
                <a16:creationId xmlns:a16="http://schemas.microsoft.com/office/drawing/2014/main" id="{5E27D7F1-C58B-48F3-941F-451D486FE56E}"/>
              </a:ext>
            </a:extLst>
          </p:cNvPr>
          <p:cNvGrpSpPr/>
          <p:nvPr/>
        </p:nvGrpSpPr>
        <p:grpSpPr>
          <a:xfrm>
            <a:off x="10394070" y="5248394"/>
            <a:ext cx="412738" cy="412738"/>
            <a:chOff x="10394070" y="3674635"/>
            <a:chExt cx="412738" cy="412738"/>
          </a:xfrm>
        </p:grpSpPr>
        <p:sp>
          <p:nvSpPr>
            <p:cNvPr id="81" name="Oval 8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885E2A4-39D1-48FB-AD11-22FAA9E2E7A2}"/>
                </a:ext>
              </a:extLst>
            </p:cNvPr>
            <p:cNvSpPr/>
            <p:nvPr/>
          </p:nvSpPr>
          <p:spPr>
            <a:xfrm>
              <a:off x="10394070" y="3674635"/>
              <a:ext cx="412738" cy="412738"/>
            </a:xfrm>
            <a:prstGeom prst="ellipse">
              <a:avLst/>
            </a:prstGeom>
            <a:solidFill>
              <a:srgbClr val="FFD24E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3AF81ECE-827B-416D-A46F-71CE70FC0BDB}"/>
                </a:ext>
              </a:extLst>
            </p:cNvPr>
            <p:cNvSpPr/>
            <p:nvPr/>
          </p:nvSpPr>
          <p:spPr>
            <a:xfrm rot="5400000">
              <a:off x="10524421" y="3795334"/>
              <a:ext cx="215393" cy="185684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 cap="rnd">
              <a:solidFill>
                <a:srgbClr val="FFD24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83" name="WMV V9">
            <a:extLst>
              <a:ext uri="{FF2B5EF4-FFF2-40B4-BE49-F238E27FC236}">
                <a16:creationId xmlns:a16="http://schemas.microsoft.com/office/drawing/2014/main" id="{A48A1632-80AC-4E0E-8F8C-0C06B1BF561E}"/>
              </a:ext>
            </a:extLst>
          </p:cNvPr>
          <p:cNvSpPr txBox="1"/>
          <p:nvPr/>
        </p:nvSpPr>
        <p:spPr>
          <a:xfrm>
            <a:off x="9495432" y="5781039"/>
            <a:ext cx="2210015" cy="646331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Click here for the next clip</a:t>
            </a:r>
          </a:p>
        </p:txBody>
      </p:sp>
      <p:sp>
        <p:nvSpPr>
          <p:cNvPr id="84" name="Rectangle 8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92466B-EE49-48CA-8F08-7AAC7089253F}"/>
              </a:ext>
            </a:extLst>
          </p:cNvPr>
          <p:cNvSpPr/>
          <p:nvPr/>
        </p:nvSpPr>
        <p:spPr>
          <a:xfrm>
            <a:off x="9309100" y="4965700"/>
            <a:ext cx="2584450" cy="1609838"/>
          </a:xfrm>
          <a:prstGeom prst="rect">
            <a:avLst/>
          </a:prstGeom>
          <a:solidFill>
            <a:srgbClr val="7F7F7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17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AACBBB21-F234-4FA4-9B26-32BEEEB745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9" b="59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Video Embed_Star Wars Loop">
            <a:hlinkClick r:id="" action="ppaction://media"/>
            <a:extLst>
              <a:ext uri="{FF2B5EF4-FFF2-40B4-BE49-F238E27FC236}">
                <a16:creationId xmlns:a16="http://schemas.microsoft.com/office/drawing/2014/main" id="{B109AA8F-71B2-4F49-83FC-1A1534AE40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009" r="1009"/>
          <a:stretch/>
        </p:blipFill>
        <p:spPr>
          <a:xfrm>
            <a:off x="1155700" y="730251"/>
            <a:ext cx="7853179" cy="4337050"/>
          </a:xfrm>
          <a:prstGeom prst="rect">
            <a:avLst/>
          </a:prstGeom>
        </p:spPr>
      </p:pic>
      <p:sp>
        <p:nvSpPr>
          <p:cNvPr id="255" name="WMV V9">
            <a:extLst>
              <a:ext uri="{FF2B5EF4-FFF2-40B4-BE49-F238E27FC236}">
                <a16:creationId xmlns:a16="http://schemas.microsoft.com/office/drawing/2014/main" id="{6D20B6B9-AB58-47BD-86F3-CD3B275ED9C9}"/>
              </a:ext>
            </a:extLst>
          </p:cNvPr>
          <p:cNvSpPr txBox="1"/>
          <p:nvPr/>
        </p:nvSpPr>
        <p:spPr>
          <a:xfrm>
            <a:off x="9495432" y="1729226"/>
            <a:ext cx="2210015" cy="1754326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This is a </a:t>
            </a:r>
            <a:r>
              <a:rPr lang="en-GB" dirty="0" err="1">
                <a:solidFill>
                  <a:srgbClr val="FFD24E"/>
                </a:solidFill>
                <a:latin typeface="GT Walsheim Regular" panose="02000503030000020003" pitchFamily="2" charset="0"/>
              </a:rPr>
              <a:t>Quicktime</a:t>
            </a:r>
            <a:r>
              <a:rPr lang="en-GB" dirty="0">
                <a:solidFill>
                  <a:srgbClr val="FFD24E"/>
                </a:solidFill>
                <a:latin typeface="GT Walsheim Regular" panose="02000503030000020003" pitchFamily="2" charset="0"/>
              </a:rPr>
              <a:t> </a:t>
            </a:r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video – does this work for you?</a:t>
            </a:r>
          </a:p>
          <a:p>
            <a:pPr algn="ctr"/>
            <a:endParaRPr lang="en-GB" dirty="0">
              <a:solidFill>
                <a:schemeClr val="bg1"/>
              </a:solidFill>
              <a:latin typeface="GT Walsheim Regular" panose="02000503030000020003" pitchFamily="2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 If so, don’t forget to take a note! </a:t>
            </a:r>
          </a:p>
        </p:txBody>
      </p:sp>
      <p:grpSp>
        <p:nvGrpSpPr>
          <p:cNvPr id="80" name="Next Button">
            <a:extLst>
              <a:ext uri="{FF2B5EF4-FFF2-40B4-BE49-F238E27FC236}">
                <a16:creationId xmlns:a16="http://schemas.microsoft.com/office/drawing/2014/main" id="{6ECBF094-1462-4926-928E-13008E9280BF}"/>
              </a:ext>
            </a:extLst>
          </p:cNvPr>
          <p:cNvGrpSpPr/>
          <p:nvPr/>
        </p:nvGrpSpPr>
        <p:grpSpPr>
          <a:xfrm>
            <a:off x="10394070" y="5248394"/>
            <a:ext cx="412738" cy="412738"/>
            <a:chOff x="10394070" y="3674635"/>
            <a:chExt cx="412738" cy="412738"/>
          </a:xfrm>
        </p:grpSpPr>
        <p:sp>
          <p:nvSpPr>
            <p:cNvPr id="81" name="Oval 8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63226BB-5B0B-4380-9731-8BA188CD352C}"/>
                </a:ext>
              </a:extLst>
            </p:cNvPr>
            <p:cNvSpPr/>
            <p:nvPr/>
          </p:nvSpPr>
          <p:spPr>
            <a:xfrm>
              <a:off x="10394070" y="3674635"/>
              <a:ext cx="412738" cy="412738"/>
            </a:xfrm>
            <a:prstGeom prst="ellipse">
              <a:avLst/>
            </a:prstGeom>
            <a:solidFill>
              <a:srgbClr val="FFD24E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E6E87A9D-0DEF-4534-9FC2-94F84F2C6AE5}"/>
                </a:ext>
              </a:extLst>
            </p:cNvPr>
            <p:cNvSpPr/>
            <p:nvPr/>
          </p:nvSpPr>
          <p:spPr>
            <a:xfrm rot="5400000">
              <a:off x="10524421" y="3795334"/>
              <a:ext cx="215393" cy="185684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 cap="rnd">
              <a:solidFill>
                <a:srgbClr val="FFD24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83" name="WMV V9">
            <a:extLst>
              <a:ext uri="{FF2B5EF4-FFF2-40B4-BE49-F238E27FC236}">
                <a16:creationId xmlns:a16="http://schemas.microsoft.com/office/drawing/2014/main" id="{A79C5476-6892-4E4B-9E2C-AE8073C46722}"/>
              </a:ext>
            </a:extLst>
          </p:cNvPr>
          <p:cNvSpPr txBox="1"/>
          <p:nvPr/>
        </p:nvSpPr>
        <p:spPr>
          <a:xfrm>
            <a:off x="9332730" y="5781039"/>
            <a:ext cx="2535420" cy="923330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You’re done!</a:t>
            </a:r>
          </a:p>
          <a:p>
            <a:pPr algn="ctr"/>
            <a:r>
              <a:rPr lang="en-GB" dirty="0">
                <a:solidFill>
                  <a:schemeClr val="bg1"/>
                </a:solidFill>
                <a:latin typeface="GT Walsheim Regular" panose="02000503030000020003" pitchFamily="2" charset="0"/>
              </a:rPr>
              <a:t>Click here to go back to the beginning</a:t>
            </a:r>
          </a:p>
        </p:txBody>
      </p:sp>
      <p:sp>
        <p:nvSpPr>
          <p:cNvPr id="84" name="Rectangle 8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626614B-91D4-4AFF-8D46-2884B3CF4074}"/>
              </a:ext>
            </a:extLst>
          </p:cNvPr>
          <p:cNvSpPr/>
          <p:nvPr/>
        </p:nvSpPr>
        <p:spPr>
          <a:xfrm>
            <a:off x="9346959" y="5121162"/>
            <a:ext cx="2584450" cy="1609838"/>
          </a:xfrm>
          <a:prstGeom prst="rect">
            <a:avLst/>
          </a:prstGeom>
          <a:solidFill>
            <a:srgbClr val="7F7F7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16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Widescreen</PresentationFormat>
  <Paragraphs>21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GT Walsheim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 Morris</dc:creator>
  <cp:lastModifiedBy>Hannah Brownlow</cp:lastModifiedBy>
  <cp:revision>19</cp:revision>
  <dcterms:created xsi:type="dcterms:W3CDTF">2018-07-31T12:27:28Z</dcterms:created>
  <dcterms:modified xsi:type="dcterms:W3CDTF">2018-11-28T12:57:33Z</dcterms:modified>
</cp:coreProperties>
</file>