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2460" y="-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79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75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66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563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72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04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21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11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96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35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33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CD7E3-F87D-4CC0-ABBA-4B663DEA5B71}" type="datetimeFigureOut">
              <a:rPr lang="en-GB" smtClean="0"/>
              <a:t>18/12/2012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177A9-B72F-4320-BDC6-C59B84371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93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rapezoid 127"/>
          <p:cNvSpPr/>
          <p:nvPr/>
        </p:nvSpPr>
        <p:spPr>
          <a:xfrm>
            <a:off x="-53795" y="363245"/>
            <a:ext cx="9251590" cy="12298098"/>
          </a:xfrm>
          <a:prstGeom prst="trapezoid">
            <a:avLst>
              <a:gd name="adj" fmla="val 23353"/>
            </a:avLst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rapezoid 128"/>
          <p:cNvSpPr/>
          <p:nvPr/>
        </p:nvSpPr>
        <p:spPr>
          <a:xfrm rot="10800000">
            <a:off x="1403648" y="-19080"/>
            <a:ext cx="6336704" cy="385392"/>
          </a:xfrm>
          <a:prstGeom prst="trapezoid">
            <a:avLst>
              <a:gd name="adj" fmla="val 18249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15"/>
          <p:cNvGrpSpPr>
            <a:grpSpLocks noChangeAspect="1"/>
          </p:cNvGrpSpPr>
          <p:nvPr/>
        </p:nvGrpSpPr>
        <p:grpSpPr>
          <a:xfrm>
            <a:off x="1213547" y="-3169813"/>
            <a:ext cx="6716906" cy="6716906"/>
            <a:chOff x="107504" y="-2187624"/>
            <a:chExt cx="8352928" cy="8352928"/>
          </a:xfrm>
        </p:grpSpPr>
        <p:sp>
          <p:nvSpPr>
            <p:cNvPr id="120" name="Oval 119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122" name="Straight Connector 121"/>
              <p:cNvCxnSpPr>
                <a:stCxn id="123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Rectangle 122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4" name="Group 123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125" name="Oval 124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11" name="14"/>
          <p:cNvGrpSpPr>
            <a:grpSpLocks noChangeAspect="1"/>
          </p:cNvGrpSpPr>
          <p:nvPr/>
        </p:nvGrpSpPr>
        <p:grpSpPr>
          <a:xfrm>
            <a:off x="1023446" y="-3359914"/>
            <a:ext cx="7097108" cy="7097108"/>
            <a:chOff x="107504" y="-2187624"/>
            <a:chExt cx="8352928" cy="8352928"/>
          </a:xfrm>
        </p:grpSpPr>
        <p:sp>
          <p:nvSpPr>
            <p:cNvPr id="112" name="Oval 111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114" name="Straight Connector 113"/>
              <p:cNvCxnSpPr>
                <a:stCxn id="115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ectangle 114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117" name="Oval 116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03" name="13"/>
          <p:cNvGrpSpPr>
            <a:grpSpLocks noChangeAspect="1"/>
          </p:cNvGrpSpPr>
          <p:nvPr/>
        </p:nvGrpSpPr>
        <p:grpSpPr>
          <a:xfrm>
            <a:off x="769978" y="-3613382"/>
            <a:ext cx="7604046" cy="7604046"/>
            <a:chOff x="107504" y="-2187624"/>
            <a:chExt cx="8352928" cy="8352928"/>
          </a:xfrm>
        </p:grpSpPr>
        <p:sp>
          <p:nvSpPr>
            <p:cNvPr id="104" name="Oval 103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106" name="Straight Connector 105"/>
              <p:cNvCxnSpPr>
                <a:stCxn id="107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ectangle 106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8" name="Group 107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109" name="Oval 108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95" name="12"/>
          <p:cNvGrpSpPr>
            <a:grpSpLocks noChangeAspect="1"/>
          </p:cNvGrpSpPr>
          <p:nvPr/>
        </p:nvGrpSpPr>
        <p:grpSpPr>
          <a:xfrm>
            <a:off x="579877" y="-3803483"/>
            <a:ext cx="7984248" cy="7984248"/>
            <a:chOff x="107504" y="-2187624"/>
            <a:chExt cx="8352928" cy="8352928"/>
          </a:xfrm>
        </p:grpSpPr>
        <p:sp>
          <p:nvSpPr>
            <p:cNvPr id="96" name="Oval 95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98" name="Straight Connector 97"/>
              <p:cNvCxnSpPr>
                <a:stCxn id="99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Rectangle 98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0" name="Group 99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101" name="Oval 100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87" name="11"/>
          <p:cNvGrpSpPr>
            <a:grpSpLocks noChangeAspect="1"/>
          </p:cNvGrpSpPr>
          <p:nvPr/>
        </p:nvGrpSpPr>
        <p:grpSpPr>
          <a:xfrm>
            <a:off x="389776" y="-3993584"/>
            <a:ext cx="8364448" cy="8364448"/>
            <a:chOff x="107504" y="-2187624"/>
            <a:chExt cx="8352928" cy="8352928"/>
          </a:xfrm>
        </p:grpSpPr>
        <p:sp>
          <p:nvSpPr>
            <p:cNvPr id="88" name="Oval 87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90" name="Straight Connector 89"/>
              <p:cNvCxnSpPr>
                <a:stCxn id="91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Rectangle 90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2" name="Group 91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93" name="Oval 92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79" name="10"/>
          <p:cNvGrpSpPr>
            <a:grpSpLocks noChangeAspect="1"/>
          </p:cNvGrpSpPr>
          <p:nvPr/>
        </p:nvGrpSpPr>
        <p:grpSpPr>
          <a:xfrm>
            <a:off x="136307" y="-4247053"/>
            <a:ext cx="8871386" cy="8871386"/>
            <a:chOff x="107504" y="-2187624"/>
            <a:chExt cx="8352928" cy="8352928"/>
          </a:xfrm>
        </p:grpSpPr>
        <p:sp>
          <p:nvSpPr>
            <p:cNvPr id="80" name="Oval 79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82" name="Straight Connector 81"/>
              <p:cNvCxnSpPr>
                <a:stCxn id="83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ectangle 82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84" name="Group 83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85" name="Oval 84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71" name="9"/>
          <p:cNvGrpSpPr>
            <a:grpSpLocks noChangeAspect="1"/>
          </p:cNvGrpSpPr>
          <p:nvPr/>
        </p:nvGrpSpPr>
        <p:grpSpPr>
          <a:xfrm>
            <a:off x="-53793" y="-4437153"/>
            <a:ext cx="9251588" cy="9251588"/>
            <a:chOff x="107504" y="-2187624"/>
            <a:chExt cx="8352928" cy="8352928"/>
          </a:xfrm>
        </p:grpSpPr>
        <p:sp>
          <p:nvSpPr>
            <p:cNvPr id="72" name="Oval 71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74" name="Straight Connector 73"/>
              <p:cNvCxnSpPr>
                <a:stCxn id="75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Rectangle 74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6" name="Group 75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77" name="Oval 76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63" name="8"/>
          <p:cNvGrpSpPr>
            <a:grpSpLocks noChangeAspect="1"/>
          </p:cNvGrpSpPr>
          <p:nvPr/>
        </p:nvGrpSpPr>
        <p:grpSpPr>
          <a:xfrm>
            <a:off x="-243894" y="-4627254"/>
            <a:ext cx="9631790" cy="9631790"/>
            <a:chOff x="107504" y="-2187624"/>
            <a:chExt cx="8352928" cy="8352928"/>
          </a:xfrm>
        </p:grpSpPr>
        <p:sp>
          <p:nvSpPr>
            <p:cNvPr id="64" name="Oval 63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66" name="Straight Connector 65"/>
              <p:cNvCxnSpPr>
                <a:stCxn id="67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Rectangle 66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69" name="Oval 68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55" name="7"/>
          <p:cNvGrpSpPr>
            <a:grpSpLocks noChangeAspect="1"/>
          </p:cNvGrpSpPr>
          <p:nvPr/>
        </p:nvGrpSpPr>
        <p:grpSpPr>
          <a:xfrm>
            <a:off x="-497363" y="-4880723"/>
            <a:ext cx="10138726" cy="10138726"/>
            <a:chOff x="107504" y="-2187624"/>
            <a:chExt cx="8352928" cy="8352928"/>
          </a:xfrm>
        </p:grpSpPr>
        <p:sp>
          <p:nvSpPr>
            <p:cNvPr id="56" name="Oval 55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58" name="Straight Connector 57"/>
              <p:cNvCxnSpPr>
                <a:stCxn id="59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ectangle 58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0" name="Group 59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47" name="6"/>
          <p:cNvGrpSpPr>
            <a:grpSpLocks noChangeAspect="1"/>
          </p:cNvGrpSpPr>
          <p:nvPr/>
        </p:nvGrpSpPr>
        <p:grpSpPr>
          <a:xfrm>
            <a:off x="-687464" y="-5070824"/>
            <a:ext cx="10518928" cy="10518928"/>
            <a:chOff x="107504" y="-2187624"/>
            <a:chExt cx="8352928" cy="8352928"/>
          </a:xfrm>
        </p:grpSpPr>
        <p:sp>
          <p:nvSpPr>
            <p:cNvPr id="48" name="Oval 47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50" name="Straight Connector 49"/>
              <p:cNvCxnSpPr>
                <a:stCxn id="51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ectangle 50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2" name="Group 51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53" name="Oval 52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39" name="5"/>
          <p:cNvGrpSpPr>
            <a:grpSpLocks noChangeAspect="1"/>
          </p:cNvGrpSpPr>
          <p:nvPr/>
        </p:nvGrpSpPr>
        <p:grpSpPr>
          <a:xfrm>
            <a:off x="-877565" y="-5260925"/>
            <a:ext cx="10899130" cy="10899130"/>
            <a:chOff x="107504" y="-2187624"/>
            <a:chExt cx="8352928" cy="8352928"/>
          </a:xfrm>
        </p:grpSpPr>
        <p:sp>
          <p:nvSpPr>
            <p:cNvPr id="40" name="Oval 39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42" name="Straight Connector 41"/>
              <p:cNvCxnSpPr>
                <a:stCxn id="43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angle 42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45" name="Oval 44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31" name="4"/>
          <p:cNvGrpSpPr>
            <a:grpSpLocks noChangeAspect="1"/>
          </p:cNvGrpSpPr>
          <p:nvPr/>
        </p:nvGrpSpPr>
        <p:grpSpPr>
          <a:xfrm>
            <a:off x="-1131033" y="-5514393"/>
            <a:ext cx="11406068" cy="11406068"/>
            <a:chOff x="107504" y="-2187624"/>
            <a:chExt cx="8352928" cy="8352928"/>
          </a:xfrm>
        </p:grpSpPr>
        <p:sp>
          <p:nvSpPr>
            <p:cNvPr id="32" name="Oval 31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34" name="Straight Connector 33"/>
              <p:cNvCxnSpPr>
                <a:stCxn id="35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3" name="3"/>
          <p:cNvGrpSpPr>
            <a:grpSpLocks noChangeAspect="1"/>
          </p:cNvGrpSpPr>
          <p:nvPr/>
        </p:nvGrpSpPr>
        <p:grpSpPr>
          <a:xfrm>
            <a:off x="-1321134" y="-5704494"/>
            <a:ext cx="11786270" cy="11786270"/>
            <a:chOff x="107504" y="-2187624"/>
            <a:chExt cx="8352928" cy="8352928"/>
          </a:xfrm>
        </p:grpSpPr>
        <p:sp>
          <p:nvSpPr>
            <p:cNvPr id="24" name="Oval 23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26" name="Straight Connector 25"/>
              <p:cNvCxnSpPr>
                <a:stCxn id="27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tangle 26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5" name="2"/>
          <p:cNvGrpSpPr>
            <a:grpSpLocks noChangeAspect="1"/>
          </p:cNvGrpSpPr>
          <p:nvPr/>
        </p:nvGrpSpPr>
        <p:grpSpPr>
          <a:xfrm>
            <a:off x="-1511235" y="-5894595"/>
            <a:ext cx="12166472" cy="12166472"/>
            <a:chOff x="107504" y="-2187624"/>
            <a:chExt cx="8352928" cy="8352928"/>
          </a:xfrm>
        </p:grpSpPr>
        <p:sp>
          <p:nvSpPr>
            <p:cNvPr id="16" name="Oval 15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18" name="Straight Connector 17"/>
              <p:cNvCxnSpPr>
                <a:stCxn id="19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4" name="1"/>
          <p:cNvGrpSpPr>
            <a:grpSpLocks noChangeAspect="1"/>
          </p:cNvGrpSpPr>
          <p:nvPr/>
        </p:nvGrpSpPr>
        <p:grpSpPr>
          <a:xfrm>
            <a:off x="-1764704" y="-6148064"/>
            <a:ext cx="12673408" cy="12673408"/>
            <a:chOff x="107504" y="-2187624"/>
            <a:chExt cx="8352928" cy="8352928"/>
          </a:xfrm>
        </p:grpSpPr>
        <p:sp>
          <p:nvSpPr>
            <p:cNvPr id="13" name="Oval 12"/>
            <p:cNvSpPr/>
            <p:nvPr/>
          </p:nvSpPr>
          <p:spPr>
            <a:xfrm>
              <a:off x="107504" y="-2187624"/>
              <a:ext cx="8352928" cy="835292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851920" y="1988840"/>
              <a:ext cx="864097" cy="4104457"/>
              <a:chOff x="3851920" y="1988840"/>
              <a:chExt cx="864097" cy="4104457"/>
            </a:xfrm>
          </p:grpSpPr>
          <p:cxnSp>
            <p:nvCxnSpPr>
              <p:cNvPr id="10" name="Straight Connector 9"/>
              <p:cNvCxnSpPr>
                <a:stCxn id="8" idx="0"/>
              </p:cNvCxnSpPr>
              <p:nvPr/>
            </p:nvCxnSpPr>
            <p:spPr>
              <a:xfrm flipV="1">
                <a:off x="4283968" y="1988840"/>
                <a:ext cx="0" cy="3168352"/>
              </a:xfrm>
              <a:prstGeom prst="line">
                <a:avLst/>
              </a:prstGeom>
              <a:ln w="38100" cap="rnd" cmpd="sng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Rectangle 7"/>
              <p:cNvSpPr/>
              <p:nvPr/>
            </p:nvSpPr>
            <p:spPr>
              <a:xfrm>
                <a:off x="4139952" y="5157192"/>
                <a:ext cx="288032" cy="14401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3851920" y="5229200"/>
                <a:ext cx="864097" cy="864097"/>
                <a:chOff x="3851920" y="5229200"/>
                <a:chExt cx="864097" cy="864097"/>
              </a:xfrm>
            </p:grpSpPr>
            <p:sp>
              <p:nvSpPr>
                <p:cNvPr id="4" name="Oval 3"/>
                <p:cNvSpPr/>
                <p:nvPr/>
              </p:nvSpPr>
              <p:spPr>
                <a:xfrm>
                  <a:off x="3851920" y="5229200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" name="Oval 5"/>
                <p:cNvSpPr/>
                <p:nvPr/>
              </p:nvSpPr>
              <p:spPr>
                <a:xfrm>
                  <a:off x="3939164" y="5397526"/>
                  <a:ext cx="776853" cy="69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853" h="695771">
                      <a:moveTo>
                        <a:pt x="684782" y="0"/>
                      </a:moveTo>
                      <a:cubicBezTo>
                        <a:pt x="743021" y="72041"/>
                        <a:pt x="776853" y="163931"/>
                        <a:pt x="776853" y="263723"/>
                      </a:cubicBezTo>
                      <a:cubicBezTo>
                        <a:pt x="776853" y="502337"/>
                        <a:pt x="583419" y="695771"/>
                        <a:pt x="344805" y="695771"/>
                      </a:cubicBezTo>
                      <a:cubicBezTo>
                        <a:pt x="203251" y="695771"/>
                        <a:pt x="77596" y="627696"/>
                        <a:pt x="0" y="521595"/>
                      </a:cubicBezTo>
                      <a:cubicBezTo>
                        <a:pt x="38719" y="530565"/>
                        <a:pt x="79042" y="534987"/>
                        <a:pt x="120397" y="534987"/>
                      </a:cubicBezTo>
                      <a:cubicBezTo>
                        <a:pt x="422900" y="534987"/>
                        <a:pt x="670139" y="298379"/>
                        <a:pt x="68478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127" name="Trapezoid 126"/>
          <p:cNvSpPr/>
          <p:nvPr/>
        </p:nvSpPr>
        <p:spPr>
          <a:xfrm>
            <a:off x="-1746952" y="-22143"/>
            <a:ext cx="12637904" cy="13068874"/>
          </a:xfrm>
          <a:prstGeom prst="trapezoid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62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4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6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0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8" presetClass="emph" presetSubtype="0" repeatCount="51000" accel="50847" decel="49153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7" dur="588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52000" accel="50877" decel="49123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9" dur="57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53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41" dur="566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54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43" dur="55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55000" accel="50909" decel="49091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45" dur="545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56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47" dur="53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57000" accel="50943" decel="49057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49" dur="52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58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51" dur="517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59000" accel="50980" decel="4902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53" dur="508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60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61000" accel="51020" decel="4898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57" dur="492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62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59" dur="484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63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1" dur="476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64000" accel="51064" decel="48936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3" dur="469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65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5" dur="462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conversations, visble results</dc:subject>
  <dc:creator>Chris Korek</dc:creator>
  <cp:keywords>BrightCarbon</cp:keywords>
  <cp:lastModifiedBy>Chris Korek</cp:lastModifiedBy>
  <cp:revision>1</cp:revision>
  <dcterms:created xsi:type="dcterms:W3CDTF">2012-12-18T10:13:43Z</dcterms:created>
  <dcterms:modified xsi:type="dcterms:W3CDTF">2012-12-18T10:15:11Z</dcterms:modified>
  <cp:category>BrightCarnbon</cp:category>
</cp:coreProperties>
</file>