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9FE4FF"/>
    <a:srgbClr val="50A0C8"/>
    <a:srgbClr val="66CCFF"/>
    <a:srgbClr val="67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666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23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71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67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41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7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38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94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89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8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5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411BB3-6E61-4CB1-BEC0-4687DC31F9B4}" type="datetimeFigureOut">
              <a:rPr lang="en-GB" smtClean="0"/>
              <a:t>30/11/2012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255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hyperlink" Target="http://www.brightcarbon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181"/>
          <p:cNvSpPr/>
          <p:nvPr userDrawn="1"/>
        </p:nvSpPr>
        <p:spPr>
          <a:xfrm>
            <a:off x="-11430" y="0"/>
            <a:ext cx="9178290" cy="5290116"/>
          </a:xfrm>
          <a:prstGeom prst="rect">
            <a:avLst/>
          </a:prstGeom>
          <a:gradFill flip="none" rotWithShape="1">
            <a:gsLst>
              <a:gs pos="0">
                <a:srgbClr val="50A0C8"/>
              </a:gs>
              <a:gs pos="50000">
                <a:srgbClr val="66CCFF">
                  <a:shade val="67500"/>
                  <a:satMod val="115000"/>
                </a:srgbClr>
              </a:gs>
              <a:gs pos="100000">
                <a:srgbClr val="9FE4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3" name="Group 182"/>
          <p:cNvGrpSpPr/>
          <p:nvPr userDrawn="1"/>
        </p:nvGrpSpPr>
        <p:grpSpPr>
          <a:xfrm>
            <a:off x="6751471" y="4199738"/>
            <a:ext cx="1354211" cy="813438"/>
            <a:chOff x="6695163" y="3730968"/>
            <a:chExt cx="1354211" cy="813438"/>
          </a:xfrm>
        </p:grpSpPr>
        <p:sp>
          <p:nvSpPr>
            <p:cNvPr id="184" name="Rectangle 1031"/>
            <p:cNvSpPr/>
            <p:nvPr/>
          </p:nvSpPr>
          <p:spPr>
            <a:xfrm>
              <a:off x="7332550" y="4295654"/>
              <a:ext cx="114971" cy="203499"/>
            </a:xfrm>
            <a:custGeom>
              <a:avLst/>
              <a:gdLst>
                <a:gd name="connsiteX0" fmla="*/ 0 w 69519"/>
                <a:gd name="connsiteY0" fmla="*/ 0 h 199818"/>
                <a:gd name="connsiteX1" fmla="*/ 69519 w 69519"/>
                <a:gd name="connsiteY1" fmla="*/ 0 h 199818"/>
                <a:gd name="connsiteX2" fmla="*/ 69519 w 69519"/>
                <a:gd name="connsiteY2" fmla="*/ 199818 h 199818"/>
                <a:gd name="connsiteX3" fmla="*/ 0 w 69519"/>
                <a:gd name="connsiteY3" fmla="*/ 199818 h 199818"/>
                <a:gd name="connsiteX4" fmla="*/ 0 w 69519"/>
                <a:gd name="connsiteY4" fmla="*/ 0 h 199818"/>
                <a:gd name="connsiteX0" fmla="*/ 20097 w 89616"/>
                <a:gd name="connsiteY0" fmla="*/ 0 h 199818"/>
                <a:gd name="connsiteX1" fmla="*/ 89616 w 89616"/>
                <a:gd name="connsiteY1" fmla="*/ 0 h 199818"/>
                <a:gd name="connsiteX2" fmla="*/ 89616 w 89616"/>
                <a:gd name="connsiteY2" fmla="*/ 199818 h 199818"/>
                <a:gd name="connsiteX3" fmla="*/ 0 w 89616"/>
                <a:gd name="connsiteY3" fmla="*/ 199818 h 199818"/>
                <a:gd name="connsiteX4" fmla="*/ 20097 w 89616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91" h="199818">
                  <a:moveTo>
                    <a:pt x="20097" y="0"/>
                  </a:moveTo>
                  <a:lnTo>
                    <a:pt x="89616" y="0"/>
                  </a:lnTo>
                  <a:cubicBezTo>
                    <a:pt x="97374" y="66606"/>
                    <a:pt x="95158" y="133212"/>
                    <a:pt x="112891" y="199818"/>
                  </a:cubicBezTo>
                  <a:lnTo>
                    <a:pt x="0" y="199818"/>
                  </a:lnTo>
                  <a:lnTo>
                    <a:pt x="20097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Isosceles Triangle 1024"/>
            <p:cNvSpPr/>
            <p:nvPr/>
          </p:nvSpPr>
          <p:spPr>
            <a:xfrm>
              <a:off x="7103829" y="3730968"/>
              <a:ext cx="569177" cy="671419"/>
            </a:xfrm>
            <a:custGeom>
              <a:avLst/>
              <a:gdLst/>
              <a:ahLst/>
              <a:cxnLst/>
              <a:rect l="l" t="t" r="r" b="b"/>
              <a:pathLst>
                <a:path w="1361915" h="1606556">
                  <a:moveTo>
                    <a:pt x="662671" y="0"/>
                  </a:moveTo>
                  <a:cubicBezTo>
                    <a:pt x="780893" y="0"/>
                    <a:pt x="1036892" y="433999"/>
                    <a:pt x="1035626" y="485364"/>
                  </a:cubicBezTo>
                  <a:cubicBezTo>
                    <a:pt x="1034787" y="519418"/>
                    <a:pt x="919752" y="430441"/>
                    <a:pt x="807609" y="367037"/>
                  </a:cubicBezTo>
                  <a:cubicBezTo>
                    <a:pt x="946981" y="495825"/>
                    <a:pt x="1100276" y="727144"/>
                    <a:pt x="1099212" y="763782"/>
                  </a:cubicBezTo>
                  <a:cubicBezTo>
                    <a:pt x="1098252" y="796796"/>
                    <a:pt x="970725" y="714180"/>
                    <a:pt x="842579" y="651194"/>
                  </a:cubicBezTo>
                  <a:cubicBezTo>
                    <a:pt x="1010558" y="780646"/>
                    <a:pt x="1192324" y="1006072"/>
                    <a:pt x="1191044" y="1042200"/>
                  </a:cubicBezTo>
                  <a:cubicBezTo>
                    <a:pt x="1190028" y="1070842"/>
                    <a:pt x="1072833" y="1012452"/>
                    <a:pt x="939751" y="955443"/>
                  </a:cubicBezTo>
                  <a:cubicBezTo>
                    <a:pt x="1150717" y="1086855"/>
                    <a:pt x="1363509" y="1286778"/>
                    <a:pt x="1361907" y="1320618"/>
                  </a:cubicBezTo>
                  <a:cubicBezTo>
                    <a:pt x="1360115" y="1358489"/>
                    <a:pt x="1087180" y="1244208"/>
                    <a:pt x="852856" y="1181806"/>
                  </a:cubicBezTo>
                  <a:cubicBezTo>
                    <a:pt x="1086957" y="1306062"/>
                    <a:pt x="1363733" y="1560459"/>
                    <a:pt x="1361907" y="1599035"/>
                  </a:cubicBezTo>
                  <a:cubicBezTo>
                    <a:pt x="1359477" y="1650400"/>
                    <a:pt x="858242" y="1421863"/>
                    <a:pt x="631260" y="1421863"/>
                  </a:cubicBezTo>
                  <a:cubicBezTo>
                    <a:pt x="404278" y="1421863"/>
                    <a:pt x="-2420" y="1650400"/>
                    <a:pt x="11" y="1599035"/>
                  </a:cubicBezTo>
                  <a:cubicBezTo>
                    <a:pt x="1903" y="1559039"/>
                    <a:pt x="254813" y="1287040"/>
                    <a:pt x="474110" y="1169103"/>
                  </a:cubicBezTo>
                  <a:cubicBezTo>
                    <a:pt x="254513" y="1225496"/>
                    <a:pt x="-1921" y="1361436"/>
                    <a:pt x="11" y="1320618"/>
                  </a:cubicBezTo>
                  <a:cubicBezTo>
                    <a:pt x="1566" y="1287742"/>
                    <a:pt x="172719" y="1098116"/>
                    <a:pt x="355663" y="966437"/>
                  </a:cubicBezTo>
                  <a:cubicBezTo>
                    <a:pt x="252358" y="1019630"/>
                    <a:pt x="169924" y="1068992"/>
                    <a:pt x="170874" y="1042200"/>
                  </a:cubicBezTo>
                  <a:cubicBezTo>
                    <a:pt x="172169" y="1005676"/>
                    <a:pt x="330265" y="775682"/>
                    <a:pt x="483528" y="646866"/>
                  </a:cubicBezTo>
                  <a:cubicBezTo>
                    <a:pt x="369628" y="710121"/>
                    <a:pt x="261722" y="797593"/>
                    <a:pt x="262705" y="763782"/>
                  </a:cubicBezTo>
                  <a:cubicBezTo>
                    <a:pt x="263789" y="726498"/>
                    <a:pt x="398850" y="487612"/>
                    <a:pt x="526782" y="360080"/>
                  </a:cubicBezTo>
                  <a:cubicBezTo>
                    <a:pt x="425420" y="423547"/>
                    <a:pt x="325420" y="520704"/>
                    <a:pt x="326291" y="485364"/>
                  </a:cubicBezTo>
                  <a:cubicBezTo>
                    <a:pt x="327557" y="433999"/>
                    <a:pt x="544449" y="0"/>
                    <a:pt x="66267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031"/>
            <p:cNvSpPr/>
            <p:nvPr/>
          </p:nvSpPr>
          <p:spPr>
            <a:xfrm>
              <a:off x="7715077" y="4344588"/>
              <a:ext cx="112891" cy="199818"/>
            </a:xfrm>
            <a:custGeom>
              <a:avLst/>
              <a:gdLst>
                <a:gd name="connsiteX0" fmla="*/ 0 w 69519"/>
                <a:gd name="connsiteY0" fmla="*/ 0 h 199818"/>
                <a:gd name="connsiteX1" fmla="*/ 69519 w 69519"/>
                <a:gd name="connsiteY1" fmla="*/ 0 h 199818"/>
                <a:gd name="connsiteX2" fmla="*/ 69519 w 69519"/>
                <a:gd name="connsiteY2" fmla="*/ 199818 h 199818"/>
                <a:gd name="connsiteX3" fmla="*/ 0 w 69519"/>
                <a:gd name="connsiteY3" fmla="*/ 199818 h 199818"/>
                <a:gd name="connsiteX4" fmla="*/ 0 w 69519"/>
                <a:gd name="connsiteY4" fmla="*/ 0 h 199818"/>
                <a:gd name="connsiteX0" fmla="*/ 20097 w 89616"/>
                <a:gd name="connsiteY0" fmla="*/ 0 h 199818"/>
                <a:gd name="connsiteX1" fmla="*/ 89616 w 89616"/>
                <a:gd name="connsiteY1" fmla="*/ 0 h 199818"/>
                <a:gd name="connsiteX2" fmla="*/ 89616 w 89616"/>
                <a:gd name="connsiteY2" fmla="*/ 199818 h 199818"/>
                <a:gd name="connsiteX3" fmla="*/ 0 w 89616"/>
                <a:gd name="connsiteY3" fmla="*/ 199818 h 199818"/>
                <a:gd name="connsiteX4" fmla="*/ 20097 w 89616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91" h="199818">
                  <a:moveTo>
                    <a:pt x="20097" y="0"/>
                  </a:moveTo>
                  <a:lnTo>
                    <a:pt x="89616" y="0"/>
                  </a:lnTo>
                  <a:cubicBezTo>
                    <a:pt x="97374" y="66606"/>
                    <a:pt x="95158" y="133212"/>
                    <a:pt x="112891" y="199818"/>
                  </a:cubicBezTo>
                  <a:lnTo>
                    <a:pt x="0" y="199818"/>
                  </a:lnTo>
                  <a:lnTo>
                    <a:pt x="20097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Isosceles Triangle 1024"/>
            <p:cNvSpPr/>
            <p:nvPr/>
          </p:nvSpPr>
          <p:spPr>
            <a:xfrm>
              <a:off x="7490493" y="3797733"/>
              <a:ext cx="558881" cy="659273"/>
            </a:xfrm>
            <a:custGeom>
              <a:avLst/>
              <a:gdLst/>
              <a:ahLst/>
              <a:cxnLst/>
              <a:rect l="l" t="t" r="r" b="b"/>
              <a:pathLst>
                <a:path w="1361915" h="1606556">
                  <a:moveTo>
                    <a:pt x="662671" y="0"/>
                  </a:moveTo>
                  <a:cubicBezTo>
                    <a:pt x="780893" y="0"/>
                    <a:pt x="1036892" y="433999"/>
                    <a:pt x="1035626" y="485364"/>
                  </a:cubicBezTo>
                  <a:cubicBezTo>
                    <a:pt x="1034787" y="519418"/>
                    <a:pt x="919752" y="430441"/>
                    <a:pt x="807609" y="367037"/>
                  </a:cubicBezTo>
                  <a:cubicBezTo>
                    <a:pt x="946981" y="495825"/>
                    <a:pt x="1100276" y="727144"/>
                    <a:pt x="1099212" y="763782"/>
                  </a:cubicBezTo>
                  <a:cubicBezTo>
                    <a:pt x="1098252" y="796796"/>
                    <a:pt x="970725" y="714180"/>
                    <a:pt x="842579" y="651194"/>
                  </a:cubicBezTo>
                  <a:cubicBezTo>
                    <a:pt x="1010558" y="780646"/>
                    <a:pt x="1192324" y="1006072"/>
                    <a:pt x="1191044" y="1042200"/>
                  </a:cubicBezTo>
                  <a:cubicBezTo>
                    <a:pt x="1190028" y="1070842"/>
                    <a:pt x="1072833" y="1012452"/>
                    <a:pt x="939751" y="955443"/>
                  </a:cubicBezTo>
                  <a:cubicBezTo>
                    <a:pt x="1150717" y="1086855"/>
                    <a:pt x="1363509" y="1286778"/>
                    <a:pt x="1361907" y="1320618"/>
                  </a:cubicBezTo>
                  <a:cubicBezTo>
                    <a:pt x="1360115" y="1358489"/>
                    <a:pt x="1087180" y="1244208"/>
                    <a:pt x="852856" y="1181806"/>
                  </a:cubicBezTo>
                  <a:cubicBezTo>
                    <a:pt x="1086957" y="1306062"/>
                    <a:pt x="1363733" y="1560459"/>
                    <a:pt x="1361907" y="1599035"/>
                  </a:cubicBezTo>
                  <a:cubicBezTo>
                    <a:pt x="1359477" y="1650400"/>
                    <a:pt x="858242" y="1421863"/>
                    <a:pt x="631260" y="1421863"/>
                  </a:cubicBezTo>
                  <a:cubicBezTo>
                    <a:pt x="404278" y="1421863"/>
                    <a:pt x="-2420" y="1650400"/>
                    <a:pt x="11" y="1599035"/>
                  </a:cubicBezTo>
                  <a:cubicBezTo>
                    <a:pt x="1903" y="1559039"/>
                    <a:pt x="254813" y="1287040"/>
                    <a:pt x="474110" y="1169103"/>
                  </a:cubicBezTo>
                  <a:cubicBezTo>
                    <a:pt x="254513" y="1225496"/>
                    <a:pt x="-1921" y="1361436"/>
                    <a:pt x="11" y="1320618"/>
                  </a:cubicBezTo>
                  <a:cubicBezTo>
                    <a:pt x="1566" y="1287742"/>
                    <a:pt x="172719" y="1098116"/>
                    <a:pt x="355663" y="966437"/>
                  </a:cubicBezTo>
                  <a:cubicBezTo>
                    <a:pt x="252358" y="1019630"/>
                    <a:pt x="169924" y="1068992"/>
                    <a:pt x="170874" y="1042200"/>
                  </a:cubicBezTo>
                  <a:cubicBezTo>
                    <a:pt x="172169" y="1005676"/>
                    <a:pt x="330265" y="775682"/>
                    <a:pt x="483528" y="646866"/>
                  </a:cubicBezTo>
                  <a:cubicBezTo>
                    <a:pt x="369628" y="710121"/>
                    <a:pt x="261722" y="797593"/>
                    <a:pt x="262705" y="763782"/>
                  </a:cubicBezTo>
                  <a:cubicBezTo>
                    <a:pt x="263789" y="726498"/>
                    <a:pt x="398850" y="487612"/>
                    <a:pt x="526782" y="360080"/>
                  </a:cubicBezTo>
                  <a:cubicBezTo>
                    <a:pt x="425420" y="423547"/>
                    <a:pt x="325420" y="520704"/>
                    <a:pt x="326291" y="485364"/>
                  </a:cubicBezTo>
                  <a:cubicBezTo>
                    <a:pt x="327557" y="433999"/>
                    <a:pt x="544449" y="0"/>
                    <a:pt x="66267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031"/>
            <p:cNvSpPr/>
            <p:nvPr/>
          </p:nvSpPr>
          <p:spPr>
            <a:xfrm>
              <a:off x="6919747" y="4307139"/>
              <a:ext cx="112891" cy="199818"/>
            </a:xfrm>
            <a:custGeom>
              <a:avLst/>
              <a:gdLst>
                <a:gd name="connsiteX0" fmla="*/ 0 w 69519"/>
                <a:gd name="connsiteY0" fmla="*/ 0 h 199818"/>
                <a:gd name="connsiteX1" fmla="*/ 69519 w 69519"/>
                <a:gd name="connsiteY1" fmla="*/ 0 h 199818"/>
                <a:gd name="connsiteX2" fmla="*/ 69519 w 69519"/>
                <a:gd name="connsiteY2" fmla="*/ 199818 h 199818"/>
                <a:gd name="connsiteX3" fmla="*/ 0 w 69519"/>
                <a:gd name="connsiteY3" fmla="*/ 199818 h 199818"/>
                <a:gd name="connsiteX4" fmla="*/ 0 w 69519"/>
                <a:gd name="connsiteY4" fmla="*/ 0 h 199818"/>
                <a:gd name="connsiteX0" fmla="*/ 20097 w 89616"/>
                <a:gd name="connsiteY0" fmla="*/ 0 h 199818"/>
                <a:gd name="connsiteX1" fmla="*/ 89616 w 89616"/>
                <a:gd name="connsiteY1" fmla="*/ 0 h 199818"/>
                <a:gd name="connsiteX2" fmla="*/ 89616 w 89616"/>
                <a:gd name="connsiteY2" fmla="*/ 199818 h 199818"/>
                <a:gd name="connsiteX3" fmla="*/ 0 w 89616"/>
                <a:gd name="connsiteY3" fmla="*/ 199818 h 199818"/>
                <a:gd name="connsiteX4" fmla="*/ 20097 w 89616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  <a:gd name="connsiteX0" fmla="*/ 20097 w 112891"/>
                <a:gd name="connsiteY0" fmla="*/ 0 h 199818"/>
                <a:gd name="connsiteX1" fmla="*/ 89616 w 112891"/>
                <a:gd name="connsiteY1" fmla="*/ 0 h 199818"/>
                <a:gd name="connsiteX2" fmla="*/ 112891 w 112891"/>
                <a:gd name="connsiteY2" fmla="*/ 199818 h 199818"/>
                <a:gd name="connsiteX3" fmla="*/ 0 w 112891"/>
                <a:gd name="connsiteY3" fmla="*/ 199818 h 199818"/>
                <a:gd name="connsiteX4" fmla="*/ 20097 w 112891"/>
                <a:gd name="connsiteY4" fmla="*/ 0 h 19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91" h="199818">
                  <a:moveTo>
                    <a:pt x="20097" y="0"/>
                  </a:moveTo>
                  <a:lnTo>
                    <a:pt x="89616" y="0"/>
                  </a:lnTo>
                  <a:cubicBezTo>
                    <a:pt x="97374" y="66606"/>
                    <a:pt x="95158" y="133212"/>
                    <a:pt x="112891" y="199818"/>
                  </a:cubicBezTo>
                  <a:lnTo>
                    <a:pt x="0" y="199818"/>
                  </a:lnTo>
                  <a:lnTo>
                    <a:pt x="20097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Isosceles Triangle 1024"/>
            <p:cNvSpPr/>
            <p:nvPr/>
          </p:nvSpPr>
          <p:spPr>
            <a:xfrm>
              <a:off x="6695163" y="3760284"/>
              <a:ext cx="558881" cy="659273"/>
            </a:xfrm>
            <a:custGeom>
              <a:avLst/>
              <a:gdLst/>
              <a:ahLst/>
              <a:cxnLst/>
              <a:rect l="l" t="t" r="r" b="b"/>
              <a:pathLst>
                <a:path w="1361915" h="1606556">
                  <a:moveTo>
                    <a:pt x="662671" y="0"/>
                  </a:moveTo>
                  <a:cubicBezTo>
                    <a:pt x="780893" y="0"/>
                    <a:pt x="1036892" y="433999"/>
                    <a:pt x="1035626" y="485364"/>
                  </a:cubicBezTo>
                  <a:cubicBezTo>
                    <a:pt x="1034787" y="519418"/>
                    <a:pt x="919752" y="430441"/>
                    <a:pt x="807609" y="367037"/>
                  </a:cubicBezTo>
                  <a:cubicBezTo>
                    <a:pt x="946981" y="495825"/>
                    <a:pt x="1100276" y="727144"/>
                    <a:pt x="1099212" y="763782"/>
                  </a:cubicBezTo>
                  <a:cubicBezTo>
                    <a:pt x="1098252" y="796796"/>
                    <a:pt x="970725" y="714180"/>
                    <a:pt x="842579" y="651194"/>
                  </a:cubicBezTo>
                  <a:cubicBezTo>
                    <a:pt x="1010558" y="780646"/>
                    <a:pt x="1192324" y="1006072"/>
                    <a:pt x="1191044" y="1042200"/>
                  </a:cubicBezTo>
                  <a:cubicBezTo>
                    <a:pt x="1190028" y="1070842"/>
                    <a:pt x="1072833" y="1012452"/>
                    <a:pt x="939751" y="955443"/>
                  </a:cubicBezTo>
                  <a:cubicBezTo>
                    <a:pt x="1150717" y="1086855"/>
                    <a:pt x="1363509" y="1286778"/>
                    <a:pt x="1361907" y="1320618"/>
                  </a:cubicBezTo>
                  <a:cubicBezTo>
                    <a:pt x="1360115" y="1358489"/>
                    <a:pt x="1087180" y="1244208"/>
                    <a:pt x="852856" y="1181806"/>
                  </a:cubicBezTo>
                  <a:cubicBezTo>
                    <a:pt x="1086957" y="1306062"/>
                    <a:pt x="1363733" y="1560459"/>
                    <a:pt x="1361907" y="1599035"/>
                  </a:cubicBezTo>
                  <a:cubicBezTo>
                    <a:pt x="1359477" y="1650400"/>
                    <a:pt x="858242" y="1421863"/>
                    <a:pt x="631260" y="1421863"/>
                  </a:cubicBezTo>
                  <a:cubicBezTo>
                    <a:pt x="404278" y="1421863"/>
                    <a:pt x="-2420" y="1650400"/>
                    <a:pt x="11" y="1599035"/>
                  </a:cubicBezTo>
                  <a:cubicBezTo>
                    <a:pt x="1903" y="1559039"/>
                    <a:pt x="254813" y="1287040"/>
                    <a:pt x="474110" y="1169103"/>
                  </a:cubicBezTo>
                  <a:cubicBezTo>
                    <a:pt x="254513" y="1225496"/>
                    <a:pt x="-1921" y="1361436"/>
                    <a:pt x="11" y="1320618"/>
                  </a:cubicBezTo>
                  <a:cubicBezTo>
                    <a:pt x="1566" y="1287742"/>
                    <a:pt x="172719" y="1098116"/>
                    <a:pt x="355663" y="966437"/>
                  </a:cubicBezTo>
                  <a:cubicBezTo>
                    <a:pt x="252358" y="1019630"/>
                    <a:pt x="169924" y="1068992"/>
                    <a:pt x="170874" y="1042200"/>
                  </a:cubicBezTo>
                  <a:cubicBezTo>
                    <a:pt x="172169" y="1005676"/>
                    <a:pt x="330265" y="775682"/>
                    <a:pt x="483528" y="646866"/>
                  </a:cubicBezTo>
                  <a:cubicBezTo>
                    <a:pt x="369628" y="710121"/>
                    <a:pt x="261722" y="797593"/>
                    <a:pt x="262705" y="763782"/>
                  </a:cubicBezTo>
                  <a:cubicBezTo>
                    <a:pt x="263789" y="726498"/>
                    <a:pt x="398850" y="487612"/>
                    <a:pt x="526782" y="360080"/>
                  </a:cubicBezTo>
                  <a:cubicBezTo>
                    <a:pt x="425420" y="423547"/>
                    <a:pt x="325420" y="520704"/>
                    <a:pt x="326291" y="485364"/>
                  </a:cubicBezTo>
                  <a:cubicBezTo>
                    <a:pt x="327557" y="433999"/>
                    <a:pt x="544449" y="0"/>
                    <a:pt x="66267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0" name="Group 189"/>
          <p:cNvGrpSpPr/>
          <p:nvPr userDrawn="1"/>
        </p:nvGrpSpPr>
        <p:grpSpPr>
          <a:xfrm rot="2759177">
            <a:off x="333117" y="-3011614"/>
            <a:ext cx="8793821" cy="8445484"/>
            <a:chOff x="907" y="-4005998"/>
            <a:chExt cx="11064292" cy="10626019"/>
          </a:xfrm>
        </p:grpSpPr>
        <p:sp>
          <p:nvSpPr>
            <p:cNvPr id="191" name="Oval 190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Oval 199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Oval 200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Oval 201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Oval 203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Oval 204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Oval 207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Oval 208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Oval 209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Oval 210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Oval 212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Oval 214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Oval 215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Oval 216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0" name="Picture 5" descr="C:\Users\KC\Desktop\Picture3.png"/>
          <p:cNvPicPr>
            <a:picLocks noChangeAspect="1" noChangeArrowheads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5"/>
          <a:stretch/>
        </p:blipFill>
        <p:spPr bwMode="auto">
          <a:xfrm>
            <a:off x="-13262" y="4446041"/>
            <a:ext cx="18937842" cy="1719263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" name="Picture 6" descr="C:\Users\KC\Desktop\Picture2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57192"/>
            <a:ext cx="18901567" cy="1273175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" name="Oval 221"/>
          <p:cNvSpPr/>
          <p:nvPr userDrawn="1"/>
        </p:nvSpPr>
        <p:spPr>
          <a:xfrm>
            <a:off x="1483953" y="4402497"/>
            <a:ext cx="1878404" cy="1878404"/>
          </a:xfrm>
          <a:prstGeom prst="ellipse">
            <a:avLst/>
          </a:pr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39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Isosceles Triangle 117"/>
          <p:cNvSpPr/>
          <p:nvPr userDrawn="1"/>
        </p:nvSpPr>
        <p:spPr>
          <a:xfrm rot="16763243" flipV="1">
            <a:off x="3184184" y="2813523"/>
            <a:ext cx="755611" cy="2385880"/>
          </a:xfrm>
          <a:custGeom>
            <a:avLst/>
            <a:gdLst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815149 w 1305719"/>
              <a:gd name="connsiteY2" fmla="*/ 1283355 h 4863285"/>
              <a:gd name="connsiteX3" fmla="*/ 645525 w 1305719"/>
              <a:gd name="connsiteY3" fmla="*/ 1255313 h 4863285"/>
              <a:gd name="connsiteX4" fmla="*/ 565708 w 1305719"/>
              <a:gd name="connsiteY4" fmla="*/ 0 h 4863285"/>
              <a:gd name="connsiteX5" fmla="*/ 438492 w 1305719"/>
              <a:gd name="connsiteY5" fmla="*/ 2000767 h 4863285"/>
              <a:gd name="connsiteX6" fmla="*/ 467136 w 1305719"/>
              <a:gd name="connsiteY6" fmla="*/ 2000767 h 4863285"/>
              <a:gd name="connsiteX7" fmla="*/ 0 w 1305719"/>
              <a:gd name="connsiteY7" fmla="*/ 4826367 h 4863285"/>
              <a:gd name="connsiteX8" fmla="*/ 223305 w 1305719"/>
              <a:gd name="connsiteY8" fmla="*/ 4863285 h 4863285"/>
              <a:gd name="connsiteX9" fmla="*/ 530880 w 1305719"/>
              <a:gd name="connsiteY9" fmla="*/ 3456460 h 4863285"/>
              <a:gd name="connsiteX10" fmla="*/ 689608 w 1305719"/>
              <a:gd name="connsiteY10" fmla="*/ 2042723 h 4863285"/>
              <a:gd name="connsiteX11" fmla="*/ 782222 w 1305719"/>
              <a:gd name="connsiteY11" fmla="*/ 2074206 h 4863285"/>
              <a:gd name="connsiteX12" fmla="*/ 1305719 w 1305719"/>
              <a:gd name="connsiteY12" fmla="*/ 138953 h 4863285"/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815149 w 1305719"/>
              <a:gd name="connsiteY2" fmla="*/ 1283355 h 4863285"/>
              <a:gd name="connsiteX3" fmla="*/ 645525 w 1305719"/>
              <a:gd name="connsiteY3" fmla="*/ 1255313 h 4863285"/>
              <a:gd name="connsiteX4" fmla="*/ 565708 w 1305719"/>
              <a:gd name="connsiteY4" fmla="*/ 0 h 4863285"/>
              <a:gd name="connsiteX5" fmla="*/ 438492 w 1305719"/>
              <a:gd name="connsiteY5" fmla="*/ 2000767 h 4863285"/>
              <a:gd name="connsiteX6" fmla="*/ 467136 w 1305719"/>
              <a:gd name="connsiteY6" fmla="*/ 2000767 h 4863285"/>
              <a:gd name="connsiteX7" fmla="*/ 356495 w 1305719"/>
              <a:gd name="connsiteY7" fmla="*/ 3451222 h 4863285"/>
              <a:gd name="connsiteX8" fmla="*/ 0 w 1305719"/>
              <a:gd name="connsiteY8" fmla="*/ 4826367 h 4863285"/>
              <a:gd name="connsiteX9" fmla="*/ 223305 w 1305719"/>
              <a:gd name="connsiteY9" fmla="*/ 4863285 h 4863285"/>
              <a:gd name="connsiteX10" fmla="*/ 530880 w 1305719"/>
              <a:gd name="connsiteY10" fmla="*/ 3456460 h 4863285"/>
              <a:gd name="connsiteX11" fmla="*/ 689608 w 1305719"/>
              <a:gd name="connsiteY11" fmla="*/ 2042723 h 4863285"/>
              <a:gd name="connsiteX12" fmla="*/ 782222 w 1305719"/>
              <a:gd name="connsiteY12" fmla="*/ 2074206 h 4863285"/>
              <a:gd name="connsiteX13" fmla="*/ 1305719 w 1305719"/>
              <a:gd name="connsiteY13" fmla="*/ 138953 h 4863285"/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815149 w 1305719"/>
              <a:gd name="connsiteY2" fmla="*/ 1283355 h 4863285"/>
              <a:gd name="connsiteX3" fmla="*/ 645525 w 1305719"/>
              <a:gd name="connsiteY3" fmla="*/ 1255313 h 4863285"/>
              <a:gd name="connsiteX4" fmla="*/ 565708 w 1305719"/>
              <a:gd name="connsiteY4" fmla="*/ 0 h 4863285"/>
              <a:gd name="connsiteX5" fmla="*/ 438492 w 1305719"/>
              <a:gd name="connsiteY5" fmla="*/ 2000767 h 4863285"/>
              <a:gd name="connsiteX6" fmla="*/ 467136 w 1305719"/>
              <a:gd name="connsiteY6" fmla="*/ 2000767 h 4863285"/>
              <a:gd name="connsiteX7" fmla="*/ 356495 w 1305719"/>
              <a:gd name="connsiteY7" fmla="*/ 3451222 h 4863285"/>
              <a:gd name="connsiteX8" fmla="*/ 0 w 1305719"/>
              <a:gd name="connsiteY8" fmla="*/ 4826367 h 4863285"/>
              <a:gd name="connsiteX9" fmla="*/ 223305 w 1305719"/>
              <a:gd name="connsiteY9" fmla="*/ 4863285 h 4863285"/>
              <a:gd name="connsiteX10" fmla="*/ 530880 w 1305719"/>
              <a:gd name="connsiteY10" fmla="*/ 3456460 h 4863285"/>
              <a:gd name="connsiteX11" fmla="*/ 689608 w 1305719"/>
              <a:gd name="connsiteY11" fmla="*/ 2042723 h 4863285"/>
              <a:gd name="connsiteX12" fmla="*/ 1305719 w 1305719"/>
              <a:gd name="connsiteY12" fmla="*/ 138953 h 4863285"/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815149 w 1305719"/>
              <a:gd name="connsiteY2" fmla="*/ 1283355 h 4863285"/>
              <a:gd name="connsiteX3" fmla="*/ 645525 w 1305719"/>
              <a:gd name="connsiteY3" fmla="*/ 1255313 h 4863285"/>
              <a:gd name="connsiteX4" fmla="*/ 565708 w 1305719"/>
              <a:gd name="connsiteY4" fmla="*/ 0 h 4863285"/>
              <a:gd name="connsiteX5" fmla="*/ 467136 w 1305719"/>
              <a:gd name="connsiteY5" fmla="*/ 2000767 h 4863285"/>
              <a:gd name="connsiteX6" fmla="*/ 356495 w 1305719"/>
              <a:gd name="connsiteY6" fmla="*/ 3451222 h 4863285"/>
              <a:gd name="connsiteX7" fmla="*/ 0 w 1305719"/>
              <a:gd name="connsiteY7" fmla="*/ 4826367 h 4863285"/>
              <a:gd name="connsiteX8" fmla="*/ 223305 w 1305719"/>
              <a:gd name="connsiteY8" fmla="*/ 4863285 h 4863285"/>
              <a:gd name="connsiteX9" fmla="*/ 530880 w 1305719"/>
              <a:gd name="connsiteY9" fmla="*/ 3456460 h 4863285"/>
              <a:gd name="connsiteX10" fmla="*/ 689608 w 1305719"/>
              <a:gd name="connsiteY10" fmla="*/ 2042723 h 4863285"/>
              <a:gd name="connsiteX11" fmla="*/ 1305719 w 1305719"/>
              <a:gd name="connsiteY11" fmla="*/ 138953 h 4863285"/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645525 w 1305719"/>
              <a:gd name="connsiteY2" fmla="*/ 1255313 h 4863285"/>
              <a:gd name="connsiteX3" fmla="*/ 565708 w 1305719"/>
              <a:gd name="connsiteY3" fmla="*/ 0 h 4863285"/>
              <a:gd name="connsiteX4" fmla="*/ 467136 w 1305719"/>
              <a:gd name="connsiteY4" fmla="*/ 2000767 h 4863285"/>
              <a:gd name="connsiteX5" fmla="*/ 356495 w 1305719"/>
              <a:gd name="connsiteY5" fmla="*/ 3451222 h 4863285"/>
              <a:gd name="connsiteX6" fmla="*/ 0 w 1305719"/>
              <a:gd name="connsiteY6" fmla="*/ 4826367 h 4863285"/>
              <a:gd name="connsiteX7" fmla="*/ 223305 w 1305719"/>
              <a:gd name="connsiteY7" fmla="*/ 4863285 h 4863285"/>
              <a:gd name="connsiteX8" fmla="*/ 530880 w 1305719"/>
              <a:gd name="connsiteY8" fmla="*/ 3456460 h 4863285"/>
              <a:gd name="connsiteX9" fmla="*/ 689608 w 1305719"/>
              <a:gd name="connsiteY9" fmla="*/ 2042723 h 4863285"/>
              <a:gd name="connsiteX10" fmla="*/ 1305719 w 1305719"/>
              <a:gd name="connsiteY10" fmla="*/ 138953 h 4863285"/>
              <a:gd name="connsiteX0" fmla="*/ 1305719 w 1305719"/>
              <a:gd name="connsiteY0" fmla="*/ 138953 h 4863285"/>
              <a:gd name="connsiteX1" fmla="*/ 802719 w 1305719"/>
              <a:gd name="connsiteY1" fmla="*/ 1358542 h 4863285"/>
              <a:gd name="connsiteX2" fmla="*/ 679657 w 1305719"/>
              <a:gd name="connsiteY2" fmla="*/ 1435330 h 4863285"/>
              <a:gd name="connsiteX3" fmla="*/ 645525 w 1305719"/>
              <a:gd name="connsiteY3" fmla="*/ 1255313 h 4863285"/>
              <a:gd name="connsiteX4" fmla="*/ 565708 w 1305719"/>
              <a:gd name="connsiteY4" fmla="*/ 0 h 4863285"/>
              <a:gd name="connsiteX5" fmla="*/ 467136 w 1305719"/>
              <a:gd name="connsiteY5" fmla="*/ 2000767 h 4863285"/>
              <a:gd name="connsiteX6" fmla="*/ 356495 w 1305719"/>
              <a:gd name="connsiteY6" fmla="*/ 3451222 h 4863285"/>
              <a:gd name="connsiteX7" fmla="*/ 0 w 1305719"/>
              <a:gd name="connsiteY7" fmla="*/ 4826367 h 4863285"/>
              <a:gd name="connsiteX8" fmla="*/ 223305 w 1305719"/>
              <a:gd name="connsiteY8" fmla="*/ 4863285 h 4863285"/>
              <a:gd name="connsiteX9" fmla="*/ 530880 w 1305719"/>
              <a:gd name="connsiteY9" fmla="*/ 3456460 h 4863285"/>
              <a:gd name="connsiteX10" fmla="*/ 689608 w 1305719"/>
              <a:gd name="connsiteY10" fmla="*/ 2042723 h 4863285"/>
              <a:gd name="connsiteX11" fmla="*/ 1305719 w 1305719"/>
              <a:gd name="connsiteY11" fmla="*/ 138953 h 4863285"/>
              <a:gd name="connsiteX0" fmla="*/ 1441981 w 1441981"/>
              <a:gd name="connsiteY0" fmla="*/ 252477 h 4863285"/>
              <a:gd name="connsiteX1" fmla="*/ 802719 w 1441981"/>
              <a:gd name="connsiteY1" fmla="*/ 1358542 h 4863285"/>
              <a:gd name="connsiteX2" fmla="*/ 679657 w 1441981"/>
              <a:gd name="connsiteY2" fmla="*/ 1435330 h 4863285"/>
              <a:gd name="connsiteX3" fmla="*/ 645525 w 1441981"/>
              <a:gd name="connsiteY3" fmla="*/ 1255313 h 4863285"/>
              <a:gd name="connsiteX4" fmla="*/ 565708 w 1441981"/>
              <a:gd name="connsiteY4" fmla="*/ 0 h 4863285"/>
              <a:gd name="connsiteX5" fmla="*/ 467136 w 1441981"/>
              <a:gd name="connsiteY5" fmla="*/ 2000767 h 4863285"/>
              <a:gd name="connsiteX6" fmla="*/ 356495 w 1441981"/>
              <a:gd name="connsiteY6" fmla="*/ 3451222 h 4863285"/>
              <a:gd name="connsiteX7" fmla="*/ 0 w 1441981"/>
              <a:gd name="connsiteY7" fmla="*/ 4826367 h 4863285"/>
              <a:gd name="connsiteX8" fmla="*/ 223305 w 1441981"/>
              <a:gd name="connsiteY8" fmla="*/ 4863285 h 4863285"/>
              <a:gd name="connsiteX9" fmla="*/ 530880 w 1441981"/>
              <a:gd name="connsiteY9" fmla="*/ 3456460 h 4863285"/>
              <a:gd name="connsiteX10" fmla="*/ 689608 w 1441981"/>
              <a:gd name="connsiteY10" fmla="*/ 2042723 h 4863285"/>
              <a:gd name="connsiteX11" fmla="*/ 1441981 w 1441981"/>
              <a:gd name="connsiteY11" fmla="*/ 252477 h 4863285"/>
              <a:gd name="connsiteX0" fmla="*/ 1441981 w 1441981"/>
              <a:gd name="connsiteY0" fmla="*/ 252477 h 4863285"/>
              <a:gd name="connsiteX1" fmla="*/ 802719 w 1441981"/>
              <a:gd name="connsiteY1" fmla="*/ 1358542 h 4863285"/>
              <a:gd name="connsiteX2" fmla="*/ 679657 w 1441981"/>
              <a:gd name="connsiteY2" fmla="*/ 1435330 h 4863285"/>
              <a:gd name="connsiteX3" fmla="*/ 645525 w 1441981"/>
              <a:gd name="connsiteY3" fmla="*/ 1255313 h 4863285"/>
              <a:gd name="connsiteX4" fmla="*/ 565708 w 1441981"/>
              <a:gd name="connsiteY4" fmla="*/ 0 h 4863285"/>
              <a:gd name="connsiteX5" fmla="*/ 467136 w 1441981"/>
              <a:gd name="connsiteY5" fmla="*/ 2000767 h 4863285"/>
              <a:gd name="connsiteX6" fmla="*/ 356495 w 1441981"/>
              <a:gd name="connsiteY6" fmla="*/ 3451222 h 4863285"/>
              <a:gd name="connsiteX7" fmla="*/ 0 w 1441981"/>
              <a:gd name="connsiteY7" fmla="*/ 4826367 h 4863285"/>
              <a:gd name="connsiteX8" fmla="*/ 223305 w 1441981"/>
              <a:gd name="connsiteY8" fmla="*/ 4863285 h 4863285"/>
              <a:gd name="connsiteX9" fmla="*/ 530880 w 1441981"/>
              <a:gd name="connsiteY9" fmla="*/ 3456460 h 4863285"/>
              <a:gd name="connsiteX10" fmla="*/ 689608 w 1441981"/>
              <a:gd name="connsiteY10" fmla="*/ 2042723 h 4863285"/>
              <a:gd name="connsiteX11" fmla="*/ 1441981 w 1441981"/>
              <a:gd name="connsiteY11" fmla="*/ 252477 h 4863285"/>
              <a:gd name="connsiteX0" fmla="*/ 1441981 w 1441981"/>
              <a:gd name="connsiteY0" fmla="*/ 252477 h 4863285"/>
              <a:gd name="connsiteX1" fmla="*/ 802719 w 1441981"/>
              <a:gd name="connsiteY1" fmla="*/ 1358542 h 4863285"/>
              <a:gd name="connsiteX2" fmla="*/ 679657 w 1441981"/>
              <a:gd name="connsiteY2" fmla="*/ 1435330 h 4863285"/>
              <a:gd name="connsiteX3" fmla="*/ 645525 w 1441981"/>
              <a:gd name="connsiteY3" fmla="*/ 1255313 h 4863285"/>
              <a:gd name="connsiteX4" fmla="*/ 565708 w 1441981"/>
              <a:gd name="connsiteY4" fmla="*/ 0 h 4863285"/>
              <a:gd name="connsiteX5" fmla="*/ 467136 w 1441981"/>
              <a:gd name="connsiteY5" fmla="*/ 2000767 h 4863285"/>
              <a:gd name="connsiteX6" fmla="*/ 356495 w 1441981"/>
              <a:gd name="connsiteY6" fmla="*/ 3451222 h 4863285"/>
              <a:gd name="connsiteX7" fmla="*/ 0 w 1441981"/>
              <a:gd name="connsiteY7" fmla="*/ 4826367 h 4863285"/>
              <a:gd name="connsiteX8" fmla="*/ 223305 w 1441981"/>
              <a:gd name="connsiteY8" fmla="*/ 4863285 h 4863285"/>
              <a:gd name="connsiteX9" fmla="*/ 530880 w 1441981"/>
              <a:gd name="connsiteY9" fmla="*/ 3456460 h 4863285"/>
              <a:gd name="connsiteX10" fmla="*/ 689608 w 1441981"/>
              <a:gd name="connsiteY10" fmla="*/ 2042723 h 4863285"/>
              <a:gd name="connsiteX11" fmla="*/ 1441981 w 1441981"/>
              <a:gd name="connsiteY11" fmla="*/ 252477 h 4863285"/>
              <a:gd name="connsiteX0" fmla="*/ 1441981 w 1441981"/>
              <a:gd name="connsiteY0" fmla="*/ 252477 h 4863285"/>
              <a:gd name="connsiteX1" fmla="*/ 679657 w 1441981"/>
              <a:gd name="connsiteY1" fmla="*/ 1435330 h 4863285"/>
              <a:gd name="connsiteX2" fmla="*/ 645525 w 1441981"/>
              <a:gd name="connsiteY2" fmla="*/ 1255313 h 4863285"/>
              <a:gd name="connsiteX3" fmla="*/ 565708 w 1441981"/>
              <a:gd name="connsiteY3" fmla="*/ 0 h 4863285"/>
              <a:gd name="connsiteX4" fmla="*/ 467136 w 1441981"/>
              <a:gd name="connsiteY4" fmla="*/ 2000767 h 4863285"/>
              <a:gd name="connsiteX5" fmla="*/ 356495 w 1441981"/>
              <a:gd name="connsiteY5" fmla="*/ 3451222 h 4863285"/>
              <a:gd name="connsiteX6" fmla="*/ 0 w 1441981"/>
              <a:gd name="connsiteY6" fmla="*/ 4826367 h 4863285"/>
              <a:gd name="connsiteX7" fmla="*/ 223305 w 1441981"/>
              <a:gd name="connsiteY7" fmla="*/ 4863285 h 4863285"/>
              <a:gd name="connsiteX8" fmla="*/ 530880 w 1441981"/>
              <a:gd name="connsiteY8" fmla="*/ 3456460 h 4863285"/>
              <a:gd name="connsiteX9" fmla="*/ 689608 w 1441981"/>
              <a:gd name="connsiteY9" fmla="*/ 2042723 h 4863285"/>
              <a:gd name="connsiteX10" fmla="*/ 1441981 w 1441981"/>
              <a:gd name="connsiteY10" fmla="*/ 252477 h 4863285"/>
              <a:gd name="connsiteX0" fmla="*/ 1441981 w 1441981"/>
              <a:gd name="connsiteY0" fmla="*/ 252477 h 4863285"/>
              <a:gd name="connsiteX1" fmla="*/ 679657 w 1441981"/>
              <a:gd name="connsiteY1" fmla="*/ 1435330 h 4863285"/>
              <a:gd name="connsiteX2" fmla="*/ 645525 w 1441981"/>
              <a:gd name="connsiteY2" fmla="*/ 1255313 h 4863285"/>
              <a:gd name="connsiteX3" fmla="*/ 565708 w 1441981"/>
              <a:gd name="connsiteY3" fmla="*/ 0 h 4863285"/>
              <a:gd name="connsiteX4" fmla="*/ 467136 w 1441981"/>
              <a:gd name="connsiteY4" fmla="*/ 2000767 h 4863285"/>
              <a:gd name="connsiteX5" fmla="*/ 356495 w 1441981"/>
              <a:gd name="connsiteY5" fmla="*/ 3451222 h 4863285"/>
              <a:gd name="connsiteX6" fmla="*/ 0 w 1441981"/>
              <a:gd name="connsiteY6" fmla="*/ 4826367 h 4863285"/>
              <a:gd name="connsiteX7" fmla="*/ 223305 w 1441981"/>
              <a:gd name="connsiteY7" fmla="*/ 4863285 h 4863285"/>
              <a:gd name="connsiteX8" fmla="*/ 530880 w 1441981"/>
              <a:gd name="connsiteY8" fmla="*/ 3456460 h 4863285"/>
              <a:gd name="connsiteX9" fmla="*/ 689608 w 1441981"/>
              <a:gd name="connsiteY9" fmla="*/ 2042723 h 4863285"/>
              <a:gd name="connsiteX10" fmla="*/ 1441981 w 1441981"/>
              <a:gd name="connsiteY10" fmla="*/ 252477 h 4863285"/>
              <a:gd name="connsiteX0" fmla="*/ 1441981 w 1441981"/>
              <a:gd name="connsiteY0" fmla="*/ 252477 h 4863285"/>
              <a:gd name="connsiteX1" fmla="*/ 679657 w 1441981"/>
              <a:gd name="connsiteY1" fmla="*/ 1435330 h 4863285"/>
              <a:gd name="connsiteX2" fmla="*/ 565708 w 1441981"/>
              <a:gd name="connsiteY2" fmla="*/ 0 h 4863285"/>
              <a:gd name="connsiteX3" fmla="*/ 467136 w 1441981"/>
              <a:gd name="connsiteY3" fmla="*/ 2000767 h 4863285"/>
              <a:gd name="connsiteX4" fmla="*/ 356495 w 1441981"/>
              <a:gd name="connsiteY4" fmla="*/ 3451222 h 4863285"/>
              <a:gd name="connsiteX5" fmla="*/ 0 w 1441981"/>
              <a:gd name="connsiteY5" fmla="*/ 4826367 h 4863285"/>
              <a:gd name="connsiteX6" fmla="*/ 223305 w 1441981"/>
              <a:gd name="connsiteY6" fmla="*/ 4863285 h 4863285"/>
              <a:gd name="connsiteX7" fmla="*/ 530880 w 1441981"/>
              <a:gd name="connsiteY7" fmla="*/ 3456460 h 4863285"/>
              <a:gd name="connsiteX8" fmla="*/ 689608 w 1441981"/>
              <a:gd name="connsiteY8" fmla="*/ 2042723 h 4863285"/>
              <a:gd name="connsiteX9" fmla="*/ 1441981 w 1441981"/>
              <a:gd name="connsiteY9" fmla="*/ 252477 h 4863285"/>
              <a:gd name="connsiteX0" fmla="*/ 1441981 w 1441981"/>
              <a:gd name="connsiteY0" fmla="*/ 252477 h 4863285"/>
              <a:gd name="connsiteX1" fmla="*/ 679657 w 1441981"/>
              <a:gd name="connsiteY1" fmla="*/ 1435330 h 4863285"/>
              <a:gd name="connsiteX2" fmla="*/ 565708 w 1441981"/>
              <a:gd name="connsiteY2" fmla="*/ 0 h 4863285"/>
              <a:gd name="connsiteX3" fmla="*/ 467136 w 1441981"/>
              <a:gd name="connsiteY3" fmla="*/ 2000767 h 4863285"/>
              <a:gd name="connsiteX4" fmla="*/ 356495 w 1441981"/>
              <a:gd name="connsiteY4" fmla="*/ 3451222 h 4863285"/>
              <a:gd name="connsiteX5" fmla="*/ 0 w 1441981"/>
              <a:gd name="connsiteY5" fmla="*/ 4826367 h 4863285"/>
              <a:gd name="connsiteX6" fmla="*/ 223305 w 1441981"/>
              <a:gd name="connsiteY6" fmla="*/ 4863285 h 4863285"/>
              <a:gd name="connsiteX7" fmla="*/ 530880 w 1441981"/>
              <a:gd name="connsiteY7" fmla="*/ 3456460 h 4863285"/>
              <a:gd name="connsiteX8" fmla="*/ 689608 w 1441981"/>
              <a:gd name="connsiteY8" fmla="*/ 2042723 h 4863285"/>
              <a:gd name="connsiteX9" fmla="*/ 1441981 w 1441981"/>
              <a:gd name="connsiteY9" fmla="*/ 252477 h 4863285"/>
              <a:gd name="connsiteX0" fmla="*/ 1441981 w 1441981"/>
              <a:gd name="connsiteY0" fmla="*/ 252477 h 4863285"/>
              <a:gd name="connsiteX1" fmla="*/ 679657 w 1441981"/>
              <a:gd name="connsiteY1" fmla="*/ 1435330 h 4863285"/>
              <a:gd name="connsiteX2" fmla="*/ 565708 w 1441981"/>
              <a:gd name="connsiteY2" fmla="*/ 0 h 4863285"/>
              <a:gd name="connsiteX3" fmla="*/ 467136 w 1441981"/>
              <a:gd name="connsiteY3" fmla="*/ 2000767 h 4863285"/>
              <a:gd name="connsiteX4" fmla="*/ 356495 w 1441981"/>
              <a:gd name="connsiteY4" fmla="*/ 3451222 h 4863285"/>
              <a:gd name="connsiteX5" fmla="*/ 0 w 1441981"/>
              <a:gd name="connsiteY5" fmla="*/ 4826367 h 4863285"/>
              <a:gd name="connsiteX6" fmla="*/ 223305 w 1441981"/>
              <a:gd name="connsiteY6" fmla="*/ 4863285 h 4863285"/>
              <a:gd name="connsiteX7" fmla="*/ 530880 w 1441981"/>
              <a:gd name="connsiteY7" fmla="*/ 3456460 h 4863285"/>
              <a:gd name="connsiteX8" fmla="*/ 689608 w 1441981"/>
              <a:gd name="connsiteY8" fmla="*/ 2042723 h 4863285"/>
              <a:gd name="connsiteX9" fmla="*/ 1441981 w 1441981"/>
              <a:gd name="connsiteY9" fmla="*/ 252477 h 4863285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79657 w 1441981"/>
              <a:gd name="connsiteY1" fmla="*/ 1182853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711457 w 1441981"/>
              <a:gd name="connsiteY1" fmla="*/ 1255515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711457 w 1441981"/>
              <a:gd name="connsiteY1" fmla="*/ 1255515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711457 w 1441981"/>
              <a:gd name="connsiteY1" fmla="*/ 1255515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711457 w 1441981"/>
              <a:gd name="connsiteY1" fmla="*/ 1255515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1981"/>
              <a:gd name="connsiteY0" fmla="*/ 0 h 4610808"/>
              <a:gd name="connsiteX1" fmla="*/ 648717 w 1441981"/>
              <a:gd name="connsiteY1" fmla="*/ 1349618 h 4610808"/>
              <a:gd name="connsiteX2" fmla="*/ 538894 w 1441981"/>
              <a:gd name="connsiteY2" fmla="*/ 562055 h 4610808"/>
              <a:gd name="connsiteX3" fmla="*/ 467136 w 1441981"/>
              <a:gd name="connsiteY3" fmla="*/ 1748290 h 4610808"/>
              <a:gd name="connsiteX4" fmla="*/ 356495 w 1441981"/>
              <a:gd name="connsiteY4" fmla="*/ 3198745 h 4610808"/>
              <a:gd name="connsiteX5" fmla="*/ 0 w 1441981"/>
              <a:gd name="connsiteY5" fmla="*/ 4573890 h 4610808"/>
              <a:gd name="connsiteX6" fmla="*/ 223305 w 1441981"/>
              <a:gd name="connsiteY6" fmla="*/ 4610808 h 4610808"/>
              <a:gd name="connsiteX7" fmla="*/ 530880 w 1441981"/>
              <a:gd name="connsiteY7" fmla="*/ 3203983 h 4610808"/>
              <a:gd name="connsiteX8" fmla="*/ 689608 w 1441981"/>
              <a:gd name="connsiteY8" fmla="*/ 1790246 h 4610808"/>
              <a:gd name="connsiteX9" fmla="*/ 1441981 w 1441981"/>
              <a:gd name="connsiteY9" fmla="*/ 0 h 4610808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48717 w 1442051"/>
              <a:gd name="connsiteY2" fmla="*/ 1354186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42051"/>
              <a:gd name="connsiteY0" fmla="*/ 4568 h 4615376"/>
              <a:gd name="connsiteX1" fmla="*/ 809874 w 1442051"/>
              <a:gd name="connsiteY1" fmla="*/ 1276354 h 4615376"/>
              <a:gd name="connsiteX2" fmla="*/ 618134 w 1442051"/>
              <a:gd name="connsiteY2" fmla="*/ 1376091 h 4615376"/>
              <a:gd name="connsiteX3" fmla="*/ 538894 w 1442051"/>
              <a:gd name="connsiteY3" fmla="*/ 566623 h 4615376"/>
              <a:gd name="connsiteX4" fmla="*/ 467136 w 1442051"/>
              <a:gd name="connsiteY4" fmla="*/ 1752858 h 4615376"/>
              <a:gd name="connsiteX5" fmla="*/ 356495 w 1442051"/>
              <a:gd name="connsiteY5" fmla="*/ 3203313 h 4615376"/>
              <a:gd name="connsiteX6" fmla="*/ 0 w 1442051"/>
              <a:gd name="connsiteY6" fmla="*/ 4578458 h 4615376"/>
              <a:gd name="connsiteX7" fmla="*/ 223305 w 1442051"/>
              <a:gd name="connsiteY7" fmla="*/ 4615376 h 4615376"/>
              <a:gd name="connsiteX8" fmla="*/ 530880 w 1442051"/>
              <a:gd name="connsiteY8" fmla="*/ 3208551 h 4615376"/>
              <a:gd name="connsiteX9" fmla="*/ 689608 w 1442051"/>
              <a:gd name="connsiteY9" fmla="*/ 1794814 h 4615376"/>
              <a:gd name="connsiteX10" fmla="*/ 1441981 w 1442051"/>
              <a:gd name="connsiteY10" fmla="*/ 4568 h 4615376"/>
              <a:gd name="connsiteX0" fmla="*/ 1441981 w 1456439"/>
              <a:gd name="connsiteY0" fmla="*/ 263 h 4611071"/>
              <a:gd name="connsiteX1" fmla="*/ 809874 w 1456439"/>
              <a:gd name="connsiteY1" fmla="*/ 1272049 h 4611071"/>
              <a:gd name="connsiteX2" fmla="*/ 618134 w 1456439"/>
              <a:gd name="connsiteY2" fmla="*/ 1371786 h 4611071"/>
              <a:gd name="connsiteX3" fmla="*/ 538894 w 1456439"/>
              <a:gd name="connsiteY3" fmla="*/ 562318 h 4611071"/>
              <a:gd name="connsiteX4" fmla="*/ 467136 w 1456439"/>
              <a:gd name="connsiteY4" fmla="*/ 1748553 h 4611071"/>
              <a:gd name="connsiteX5" fmla="*/ 356495 w 1456439"/>
              <a:gd name="connsiteY5" fmla="*/ 3199008 h 4611071"/>
              <a:gd name="connsiteX6" fmla="*/ 0 w 1456439"/>
              <a:gd name="connsiteY6" fmla="*/ 4574153 h 4611071"/>
              <a:gd name="connsiteX7" fmla="*/ 223305 w 1456439"/>
              <a:gd name="connsiteY7" fmla="*/ 4611071 h 4611071"/>
              <a:gd name="connsiteX8" fmla="*/ 530880 w 1456439"/>
              <a:gd name="connsiteY8" fmla="*/ 3204246 h 4611071"/>
              <a:gd name="connsiteX9" fmla="*/ 689608 w 1456439"/>
              <a:gd name="connsiteY9" fmla="*/ 1790509 h 4611071"/>
              <a:gd name="connsiteX10" fmla="*/ 1441981 w 1456439"/>
              <a:gd name="connsiteY10" fmla="*/ 263 h 4611071"/>
              <a:gd name="connsiteX0" fmla="*/ 1441981 w 1459283"/>
              <a:gd name="connsiteY0" fmla="*/ 263 h 4611071"/>
              <a:gd name="connsiteX1" fmla="*/ 809874 w 1459283"/>
              <a:gd name="connsiteY1" fmla="*/ 1272049 h 4611071"/>
              <a:gd name="connsiteX2" fmla="*/ 618134 w 1459283"/>
              <a:gd name="connsiteY2" fmla="*/ 1371786 h 4611071"/>
              <a:gd name="connsiteX3" fmla="*/ 538894 w 1459283"/>
              <a:gd name="connsiteY3" fmla="*/ 562318 h 4611071"/>
              <a:gd name="connsiteX4" fmla="*/ 467136 w 1459283"/>
              <a:gd name="connsiteY4" fmla="*/ 1748553 h 4611071"/>
              <a:gd name="connsiteX5" fmla="*/ 356495 w 1459283"/>
              <a:gd name="connsiteY5" fmla="*/ 3199008 h 4611071"/>
              <a:gd name="connsiteX6" fmla="*/ 0 w 1459283"/>
              <a:gd name="connsiteY6" fmla="*/ 4574153 h 4611071"/>
              <a:gd name="connsiteX7" fmla="*/ 223305 w 1459283"/>
              <a:gd name="connsiteY7" fmla="*/ 4611071 h 4611071"/>
              <a:gd name="connsiteX8" fmla="*/ 530880 w 1459283"/>
              <a:gd name="connsiteY8" fmla="*/ 3204246 h 4611071"/>
              <a:gd name="connsiteX9" fmla="*/ 689608 w 1459283"/>
              <a:gd name="connsiteY9" fmla="*/ 1790509 h 4611071"/>
              <a:gd name="connsiteX10" fmla="*/ 1441981 w 1459283"/>
              <a:gd name="connsiteY10" fmla="*/ 263 h 4611071"/>
              <a:gd name="connsiteX0" fmla="*/ 1441981 w 1464939"/>
              <a:gd name="connsiteY0" fmla="*/ 14812 h 4625620"/>
              <a:gd name="connsiteX1" fmla="*/ 809874 w 1464939"/>
              <a:gd name="connsiteY1" fmla="*/ 1286598 h 4625620"/>
              <a:gd name="connsiteX2" fmla="*/ 618134 w 1464939"/>
              <a:gd name="connsiteY2" fmla="*/ 1386335 h 4625620"/>
              <a:gd name="connsiteX3" fmla="*/ 538894 w 1464939"/>
              <a:gd name="connsiteY3" fmla="*/ 576867 h 4625620"/>
              <a:gd name="connsiteX4" fmla="*/ 467136 w 1464939"/>
              <a:gd name="connsiteY4" fmla="*/ 1763102 h 4625620"/>
              <a:gd name="connsiteX5" fmla="*/ 356495 w 1464939"/>
              <a:gd name="connsiteY5" fmla="*/ 3213557 h 4625620"/>
              <a:gd name="connsiteX6" fmla="*/ 0 w 1464939"/>
              <a:gd name="connsiteY6" fmla="*/ 4588702 h 4625620"/>
              <a:gd name="connsiteX7" fmla="*/ 223305 w 1464939"/>
              <a:gd name="connsiteY7" fmla="*/ 4625620 h 4625620"/>
              <a:gd name="connsiteX8" fmla="*/ 530880 w 1464939"/>
              <a:gd name="connsiteY8" fmla="*/ 3218795 h 4625620"/>
              <a:gd name="connsiteX9" fmla="*/ 689608 w 1464939"/>
              <a:gd name="connsiteY9" fmla="*/ 1805058 h 4625620"/>
              <a:gd name="connsiteX10" fmla="*/ 1441981 w 1464939"/>
              <a:gd name="connsiteY10" fmla="*/ 14812 h 4625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4939" h="4625620">
                <a:moveTo>
                  <a:pt x="1441981" y="14812"/>
                </a:moveTo>
                <a:cubicBezTo>
                  <a:pt x="1293465" y="197115"/>
                  <a:pt x="942085" y="1061662"/>
                  <a:pt x="809874" y="1286598"/>
                </a:cubicBezTo>
                <a:cubicBezTo>
                  <a:pt x="677663" y="1511534"/>
                  <a:pt x="650179" y="1505825"/>
                  <a:pt x="618134" y="1386335"/>
                </a:cubicBezTo>
                <a:cubicBezTo>
                  <a:pt x="592124" y="1283966"/>
                  <a:pt x="598220" y="504111"/>
                  <a:pt x="538894" y="576867"/>
                </a:cubicBezTo>
                <a:cubicBezTo>
                  <a:pt x="479568" y="649623"/>
                  <a:pt x="399539" y="1194160"/>
                  <a:pt x="467136" y="1763102"/>
                </a:cubicBezTo>
                <a:cubicBezTo>
                  <a:pt x="389614" y="2240992"/>
                  <a:pt x="434017" y="2735667"/>
                  <a:pt x="356495" y="3213557"/>
                </a:cubicBezTo>
                <a:lnTo>
                  <a:pt x="0" y="4588702"/>
                </a:lnTo>
                <a:lnTo>
                  <a:pt x="223305" y="4625620"/>
                </a:lnTo>
                <a:cubicBezTo>
                  <a:pt x="302143" y="4157256"/>
                  <a:pt x="452042" y="3687159"/>
                  <a:pt x="530880" y="3218795"/>
                </a:cubicBezTo>
                <a:lnTo>
                  <a:pt x="689608" y="1805058"/>
                </a:lnTo>
                <a:cubicBezTo>
                  <a:pt x="981001" y="1385127"/>
                  <a:pt x="1590497" y="-167491"/>
                  <a:pt x="1441981" y="1481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Oval 223"/>
          <p:cNvSpPr/>
          <p:nvPr userDrawn="1"/>
        </p:nvSpPr>
        <p:spPr>
          <a:xfrm>
            <a:off x="1670801" y="3493947"/>
            <a:ext cx="1451178" cy="1451178"/>
          </a:xfrm>
          <a:prstGeom prst="ellipse">
            <a:avLst/>
          </a:pr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39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Rectangle 1023"/>
          <p:cNvSpPr/>
          <p:nvPr userDrawn="1"/>
        </p:nvSpPr>
        <p:spPr>
          <a:xfrm rot="663367">
            <a:off x="2073452" y="3869389"/>
            <a:ext cx="212459" cy="605456"/>
          </a:xfrm>
          <a:custGeom>
            <a:avLst/>
            <a:gdLst>
              <a:gd name="connsiteX0" fmla="*/ 0 w 212459"/>
              <a:gd name="connsiteY0" fmla="*/ 0 h 605456"/>
              <a:gd name="connsiteX1" fmla="*/ 212459 w 212459"/>
              <a:gd name="connsiteY1" fmla="*/ 0 h 605456"/>
              <a:gd name="connsiteX2" fmla="*/ 212459 w 212459"/>
              <a:gd name="connsiteY2" fmla="*/ 605456 h 605456"/>
              <a:gd name="connsiteX3" fmla="*/ 0 w 212459"/>
              <a:gd name="connsiteY3" fmla="*/ 605456 h 605456"/>
              <a:gd name="connsiteX4" fmla="*/ 0 w 212459"/>
              <a:gd name="connsiteY4" fmla="*/ 0 h 605456"/>
              <a:gd name="connsiteX0" fmla="*/ 0 w 212459"/>
              <a:gd name="connsiteY0" fmla="*/ 0 h 605456"/>
              <a:gd name="connsiteX1" fmla="*/ 171897 w 212459"/>
              <a:gd name="connsiteY1" fmla="*/ 7926 h 605456"/>
              <a:gd name="connsiteX2" fmla="*/ 212459 w 212459"/>
              <a:gd name="connsiteY2" fmla="*/ 605456 h 605456"/>
              <a:gd name="connsiteX3" fmla="*/ 0 w 212459"/>
              <a:gd name="connsiteY3" fmla="*/ 605456 h 605456"/>
              <a:gd name="connsiteX4" fmla="*/ 0 w 212459"/>
              <a:gd name="connsiteY4" fmla="*/ 0 h 60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59" h="605456">
                <a:moveTo>
                  <a:pt x="0" y="0"/>
                </a:moveTo>
                <a:lnTo>
                  <a:pt x="171897" y="7926"/>
                </a:lnTo>
                <a:lnTo>
                  <a:pt x="212459" y="605456"/>
                </a:lnTo>
                <a:lnTo>
                  <a:pt x="0" y="605456"/>
                </a:lnTo>
                <a:lnTo>
                  <a:pt x="0" y="0"/>
                </a:lnTo>
                <a:close/>
              </a:path>
            </a:pathLst>
          </a:custGeom>
          <a:pattFill prst="plaid">
            <a:fgClr>
              <a:srgbClr val="FF0000"/>
            </a:fgClr>
            <a:bgClr>
              <a:srgbClr val="00B050"/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7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1023"/>
          <p:cNvSpPr/>
          <p:nvPr userDrawn="1"/>
        </p:nvSpPr>
        <p:spPr>
          <a:xfrm rot="20966486">
            <a:off x="2290254" y="3899271"/>
            <a:ext cx="212459" cy="728506"/>
          </a:xfrm>
          <a:custGeom>
            <a:avLst/>
            <a:gdLst>
              <a:gd name="connsiteX0" fmla="*/ 0 w 212459"/>
              <a:gd name="connsiteY0" fmla="*/ 0 h 605456"/>
              <a:gd name="connsiteX1" fmla="*/ 212459 w 212459"/>
              <a:gd name="connsiteY1" fmla="*/ 0 h 605456"/>
              <a:gd name="connsiteX2" fmla="*/ 212459 w 212459"/>
              <a:gd name="connsiteY2" fmla="*/ 605456 h 605456"/>
              <a:gd name="connsiteX3" fmla="*/ 0 w 212459"/>
              <a:gd name="connsiteY3" fmla="*/ 605456 h 605456"/>
              <a:gd name="connsiteX4" fmla="*/ 0 w 212459"/>
              <a:gd name="connsiteY4" fmla="*/ 0 h 605456"/>
              <a:gd name="connsiteX0" fmla="*/ 0 w 212459"/>
              <a:gd name="connsiteY0" fmla="*/ 0 h 605456"/>
              <a:gd name="connsiteX1" fmla="*/ 171897 w 212459"/>
              <a:gd name="connsiteY1" fmla="*/ 7926 h 605456"/>
              <a:gd name="connsiteX2" fmla="*/ 212459 w 212459"/>
              <a:gd name="connsiteY2" fmla="*/ 605456 h 605456"/>
              <a:gd name="connsiteX3" fmla="*/ 0 w 212459"/>
              <a:gd name="connsiteY3" fmla="*/ 605456 h 605456"/>
              <a:gd name="connsiteX4" fmla="*/ 0 w 212459"/>
              <a:gd name="connsiteY4" fmla="*/ 0 h 60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59" h="605456">
                <a:moveTo>
                  <a:pt x="0" y="0"/>
                </a:moveTo>
                <a:lnTo>
                  <a:pt x="171897" y="7926"/>
                </a:lnTo>
                <a:lnTo>
                  <a:pt x="212459" y="605456"/>
                </a:lnTo>
                <a:lnTo>
                  <a:pt x="0" y="605456"/>
                </a:lnTo>
                <a:lnTo>
                  <a:pt x="0" y="0"/>
                </a:lnTo>
                <a:close/>
              </a:path>
            </a:pathLst>
          </a:custGeom>
          <a:pattFill prst="plaid">
            <a:fgClr>
              <a:srgbClr val="FF0000"/>
            </a:fgClr>
            <a:bgClr>
              <a:srgbClr val="00B050"/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7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Block Arc 123"/>
          <p:cNvSpPr/>
          <p:nvPr userDrawn="1"/>
        </p:nvSpPr>
        <p:spPr>
          <a:xfrm rot="13064257">
            <a:off x="1956869" y="3352095"/>
            <a:ext cx="924953" cy="782297"/>
          </a:xfrm>
          <a:custGeom>
            <a:avLst/>
            <a:gdLst>
              <a:gd name="connsiteX0" fmla="*/ 0 w 2768367"/>
              <a:gd name="connsiteY0" fmla="*/ 1384184 h 2768367"/>
              <a:gd name="connsiteX1" fmla="*/ 894640 w 2768367"/>
              <a:gd name="connsiteY1" fmla="*/ 89459 h 2768367"/>
              <a:gd name="connsiteX2" fmla="*/ 965937 w 2768367"/>
              <a:gd name="connsiteY2" fmla="*/ 278023 h 2768367"/>
              <a:gd name="connsiteX3" fmla="*/ 201593 w 2768367"/>
              <a:gd name="connsiteY3" fmla="*/ 1384183 h 2768367"/>
              <a:gd name="connsiteX4" fmla="*/ 0 w 2768367"/>
              <a:gd name="connsiteY4" fmla="*/ 1384184 h 2768367"/>
              <a:gd name="connsiteX0" fmla="*/ 0 w 933971"/>
              <a:gd name="connsiteY0" fmla="*/ 1294725 h 1294725"/>
              <a:gd name="connsiteX1" fmla="*/ 894640 w 933971"/>
              <a:gd name="connsiteY1" fmla="*/ 0 h 1294725"/>
              <a:gd name="connsiteX2" fmla="*/ 933971 w 933971"/>
              <a:gd name="connsiteY2" fmla="*/ 670583 h 1294725"/>
              <a:gd name="connsiteX3" fmla="*/ 201593 w 933971"/>
              <a:gd name="connsiteY3" fmla="*/ 1294724 h 1294725"/>
              <a:gd name="connsiteX4" fmla="*/ 0 w 933971"/>
              <a:gd name="connsiteY4" fmla="*/ 1294725 h 1294725"/>
              <a:gd name="connsiteX0" fmla="*/ 0 w 933971"/>
              <a:gd name="connsiteY0" fmla="*/ 1294725 h 1294725"/>
              <a:gd name="connsiteX1" fmla="*/ 894640 w 933971"/>
              <a:gd name="connsiteY1" fmla="*/ 0 h 1294725"/>
              <a:gd name="connsiteX2" fmla="*/ 933971 w 933971"/>
              <a:gd name="connsiteY2" fmla="*/ 670583 h 1294725"/>
              <a:gd name="connsiteX3" fmla="*/ 201593 w 933971"/>
              <a:gd name="connsiteY3" fmla="*/ 1294724 h 1294725"/>
              <a:gd name="connsiteX4" fmla="*/ 0 w 933971"/>
              <a:gd name="connsiteY4" fmla="*/ 1294725 h 1294725"/>
              <a:gd name="connsiteX0" fmla="*/ 0 w 952551"/>
              <a:gd name="connsiteY0" fmla="*/ 1294725 h 1294725"/>
              <a:gd name="connsiteX1" fmla="*/ 894640 w 952551"/>
              <a:gd name="connsiteY1" fmla="*/ 0 h 1294725"/>
              <a:gd name="connsiteX2" fmla="*/ 952551 w 952551"/>
              <a:gd name="connsiteY2" fmla="*/ 669268 h 1294725"/>
              <a:gd name="connsiteX3" fmla="*/ 201593 w 952551"/>
              <a:gd name="connsiteY3" fmla="*/ 1294724 h 1294725"/>
              <a:gd name="connsiteX4" fmla="*/ 0 w 952551"/>
              <a:gd name="connsiteY4" fmla="*/ 1294725 h 1294725"/>
              <a:gd name="connsiteX0" fmla="*/ 0 w 952551"/>
              <a:gd name="connsiteY0" fmla="*/ 809542 h 809542"/>
              <a:gd name="connsiteX1" fmla="*/ 858589 w 952551"/>
              <a:gd name="connsiteY1" fmla="*/ 0 h 809542"/>
              <a:gd name="connsiteX2" fmla="*/ 952551 w 952551"/>
              <a:gd name="connsiteY2" fmla="*/ 184085 h 809542"/>
              <a:gd name="connsiteX3" fmla="*/ 201593 w 952551"/>
              <a:gd name="connsiteY3" fmla="*/ 809541 h 809542"/>
              <a:gd name="connsiteX4" fmla="*/ 0 w 952551"/>
              <a:gd name="connsiteY4" fmla="*/ 809542 h 809542"/>
              <a:gd name="connsiteX0" fmla="*/ 0 w 1004065"/>
              <a:gd name="connsiteY0" fmla="*/ 809542 h 809542"/>
              <a:gd name="connsiteX1" fmla="*/ 858589 w 1004065"/>
              <a:gd name="connsiteY1" fmla="*/ 0 h 809542"/>
              <a:gd name="connsiteX2" fmla="*/ 1004065 w 1004065"/>
              <a:gd name="connsiteY2" fmla="*/ 242205 h 809542"/>
              <a:gd name="connsiteX3" fmla="*/ 201593 w 1004065"/>
              <a:gd name="connsiteY3" fmla="*/ 809541 h 809542"/>
              <a:gd name="connsiteX4" fmla="*/ 0 w 1004065"/>
              <a:gd name="connsiteY4" fmla="*/ 809542 h 809542"/>
              <a:gd name="connsiteX0" fmla="*/ 0 w 1004065"/>
              <a:gd name="connsiteY0" fmla="*/ 809542 h 809542"/>
              <a:gd name="connsiteX1" fmla="*/ 858589 w 1004065"/>
              <a:gd name="connsiteY1" fmla="*/ 0 h 809542"/>
              <a:gd name="connsiteX2" fmla="*/ 1004065 w 1004065"/>
              <a:gd name="connsiteY2" fmla="*/ 242205 h 809542"/>
              <a:gd name="connsiteX3" fmla="*/ 201593 w 1004065"/>
              <a:gd name="connsiteY3" fmla="*/ 809541 h 809542"/>
              <a:gd name="connsiteX4" fmla="*/ 0 w 1004065"/>
              <a:gd name="connsiteY4" fmla="*/ 809542 h 809542"/>
              <a:gd name="connsiteX0" fmla="*/ 0 w 1004065"/>
              <a:gd name="connsiteY0" fmla="*/ 782649 h 782649"/>
              <a:gd name="connsiteX1" fmla="*/ 925130 w 1004065"/>
              <a:gd name="connsiteY1" fmla="*/ 0 h 782649"/>
              <a:gd name="connsiteX2" fmla="*/ 1004065 w 1004065"/>
              <a:gd name="connsiteY2" fmla="*/ 215312 h 782649"/>
              <a:gd name="connsiteX3" fmla="*/ 201593 w 1004065"/>
              <a:gd name="connsiteY3" fmla="*/ 782648 h 782649"/>
              <a:gd name="connsiteX4" fmla="*/ 0 w 1004065"/>
              <a:gd name="connsiteY4" fmla="*/ 782649 h 782649"/>
              <a:gd name="connsiteX0" fmla="*/ 0 w 1004065"/>
              <a:gd name="connsiteY0" fmla="*/ 782649 h 782649"/>
              <a:gd name="connsiteX1" fmla="*/ 925130 w 1004065"/>
              <a:gd name="connsiteY1" fmla="*/ 0 h 782649"/>
              <a:gd name="connsiteX2" fmla="*/ 1004065 w 1004065"/>
              <a:gd name="connsiteY2" fmla="*/ 215312 h 782649"/>
              <a:gd name="connsiteX3" fmla="*/ 201593 w 1004065"/>
              <a:gd name="connsiteY3" fmla="*/ 782648 h 782649"/>
              <a:gd name="connsiteX4" fmla="*/ 0 w 1004065"/>
              <a:gd name="connsiteY4" fmla="*/ 782649 h 782649"/>
              <a:gd name="connsiteX0" fmla="*/ 0 w 1004065"/>
              <a:gd name="connsiteY0" fmla="*/ 782649 h 782649"/>
              <a:gd name="connsiteX1" fmla="*/ 925130 w 1004065"/>
              <a:gd name="connsiteY1" fmla="*/ 0 h 782649"/>
              <a:gd name="connsiteX2" fmla="*/ 1004065 w 1004065"/>
              <a:gd name="connsiteY2" fmla="*/ 215312 h 782649"/>
              <a:gd name="connsiteX3" fmla="*/ 217934 w 1004065"/>
              <a:gd name="connsiteY3" fmla="*/ 770001 h 782649"/>
              <a:gd name="connsiteX4" fmla="*/ 0 w 1004065"/>
              <a:gd name="connsiteY4" fmla="*/ 782649 h 782649"/>
              <a:gd name="connsiteX0" fmla="*/ 0 w 957136"/>
              <a:gd name="connsiteY0" fmla="*/ 674471 h 770001"/>
              <a:gd name="connsiteX1" fmla="*/ 878201 w 957136"/>
              <a:gd name="connsiteY1" fmla="*/ 0 h 770001"/>
              <a:gd name="connsiteX2" fmla="*/ 957136 w 957136"/>
              <a:gd name="connsiteY2" fmla="*/ 215312 h 770001"/>
              <a:gd name="connsiteX3" fmla="*/ 171005 w 957136"/>
              <a:gd name="connsiteY3" fmla="*/ 770001 h 770001"/>
              <a:gd name="connsiteX4" fmla="*/ 0 w 957136"/>
              <a:gd name="connsiteY4" fmla="*/ 674471 h 770001"/>
              <a:gd name="connsiteX0" fmla="*/ 0 w 957136"/>
              <a:gd name="connsiteY0" fmla="*/ 674471 h 770001"/>
              <a:gd name="connsiteX1" fmla="*/ 878201 w 957136"/>
              <a:gd name="connsiteY1" fmla="*/ 0 h 770001"/>
              <a:gd name="connsiteX2" fmla="*/ 957136 w 957136"/>
              <a:gd name="connsiteY2" fmla="*/ 215312 h 770001"/>
              <a:gd name="connsiteX3" fmla="*/ 171005 w 957136"/>
              <a:gd name="connsiteY3" fmla="*/ 770001 h 770001"/>
              <a:gd name="connsiteX4" fmla="*/ 0 w 957136"/>
              <a:gd name="connsiteY4" fmla="*/ 674471 h 770001"/>
              <a:gd name="connsiteX0" fmla="*/ 0 w 957136"/>
              <a:gd name="connsiteY0" fmla="*/ 674471 h 770001"/>
              <a:gd name="connsiteX1" fmla="*/ 878201 w 957136"/>
              <a:gd name="connsiteY1" fmla="*/ 0 h 770001"/>
              <a:gd name="connsiteX2" fmla="*/ 957136 w 957136"/>
              <a:gd name="connsiteY2" fmla="*/ 215312 h 770001"/>
              <a:gd name="connsiteX3" fmla="*/ 171005 w 957136"/>
              <a:gd name="connsiteY3" fmla="*/ 770001 h 770001"/>
              <a:gd name="connsiteX4" fmla="*/ 0 w 957136"/>
              <a:gd name="connsiteY4" fmla="*/ 674471 h 770001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803 h 787333"/>
              <a:gd name="connsiteX1" fmla="*/ 917208 w 957136"/>
              <a:gd name="connsiteY1" fmla="*/ 207 h 787333"/>
              <a:gd name="connsiteX2" fmla="*/ 957136 w 957136"/>
              <a:gd name="connsiteY2" fmla="*/ 232644 h 787333"/>
              <a:gd name="connsiteX3" fmla="*/ 171005 w 957136"/>
              <a:gd name="connsiteY3" fmla="*/ 787333 h 787333"/>
              <a:gd name="connsiteX4" fmla="*/ 0 w 957136"/>
              <a:gd name="connsiteY4" fmla="*/ 691803 h 787333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596 h 787126"/>
              <a:gd name="connsiteX1" fmla="*/ 917208 w 957136"/>
              <a:gd name="connsiteY1" fmla="*/ 0 h 787126"/>
              <a:gd name="connsiteX2" fmla="*/ 957136 w 957136"/>
              <a:gd name="connsiteY2" fmla="*/ 232437 h 787126"/>
              <a:gd name="connsiteX3" fmla="*/ 171005 w 957136"/>
              <a:gd name="connsiteY3" fmla="*/ 787126 h 787126"/>
              <a:gd name="connsiteX4" fmla="*/ 0 w 957136"/>
              <a:gd name="connsiteY4" fmla="*/ 691596 h 787126"/>
              <a:gd name="connsiteX0" fmla="*/ 0 w 957136"/>
              <a:gd name="connsiteY0" fmla="*/ 691596 h 782297"/>
              <a:gd name="connsiteX1" fmla="*/ 917208 w 957136"/>
              <a:gd name="connsiteY1" fmla="*/ 0 h 782297"/>
              <a:gd name="connsiteX2" fmla="*/ 957136 w 957136"/>
              <a:gd name="connsiteY2" fmla="*/ 232437 h 782297"/>
              <a:gd name="connsiteX3" fmla="*/ 187915 w 957136"/>
              <a:gd name="connsiteY3" fmla="*/ 782297 h 782297"/>
              <a:gd name="connsiteX4" fmla="*/ 0 w 957136"/>
              <a:gd name="connsiteY4" fmla="*/ 691596 h 782297"/>
              <a:gd name="connsiteX0" fmla="*/ 0 w 957136"/>
              <a:gd name="connsiteY0" fmla="*/ 691596 h 782297"/>
              <a:gd name="connsiteX1" fmla="*/ 917208 w 957136"/>
              <a:gd name="connsiteY1" fmla="*/ 0 h 782297"/>
              <a:gd name="connsiteX2" fmla="*/ 957136 w 957136"/>
              <a:gd name="connsiteY2" fmla="*/ 232437 h 782297"/>
              <a:gd name="connsiteX3" fmla="*/ 187915 w 957136"/>
              <a:gd name="connsiteY3" fmla="*/ 782297 h 782297"/>
              <a:gd name="connsiteX4" fmla="*/ 0 w 957136"/>
              <a:gd name="connsiteY4" fmla="*/ 691596 h 782297"/>
              <a:gd name="connsiteX0" fmla="*/ 0 w 957136"/>
              <a:gd name="connsiteY0" fmla="*/ 691596 h 782297"/>
              <a:gd name="connsiteX1" fmla="*/ 917208 w 957136"/>
              <a:gd name="connsiteY1" fmla="*/ 0 h 782297"/>
              <a:gd name="connsiteX2" fmla="*/ 957136 w 957136"/>
              <a:gd name="connsiteY2" fmla="*/ 232437 h 782297"/>
              <a:gd name="connsiteX3" fmla="*/ 187915 w 957136"/>
              <a:gd name="connsiteY3" fmla="*/ 782297 h 782297"/>
              <a:gd name="connsiteX4" fmla="*/ 0 w 957136"/>
              <a:gd name="connsiteY4" fmla="*/ 691596 h 782297"/>
              <a:gd name="connsiteX0" fmla="*/ 0 w 957136"/>
              <a:gd name="connsiteY0" fmla="*/ 691596 h 782297"/>
              <a:gd name="connsiteX1" fmla="*/ 917208 w 957136"/>
              <a:gd name="connsiteY1" fmla="*/ 0 h 782297"/>
              <a:gd name="connsiteX2" fmla="*/ 957136 w 957136"/>
              <a:gd name="connsiteY2" fmla="*/ 232437 h 782297"/>
              <a:gd name="connsiteX3" fmla="*/ 187915 w 957136"/>
              <a:gd name="connsiteY3" fmla="*/ 782297 h 782297"/>
              <a:gd name="connsiteX4" fmla="*/ 0 w 957136"/>
              <a:gd name="connsiteY4" fmla="*/ 691596 h 782297"/>
              <a:gd name="connsiteX0" fmla="*/ 0 w 933893"/>
              <a:gd name="connsiteY0" fmla="*/ 691596 h 782297"/>
              <a:gd name="connsiteX1" fmla="*/ 917208 w 933893"/>
              <a:gd name="connsiteY1" fmla="*/ 0 h 782297"/>
              <a:gd name="connsiteX2" fmla="*/ 933893 w 933893"/>
              <a:gd name="connsiteY2" fmla="*/ 250426 h 782297"/>
              <a:gd name="connsiteX3" fmla="*/ 187915 w 933893"/>
              <a:gd name="connsiteY3" fmla="*/ 782297 h 782297"/>
              <a:gd name="connsiteX4" fmla="*/ 0 w 933893"/>
              <a:gd name="connsiteY4" fmla="*/ 691596 h 782297"/>
              <a:gd name="connsiteX0" fmla="*/ 0 w 924953"/>
              <a:gd name="connsiteY0" fmla="*/ 691596 h 782297"/>
              <a:gd name="connsiteX1" fmla="*/ 917208 w 924953"/>
              <a:gd name="connsiteY1" fmla="*/ 0 h 782297"/>
              <a:gd name="connsiteX2" fmla="*/ 923972 w 924953"/>
              <a:gd name="connsiteY2" fmla="*/ 247093 h 782297"/>
              <a:gd name="connsiteX3" fmla="*/ 187915 w 924953"/>
              <a:gd name="connsiteY3" fmla="*/ 782297 h 782297"/>
              <a:gd name="connsiteX4" fmla="*/ 0 w 924953"/>
              <a:gd name="connsiteY4" fmla="*/ 691596 h 782297"/>
              <a:gd name="connsiteX0" fmla="*/ 0 w 924953"/>
              <a:gd name="connsiteY0" fmla="*/ 691596 h 782297"/>
              <a:gd name="connsiteX1" fmla="*/ 917208 w 924953"/>
              <a:gd name="connsiteY1" fmla="*/ 0 h 782297"/>
              <a:gd name="connsiteX2" fmla="*/ 923972 w 924953"/>
              <a:gd name="connsiteY2" fmla="*/ 247093 h 782297"/>
              <a:gd name="connsiteX3" fmla="*/ 187915 w 924953"/>
              <a:gd name="connsiteY3" fmla="*/ 782297 h 782297"/>
              <a:gd name="connsiteX4" fmla="*/ 0 w 924953"/>
              <a:gd name="connsiteY4" fmla="*/ 691596 h 782297"/>
              <a:gd name="connsiteX0" fmla="*/ 0 w 924953"/>
              <a:gd name="connsiteY0" fmla="*/ 691596 h 782297"/>
              <a:gd name="connsiteX1" fmla="*/ 917208 w 924953"/>
              <a:gd name="connsiteY1" fmla="*/ 0 h 782297"/>
              <a:gd name="connsiteX2" fmla="*/ 923972 w 924953"/>
              <a:gd name="connsiteY2" fmla="*/ 247093 h 782297"/>
              <a:gd name="connsiteX3" fmla="*/ 187915 w 924953"/>
              <a:gd name="connsiteY3" fmla="*/ 782297 h 782297"/>
              <a:gd name="connsiteX4" fmla="*/ 0 w 924953"/>
              <a:gd name="connsiteY4" fmla="*/ 691596 h 782297"/>
              <a:gd name="connsiteX0" fmla="*/ 0 w 924953"/>
              <a:gd name="connsiteY0" fmla="*/ 691596 h 782297"/>
              <a:gd name="connsiteX1" fmla="*/ 917208 w 924953"/>
              <a:gd name="connsiteY1" fmla="*/ 0 h 782297"/>
              <a:gd name="connsiteX2" fmla="*/ 923972 w 924953"/>
              <a:gd name="connsiteY2" fmla="*/ 247093 h 782297"/>
              <a:gd name="connsiteX3" fmla="*/ 187915 w 924953"/>
              <a:gd name="connsiteY3" fmla="*/ 782297 h 782297"/>
              <a:gd name="connsiteX4" fmla="*/ 0 w 924953"/>
              <a:gd name="connsiteY4" fmla="*/ 691596 h 782297"/>
              <a:gd name="connsiteX0" fmla="*/ 0 w 924953"/>
              <a:gd name="connsiteY0" fmla="*/ 691596 h 782297"/>
              <a:gd name="connsiteX1" fmla="*/ 917208 w 924953"/>
              <a:gd name="connsiteY1" fmla="*/ 0 h 782297"/>
              <a:gd name="connsiteX2" fmla="*/ 923972 w 924953"/>
              <a:gd name="connsiteY2" fmla="*/ 247093 h 782297"/>
              <a:gd name="connsiteX3" fmla="*/ 187915 w 924953"/>
              <a:gd name="connsiteY3" fmla="*/ 782297 h 782297"/>
              <a:gd name="connsiteX4" fmla="*/ 0 w 924953"/>
              <a:gd name="connsiteY4" fmla="*/ 691596 h 78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953" h="782297">
                <a:moveTo>
                  <a:pt x="0" y="691596"/>
                </a:moveTo>
                <a:cubicBezTo>
                  <a:pt x="14996" y="287291"/>
                  <a:pt x="374745" y="4206"/>
                  <a:pt x="917208" y="0"/>
                </a:cubicBezTo>
                <a:cubicBezTo>
                  <a:pt x="940974" y="62855"/>
                  <a:pt x="900206" y="184238"/>
                  <a:pt x="923972" y="247093"/>
                </a:cubicBezTo>
                <a:cubicBezTo>
                  <a:pt x="571332" y="87091"/>
                  <a:pt x="169931" y="303867"/>
                  <a:pt x="187915" y="782297"/>
                </a:cubicBezTo>
                <a:lnTo>
                  <a:pt x="0" y="691596"/>
                </a:lnTo>
                <a:close/>
              </a:path>
            </a:pathLst>
          </a:custGeom>
          <a:pattFill prst="plaid">
            <a:fgClr>
              <a:srgbClr val="FF0000"/>
            </a:fgClr>
            <a:bgClr>
              <a:srgbClr val="00B050"/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7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Oval 227"/>
          <p:cNvSpPr/>
          <p:nvPr userDrawn="1"/>
        </p:nvSpPr>
        <p:spPr>
          <a:xfrm>
            <a:off x="1933004" y="2881497"/>
            <a:ext cx="980303" cy="980303"/>
          </a:xfrm>
          <a:prstGeom prst="ellipse">
            <a:avLst/>
          </a:pr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39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9" name="Group 228"/>
          <p:cNvGrpSpPr/>
          <p:nvPr userDrawn="1"/>
        </p:nvGrpSpPr>
        <p:grpSpPr>
          <a:xfrm rot="20890985">
            <a:off x="2309210" y="3441116"/>
            <a:ext cx="537122" cy="257622"/>
            <a:chOff x="2631404" y="4144825"/>
            <a:chExt cx="1190354" cy="570934"/>
          </a:xfrm>
        </p:grpSpPr>
        <p:sp>
          <p:nvSpPr>
            <p:cNvPr id="230" name="Oval 114"/>
            <p:cNvSpPr/>
            <p:nvPr/>
          </p:nvSpPr>
          <p:spPr>
            <a:xfrm flipH="1">
              <a:off x="2631404" y="4225746"/>
              <a:ext cx="189247" cy="182873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981" h="230932">
                  <a:moveTo>
                    <a:pt x="1249" y="111833"/>
                  </a:moveTo>
                  <a:cubicBezTo>
                    <a:pt x="7904" y="83516"/>
                    <a:pt x="45424" y="24958"/>
                    <a:pt x="75491" y="10829"/>
                  </a:cubicBezTo>
                  <a:cubicBezTo>
                    <a:pt x="105558" y="-3300"/>
                    <a:pt x="139465" y="-8732"/>
                    <a:pt x="181653" y="27062"/>
                  </a:cubicBezTo>
                  <a:cubicBezTo>
                    <a:pt x="201461" y="46870"/>
                    <a:pt x="237454" y="91018"/>
                    <a:pt x="238941" y="111833"/>
                  </a:cubicBezTo>
                  <a:cubicBezTo>
                    <a:pt x="240428" y="132648"/>
                    <a:pt x="200866" y="139883"/>
                    <a:pt x="181058" y="159691"/>
                  </a:cubicBezTo>
                  <a:cubicBezTo>
                    <a:pt x="161250" y="179499"/>
                    <a:pt x="144344" y="227173"/>
                    <a:pt x="120095" y="230679"/>
                  </a:cubicBezTo>
                  <a:cubicBezTo>
                    <a:pt x="95846" y="234185"/>
                    <a:pt x="55370" y="200538"/>
                    <a:pt x="35562" y="180730"/>
                  </a:cubicBezTo>
                  <a:cubicBezTo>
                    <a:pt x="15754" y="160922"/>
                    <a:pt x="-5406" y="140150"/>
                    <a:pt x="1249" y="1118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Oval 114"/>
            <p:cNvSpPr/>
            <p:nvPr/>
          </p:nvSpPr>
          <p:spPr>
            <a:xfrm rot="618533">
              <a:off x="3505702" y="4383116"/>
              <a:ext cx="183579" cy="197480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1249 w 238963"/>
                <a:gd name="connsiteY0" fmla="*/ 111833 h 231478"/>
                <a:gd name="connsiteX1" fmla="*/ 75491 w 238963"/>
                <a:gd name="connsiteY1" fmla="*/ 10829 h 231478"/>
                <a:gd name="connsiteX2" fmla="*/ 181653 w 238963"/>
                <a:gd name="connsiteY2" fmla="*/ 27062 h 231478"/>
                <a:gd name="connsiteX3" fmla="*/ 238941 w 238963"/>
                <a:gd name="connsiteY3" fmla="*/ 111833 h 231478"/>
                <a:gd name="connsiteX4" fmla="*/ 146974 w 238963"/>
                <a:gd name="connsiteY4" fmla="*/ 140632 h 231478"/>
                <a:gd name="connsiteX5" fmla="*/ 120095 w 238963"/>
                <a:gd name="connsiteY5" fmla="*/ 230679 h 231478"/>
                <a:gd name="connsiteX6" fmla="*/ 35562 w 238963"/>
                <a:gd name="connsiteY6" fmla="*/ 180730 h 231478"/>
                <a:gd name="connsiteX7" fmla="*/ 1249 w 238963"/>
                <a:gd name="connsiteY7" fmla="*/ 111833 h 231478"/>
                <a:gd name="connsiteX0" fmla="*/ 1472 w 239191"/>
                <a:gd name="connsiteY0" fmla="*/ 111833 h 181198"/>
                <a:gd name="connsiteX1" fmla="*/ 75714 w 239191"/>
                <a:gd name="connsiteY1" fmla="*/ 10829 h 181198"/>
                <a:gd name="connsiteX2" fmla="*/ 181876 w 239191"/>
                <a:gd name="connsiteY2" fmla="*/ 27062 h 181198"/>
                <a:gd name="connsiteX3" fmla="*/ 239164 w 239191"/>
                <a:gd name="connsiteY3" fmla="*/ 111833 h 181198"/>
                <a:gd name="connsiteX4" fmla="*/ 147197 w 239191"/>
                <a:gd name="connsiteY4" fmla="*/ 140632 h 181198"/>
                <a:gd name="connsiteX5" fmla="*/ 35785 w 239191"/>
                <a:gd name="connsiteY5" fmla="*/ 180730 h 181198"/>
                <a:gd name="connsiteX6" fmla="*/ 1472 w 239191"/>
                <a:gd name="connsiteY6" fmla="*/ 111833 h 181198"/>
                <a:gd name="connsiteX0" fmla="*/ 1472 w 239186"/>
                <a:gd name="connsiteY0" fmla="*/ 111833 h 183014"/>
                <a:gd name="connsiteX1" fmla="*/ 75714 w 239186"/>
                <a:gd name="connsiteY1" fmla="*/ 10829 h 183014"/>
                <a:gd name="connsiteX2" fmla="*/ 181876 w 239186"/>
                <a:gd name="connsiteY2" fmla="*/ 27062 h 183014"/>
                <a:gd name="connsiteX3" fmla="*/ 239164 w 239186"/>
                <a:gd name="connsiteY3" fmla="*/ 111833 h 183014"/>
                <a:gd name="connsiteX4" fmla="*/ 132951 w 239186"/>
                <a:gd name="connsiteY4" fmla="*/ 171439 h 183014"/>
                <a:gd name="connsiteX5" fmla="*/ 35785 w 239186"/>
                <a:gd name="connsiteY5" fmla="*/ 180730 h 183014"/>
                <a:gd name="connsiteX6" fmla="*/ 1472 w 239186"/>
                <a:gd name="connsiteY6" fmla="*/ 111833 h 183014"/>
                <a:gd name="connsiteX0" fmla="*/ 1472 w 206853"/>
                <a:gd name="connsiteY0" fmla="*/ 111833 h 183014"/>
                <a:gd name="connsiteX1" fmla="*/ 75714 w 206853"/>
                <a:gd name="connsiteY1" fmla="*/ 10829 h 183014"/>
                <a:gd name="connsiteX2" fmla="*/ 181876 w 206853"/>
                <a:gd name="connsiteY2" fmla="*/ 27062 h 183014"/>
                <a:gd name="connsiteX3" fmla="*/ 206815 w 206853"/>
                <a:gd name="connsiteY3" fmla="*/ 105674 h 183014"/>
                <a:gd name="connsiteX4" fmla="*/ 132951 w 206853"/>
                <a:gd name="connsiteY4" fmla="*/ 171439 h 183014"/>
                <a:gd name="connsiteX5" fmla="*/ 35785 w 206853"/>
                <a:gd name="connsiteY5" fmla="*/ 180730 h 183014"/>
                <a:gd name="connsiteX6" fmla="*/ 1472 w 206853"/>
                <a:gd name="connsiteY6" fmla="*/ 111833 h 1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853" h="183014">
                  <a:moveTo>
                    <a:pt x="1472" y="111833"/>
                  </a:moveTo>
                  <a:cubicBezTo>
                    <a:pt x="8127" y="83516"/>
                    <a:pt x="45647" y="24958"/>
                    <a:pt x="75714" y="10829"/>
                  </a:cubicBezTo>
                  <a:cubicBezTo>
                    <a:pt x="105781" y="-3300"/>
                    <a:pt x="139688" y="-8732"/>
                    <a:pt x="181876" y="27062"/>
                  </a:cubicBezTo>
                  <a:cubicBezTo>
                    <a:pt x="201684" y="46870"/>
                    <a:pt x="205328" y="84859"/>
                    <a:pt x="206815" y="105674"/>
                  </a:cubicBezTo>
                  <a:cubicBezTo>
                    <a:pt x="208302" y="126489"/>
                    <a:pt x="166847" y="159956"/>
                    <a:pt x="132951" y="171439"/>
                  </a:cubicBezTo>
                  <a:cubicBezTo>
                    <a:pt x="99055" y="182922"/>
                    <a:pt x="60072" y="185530"/>
                    <a:pt x="35785" y="180730"/>
                  </a:cubicBezTo>
                  <a:cubicBezTo>
                    <a:pt x="11498" y="175930"/>
                    <a:pt x="-5183" y="140150"/>
                    <a:pt x="1472" y="1118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Oval 114"/>
            <p:cNvSpPr/>
            <p:nvPr/>
          </p:nvSpPr>
          <p:spPr>
            <a:xfrm rot="12407958">
              <a:off x="2984492" y="4495168"/>
              <a:ext cx="213323" cy="206472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1249 w 240368"/>
                <a:gd name="connsiteY0" fmla="*/ 111833 h 232648"/>
                <a:gd name="connsiteX1" fmla="*/ 75491 w 240368"/>
                <a:gd name="connsiteY1" fmla="*/ 10829 h 232648"/>
                <a:gd name="connsiteX2" fmla="*/ 181653 w 240368"/>
                <a:gd name="connsiteY2" fmla="*/ 27062 h 232648"/>
                <a:gd name="connsiteX3" fmla="*/ 238941 w 240368"/>
                <a:gd name="connsiteY3" fmla="*/ 111833 h 232648"/>
                <a:gd name="connsiteX4" fmla="*/ 120095 w 240368"/>
                <a:gd name="connsiteY4" fmla="*/ 230679 h 232648"/>
                <a:gd name="connsiteX5" fmla="*/ 35562 w 240368"/>
                <a:gd name="connsiteY5" fmla="*/ 180730 h 232648"/>
                <a:gd name="connsiteX6" fmla="*/ 1249 w 240368"/>
                <a:gd name="connsiteY6" fmla="*/ 111833 h 2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368" h="232648">
                  <a:moveTo>
                    <a:pt x="1249" y="111833"/>
                  </a:moveTo>
                  <a:cubicBezTo>
                    <a:pt x="7904" y="83516"/>
                    <a:pt x="45424" y="24958"/>
                    <a:pt x="75491" y="10829"/>
                  </a:cubicBezTo>
                  <a:cubicBezTo>
                    <a:pt x="105558" y="-3300"/>
                    <a:pt x="139465" y="-8732"/>
                    <a:pt x="181653" y="27062"/>
                  </a:cubicBezTo>
                  <a:cubicBezTo>
                    <a:pt x="201461" y="46870"/>
                    <a:pt x="249201" y="77897"/>
                    <a:pt x="238941" y="111833"/>
                  </a:cubicBezTo>
                  <a:cubicBezTo>
                    <a:pt x="228681" y="145769"/>
                    <a:pt x="153991" y="219196"/>
                    <a:pt x="120095" y="230679"/>
                  </a:cubicBezTo>
                  <a:cubicBezTo>
                    <a:pt x="86199" y="242162"/>
                    <a:pt x="55370" y="200538"/>
                    <a:pt x="35562" y="180730"/>
                  </a:cubicBezTo>
                  <a:cubicBezTo>
                    <a:pt x="15754" y="160922"/>
                    <a:pt x="-5406" y="140150"/>
                    <a:pt x="1249" y="1118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114"/>
            <p:cNvSpPr/>
            <p:nvPr/>
          </p:nvSpPr>
          <p:spPr>
            <a:xfrm rot="12407958">
              <a:off x="3267032" y="4510810"/>
              <a:ext cx="212092" cy="204949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981" h="230932">
                  <a:moveTo>
                    <a:pt x="1249" y="111833"/>
                  </a:moveTo>
                  <a:cubicBezTo>
                    <a:pt x="7904" y="83516"/>
                    <a:pt x="45424" y="24958"/>
                    <a:pt x="75491" y="10829"/>
                  </a:cubicBezTo>
                  <a:cubicBezTo>
                    <a:pt x="105558" y="-3300"/>
                    <a:pt x="139465" y="-8732"/>
                    <a:pt x="181653" y="27062"/>
                  </a:cubicBezTo>
                  <a:cubicBezTo>
                    <a:pt x="201461" y="46870"/>
                    <a:pt x="237454" y="91018"/>
                    <a:pt x="238941" y="111833"/>
                  </a:cubicBezTo>
                  <a:cubicBezTo>
                    <a:pt x="240428" y="132648"/>
                    <a:pt x="200866" y="139883"/>
                    <a:pt x="181058" y="159691"/>
                  </a:cubicBezTo>
                  <a:cubicBezTo>
                    <a:pt x="161250" y="179499"/>
                    <a:pt x="144344" y="227173"/>
                    <a:pt x="120095" y="230679"/>
                  </a:cubicBezTo>
                  <a:cubicBezTo>
                    <a:pt x="95846" y="234185"/>
                    <a:pt x="55370" y="200538"/>
                    <a:pt x="35562" y="180730"/>
                  </a:cubicBezTo>
                  <a:cubicBezTo>
                    <a:pt x="15754" y="160922"/>
                    <a:pt x="-5406" y="140150"/>
                    <a:pt x="1249" y="1118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Oval 114"/>
            <p:cNvSpPr/>
            <p:nvPr/>
          </p:nvSpPr>
          <p:spPr>
            <a:xfrm rot="15441225">
              <a:off x="2743282" y="4411743"/>
              <a:ext cx="157087" cy="204940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19626 w 210844"/>
                <a:gd name="connsiteY0" fmla="*/ 111662 h 230922"/>
                <a:gd name="connsiteX1" fmla="*/ 47354 w 210844"/>
                <a:gd name="connsiteY1" fmla="*/ 10819 h 230922"/>
                <a:gd name="connsiteX2" fmla="*/ 153516 w 210844"/>
                <a:gd name="connsiteY2" fmla="*/ 27052 h 230922"/>
                <a:gd name="connsiteX3" fmla="*/ 210804 w 210844"/>
                <a:gd name="connsiteY3" fmla="*/ 111823 h 230922"/>
                <a:gd name="connsiteX4" fmla="*/ 152921 w 210844"/>
                <a:gd name="connsiteY4" fmla="*/ 159681 h 230922"/>
                <a:gd name="connsiteX5" fmla="*/ 91958 w 210844"/>
                <a:gd name="connsiteY5" fmla="*/ 230669 h 230922"/>
                <a:gd name="connsiteX6" fmla="*/ 7425 w 210844"/>
                <a:gd name="connsiteY6" fmla="*/ 180720 h 230922"/>
                <a:gd name="connsiteX7" fmla="*/ 19626 w 210844"/>
                <a:gd name="connsiteY7" fmla="*/ 111662 h 23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844" h="230922">
                  <a:moveTo>
                    <a:pt x="19626" y="111662"/>
                  </a:moveTo>
                  <a:cubicBezTo>
                    <a:pt x="26281" y="83345"/>
                    <a:pt x="25039" y="24921"/>
                    <a:pt x="47354" y="10819"/>
                  </a:cubicBezTo>
                  <a:cubicBezTo>
                    <a:pt x="69669" y="-3283"/>
                    <a:pt x="111328" y="-8742"/>
                    <a:pt x="153516" y="27052"/>
                  </a:cubicBezTo>
                  <a:cubicBezTo>
                    <a:pt x="173324" y="46860"/>
                    <a:pt x="209317" y="91008"/>
                    <a:pt x="210804" y="111823"/>
                  </a:cubicBezTo>
                  <a:cubicBezTo>
                    <a:pt x="212291" y="132638"/>
                    <a:pt x="172729" y="139873"/>
                    <a:pt x="152921" y="159681"/>
                  </a:cubicBezTo>
                  <a:cubicBezTo>
                    <a:pt x="133113" y="179489"/>
                    <a:pt x="116207" y="227163"/>
                    <a:pt x="91958" y="230669"/>
                  </a:cubicBezTo>
                  <a:cubicBezTo>
                    <a:pt x="67709" y="234175"/>
                    <a:pt x="27233" y="200528"/>
                    <a:pt x="7425" y="180720"/>
                  </a:cubicBezTo>
                  <a:cubicBezTo>
                    <a:pt x="-12383" y="160912"/>
                    <a:pt x="12971" y="139979"/>
                    <a:pt x="19626" y="11166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114"/>
            <p:cNvSpPr/>
            <p:nvPr/>
          </p:nvSpPr>
          <p:spPr>
            <a:xfrm>
              <a:off x="3608854" y="4144825"/>
              <a:ext cx="212904" cy="204659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2164 w 239896"/>
                <a:gd name="connsiteY0" fmla="*/ 95550 h 214649"/>
                <a:gd name="connsiteX1" fmla="*/ 93869 w 239896"/>
                <a:gd name="connsiteY1" fmla="*/ 52757 h 214649"/>
                <a:gd name="connsiteX2" fmla="*/ 182568 w 239896"/>
                <a:gd name="connsiteY2" fmla="*/ 10779 h 214649"/>
                <a:gd name="connsiteX3" fmla="*/ 239856 w 239896"/>
                <a:gd name="connsiteY3" fmla="*/ 95550 h 214649"/>
                <a:gd name="connsiteX4" fmla="*/ 181973 w 239896"/>
                <a:gd name="connsiteY4" fmla="*/ 143408 h 214649"/>
                <a:gd name="connsiteX5" fmla="*/ 121010 w 239896"/>
                <a:gd name="connsiteY5" fmla="*/ 214396 h 214649"/>
                <a:gd name="connsiteX6" fmla="*/ 36477 w 239896"/>
                <a:gd name="connsiteY6" fmla="*/ 164447 h 214649"/>
                <a:gd name="connsiteX7" fmla="*/ 2164 w 239896"/>
                <a:gd name="connsiteY7" fmla="*/ 95550 h 214649"/>
                <a:gd name="connsiteX0" fmla="*/ 2164 w 239896"/>
                <a:gd name="connsiteY0" fmla="*/ 111506 h 230605"/>
                <a:gd name="connsiteX1" fmla="*/ 93869 w 239896"/>
                <a:gd name="connsiteY1" fmla="*/ 68713 h 230605"/>
                <a:gd name="connsiteX2" fmla="*/ 147641 w 239896"/>
                <a:gd name="connsiteY2" fmla="*/ 9272 h 230605"/>
                <a:gd name="connsiteX3" fmla="*/ 239856 w 239896"/>
                <a:gd name="connsiteY3" fmla="*/ 111506 h 230605"/>
                <a:gd name="connsiteX4" fmla="*/ 181973 w 239896"/>
                <a:gd name="connsiteY4" fmla="*/ 159364 h 230605"/>
                <a:gd name="connsiteX5" fmla="*/ 121010 w 239896"/>
                <a:gd name="connsiteY5" fmla="*/ 230352 h 230605"/>
                <a:gd name="connsiteX6" fmla="*/ 36477 w 239896"/>
                <a:gd name="connsiteY6" fmla="*/ 180403 h 230605"/>
                <a:gd name="connsiteX7" fmla="*/ 2164 w 239896"/>
                <a:gd name="connsiteY7" fmla="*/ 111506 h 23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896" h="230605">
                  <a:moveTo>
                    <a:pt x="2164" y="111506"/>
                  </a:moveTo>
                  <a:cubicBezTo>
                    <a:pt x="11729" y="92891"/>
                    <a:pt x="69623" y="85752"/>
                    <a:pt x="93869" y="68713"/>
                  </a:cubicBezTo>
                  <a:cubicBezTo>
                    <a:pt x="118115" y="51674"/>
                    <a:pt x="105453" y="-26522"/>
                    <a:pt x="147641" y="9272"/>
                  </a:cubicBezTo>
                  <a:cubicBezTo>
                    <a:pt x="167449" y="29080"/>
                    <a:pt x="238369" y="90691"/>
                    <a:pt x="239856" y="111506"/>
                  </a:cubicBezTo>
                  <a:cubicBezTo>
                    <a:pt x="241343" y="132321"/>
                    <a:pt x="201781" y="139556"/>
                    <a:pt x="181973" y="159364"/>
                  </a:cubicBezTo>
                  <a:cubicBezTo>
                    <a:pt x="162165" y="179172"/>
                    <a:pt x="145259" y="226846"/>
                    <a:pt x="121010" y="230352"/>
                  </a:cubicBezTo>
                  <a:cubicBezTo>
                    <a:pt x="96761" y="233858"/>
                    <a:pt x="56285" y="200211"/>
                    <a:pt x="36477" y="180403"/>
                  </a:cubicBezTo>
                  <a:cubicBezTo>
                    <a:pt x="16669" y="160595"/>
                    <a:pt x="-7401" y="130121"/>
                    <a:pt x="2164" y="1115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6" name="Isosceles Triangle 112"/>
          <p:cNvSpPr/>
          <p:nvPr userDrawn="1"/>
        </p:nvSpPr>
        <p:spPr>
          <a:xfrm rot="16200000" flipH="1" flipV="1">
            <a:off x="2717923" y="3123365"/>
            <a:ext cx="152646" cy="588518"/>
          </a:xfrm>
          <a:custGeom>
            <a:avLst/>
            <a:gdLst/>
            <a:ahLst/>
            <a:cxnLst/>
            <a:rect l="l" t="t" r="r" b="b"/>
            <a:pathLst>
              <a:path w="897217" h="2879553">
                <a:moveTo>
                  <a:pt x="0" y="2808243"/>
                </a:moveTo>
                <a:cubicBezTo>
                  <a:pt x="20895" y="2593032"/>
                  <a:pt x="42252" y="2279050"/>
                  <a:pt x="142109" y="2192611"/>
                </a:cubicBezTo>
                <a:cubicBezTo>
                  <a:pt x="166120" y="1963435"/>
                  <a:pt x="141285" y="1677317"/>
                  <a:pt x="228743" y="1611235"/>
                </a:cubicBezTo>
                <a:cubicBezTo>
                  <a:pt x="242487" y="1437863"/>
                  <a:pt x="195455" y="1232711"/>
                  <a:pt x="301135" y="1094022"/>
                </a:cubicBezTo>
                <a:cubicBezTo>
                  <a:pt x="321169" y="873208"/>
                  <a:pt x="248888" y="728287"/>
                  <a:pt x="320825" y="585002"/>
                </a:cubicBezTo>
                <a:cubicBezTo>
                  <a:pt x="352391" y="390001"/>
                  <a:pt x="356720" y="149567"/>
                  <a:pt x="415521" y="0"/>
                </a:cubicBezTo>
                <a:cubicBezTo>
                  <a:pt x="465977" y="333"/>
                  <a:pt x="539864" y="347063"/>
                  <a:pt x="570862" y="595190"/>
                </a:cubicBezTo>
                <a:cubicBezTo>
                  <a:pt x="624585" y="635851"/>
                  <a:pt x="625639" y="875367"/>
                  <a:pt x="638117" y="1046813"/>
                </a:cubicBezTo>
                <a:cubicBezTo>
                  <a:pt x="706848" y="1218751"/>
                  <a:pt x="649995" y="1375389"/>
                  <a:pt x="670356" y="1560669"/>
                </a:cubicBezTo>
                <a:cubicBezTo>
                  <a:pt x="810999" y="1720768"/>
                  <a:pt x="720714" y="1986766"/>
                  <a:pt x="757972" y="2197574"/>
                </a:cubicBezTo>
                <a:cubicBezTo>
                  <a:pt x="859494" y="2241934"/>
                  <a:pt x="861407" y="2568225"/>
                  <a:pt x="897217" y="2799566"/>
                </a:cubicBezTo>
                <a:cubicBezTo>
                  <a:pt x="774535" y="2846887"/>
                  <a:pt x="640757" y="2874359"/>
                  <a:pt x="502850" y="2879553"/>
                </a:cubicBezTo>
                <a:lnTo>
                  <a:pt x="375273" y="2879553"/>
                </a:lnTo>
                <a:lnTo>
                  <a:pt x="339403" y="2878488"/>
                </a:lnTo>
                <a:cubicBezTo>
                  <a:pt x="221676" y="2869747"/>
                  <a:pt x="107231" y="2845886"/>
                  <a:pt x="0" y="280824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7" name="Group 236"/>
          <p:cNvGrpSpPr/>
          <p:nvPr userDrawn="1"/>
        </p:nvGrpSpPr>
        <p:grpSpPr>
          <a:xfrm>
            <a:off x="1483953" y="3352095"/>
            <a:ext cx="3270977" cy="2928806"/>
            <a:chOff x="1636353" y="3504495"/>
            <a:chExt cx="3270977" cy="2928806"/>
          </a:xfrm>
        </p:grpSpPr>
        <p:sp>
          <p:nvSpPr>
            <p:cNvPr id="238" name="Oval 237"/>
            <p:cNvSpPr/>
            <p:nvPr/>
          </p:nvSpPr>
          <p:spPr>
            <a:xfrm>
              <a:off x="1636353" y="4554897"/>
              <a:ext cx="1878404" cy="1878404"/>
            </a:xfrm>
            <a:prstGeom prst="ellipse">
              <a:avLst/>
            </a:pr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Isosceles Triangle 117"/>
            <p:cNvSpPr/>
            <p:nvPr/>
          </p:nvSpPr>
          <p:spPr>
            <a:xfrm rot="16763243" flipV="1">
              <a:off x="3336584" y="2965923"/>
              <a:ext cx="755611" cy="2385880"/>
            </a:xfrm>
            <a:custGeom>
              <a:avLst/>
              <a:gdLst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782222 w 1305719"/>
                <a:gd name="connsiteY11" fmla="*/ 2074206 h 4863285"/>
                <a:gd name="connsiteX12" fmla="*/ 1305719 w 1305719"/>
                <a:gd name="connsiteY12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356495 w 1305719"/>
                <a:gd name="connsiteY7" fmla="*/ 3451222 h 4863285"/>
                <a:gd name="connsiteX8" fmla="*/ 0 w 1305719"/>
                <a:gd name="connsiteY8" fmla="*/ 4826367 h 4863285"/>
                <a:gd name="connsiteX9" fmla="*/ 223305 w 1305719"/>
                <a:gd name="connsiteY9" fmla="*/ 4863285 h 4863285"/>
                <a:gd name="connsiteX10" fmla="*/ 530880 w 1305719"/>
                <a:gd name="connsiteY10" fmla="*/ 3456460 h 4863285"/>
                <a:gd name="connsiteX11" fmla="*/ 689608 w 1305719"/>
                <a:gd name="connsiteY11" fmla="*/ 2042723 h 4863285"/>
                <a:gd name="connsiteX12" fmla="*/ 782222 w 1305719"/>
                <a:gd name="connsiteY12" fmla="*/ 2074206 h 4863285"/>
                <a:gd name="connsiteX13" fmla="*/ 1305719 w 1305719"/>
                <a:gd name="connsiteY13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356495 w 1305719"/>
                <a:gd name="connsiteY7" fmla="*/ 3451222 h 4863285"/>
                <a:gd name="connsiteX8" fmla="*/ 0 w 1305719"/>
                <a:gd name="connsiteY8" fmla="*/ 4826367 h 4863285"/>
                <a:gd name="connsiteX9" fmla="*/ 223305 w 1305719"/>
                <a:gd name="connsiteY9" fmla="*/ 4863285 h 4863285"/>
                <a:gd name="connsiteX10" fmla="*/ 530880 w 1305719"/>
                <a:gd name="connsiteY10" fmla="*/ 3456460 h 4863285"/>
                <a:gd name="connsiteX11" fmla="*/ 689608 w 1305719"/>
                <a:gd name="connsiteY11" fmla="*/ 2042723 h 4863285"/>
                <a:gd name="connsiteX12" fmla="*/ 1305719 w 1305719"/>
                <a:gd name="connsiteY12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67136 w 1305719"/>
                <a:gd name="connsiteY5" fmla="*/ 2000767 h 4863285"/>
                <a:gd name="connsiteX6" fmla="*/ 356495 w 1305719"/>
                <a:gd name="connsiteY6" fmla="*/ 3451222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1305719 w 1305719"/>
                <a:gd name="connsiteY11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645525 w 1305719"/>
                <a:gd name="connsiteY2" fmla="*/ 1255313 h 4863285"/>
                <a:gd name="connsiteX3" fmla="*/ 565708 w 1305719"/>
                <a:gd name="connsiteY3" fmla="*/ 0 h 4863285"/>
                <a:gd name="connsiteX4" fmla="*/ 467136 w 1305719"/>
                <a:gd name="connsiteY4" fmla="*/ 2000767 h 4863285"/>
                <a:gd name="connsiteX5" fmla="*/ 356495 w 1305719"/>
                <a:gd name="connsiteY5" fmla="*/ 3451222 h 4863285"/>
                <a:gd name="connsiteX6" fmla="*/ 0 w 1305719"/>
                <a:gd name="connsiteY6" fmla="*/ 4826367 h 4863285"/>
                <a:gd name="connsiteX7" fmla="*/ 223305 w 1305719"/>
                <a:gd name="connsiteY7" fmla="*/ 4863285 h 4863285"/>
                <a:gd name="connsiteX8" fmla="*/ 530880 w 1305719"/>
                <a:gd name="connsiteY8" fmla="*/ 3456460 h 4863285"/>
                <a:gd name="connsiteX9" fmla="*/ 689608 w 1305719"/>
                <a:gd name="connsiteY9" fmla="*/ 2042723 h 4863285"/>
                <a:gd name="connsiteX10" fmla="*/ 1305719 w 1305719"/>
                <a:gd name="connsiteY10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679657 w 1305719"/>
                <a:gd name="connsiteY2" fmla="*/ 1435330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67136 w 1305719"/>
                <a:gd name="connsiteY5" fmla="*/ 2000767 h 4863285"/>
                <a:gd name="connsiteX6" fmla="*/ 356495 w 1305719"/>
                <a:gd name="connsiteY6" fmla="*/ 3451222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1305719 w 1305719"/>
                <a:gd name="connsiteY11" fmla="*/ 138953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645525 w 1441981"/>
                <a:gd name="connsiteY2" fmla="*/ 1255313 h 4863285"/>
                <a:gd name="connsiteX3" fmla="*/ 565708 w 1441981"/>
                <a:gd name="connsiteY3" fmla="*/ 0 h 4863285"/>
                <a:gd name="connsiteX4" fmla="*/ 467136 w 1441981"/>
                <a:gd name="connsiteY4" fmla="*/ 2000767 h 4863285"/>
                <a:gd name="connsiteX5" fmla="*/ 356495 w 1441981"/>
                <a:gd name="connsiteY5" fmla="*/ 3451222 h 4863285"/>
                <a:gd name="connsiteX6" fmla="*/ 0 w 1441981"/>
                <a:gd name="connsiteY6" fmla="*/ 4826367 h 4863285"/>
                <a:gd name="connsiteX7" fmla="*/ 223305 w 1441981"/>
                <a:gd name="connsiteY7" fmla="*/ 4863285 h 4863285"/>
                <a:gd name="connsiteX8" fmla="*/ 530880 w 1441981"/>
                <a:gd name="connsiteY8" fmla="*/ 3456460 h 4863285"/>
                <a:gd name="connsiteX9" fmla="*/ 689608 w 1441981"/>
                <a:gd name="connsiteY9" fmla="*/ 2042723 h 4863285"/>
                <a:gd name="connsiteX10" fmla="*/ 1441981 w 1441981"/>
                <a:gd name="connsiteY10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645525 w 1441981"/>
                <a:gd name="connsiteY2" fmla="*/ 1255313 h 4863285"/>
                <a:gd name="connsiteX3" fmla="*/ 565708 w 1441981"/>
                <a:gd name="connsiteY3" fmla="*/ 0 h 4863285"/>
                <a:gd name="connsiteX4" fmla="*/ 467136 w 1441981"/>
                <a:gd name="connsiteY4" fmla="*/ 2000767 h 4863285"/>
                <a:gd name="connsiteX5" fmla="*/ 356495 w 1441981"/>
                <a:gd name="connsiteY5" fmla="*/ 3451222 h 4863285"/>
                <a:gd name="connsiteX6" fmla="*/ 0 w 1441981"/>
                <a:gd name="connsiteY6" fmla="*/ 4826367 h 4863285"/>
                <a:gd name="connsiteX7" fmla="*/ 223305 w 1441981"/>
                <a:gd name="connsiteY7" fmla="*/ 4863285 h 4863285"/>
                <a:gd name="connsiteX8" fmla="*/ 530880 w 1441981"/>
                <a:gd name="connsiteY8" fmla="*/ 3456460 h 4863285"/>
                <a:gd name="connsiteX9" fmla="*/ 689608 w 1441981"/>
                <a:gd name="connsiteY9" fmla="*/ 2042723 h 4863285"/>
                <a:gd name="connsiteX10" fmla="*/ 1441981 w 1441981"/>
                <a:gd name="connsiteY10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48717 w 1441981"/>
                <a:gd name="connsiteY1" fmla="*/ 1349618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48717 w 1442051"/>
                <a:gd name="connsiteY2" fmla="*/ 1354186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56439"/>
                <a:gd name="connsiteY0" fmla="*/ 263 h 4611071"/>
                <a:gd name="connsiteX1" fmla="*/ 809874 w 1456439"/>
                <a:gd name="connsiteY1" fmla="*/ 1272049 h 4611071"/>
                <a:gd name="connsiteX2" fmla="*/ 618134 w 1456439"/>
                <a:gd name="connsiteY2" fmla="*/ 1371786 h 4611071"/>
                <a:gd name="connsiteX3" fmla="*/ 538894 w 1456439"/>
                <a:gd name="connsiteY3" fmla="*/ 562318 h 4611071"/>
                <a:gd name="connsiteX4" fmla="*/ 467136 w 1456439"/>
                <a:gd name="connsiteY4" fmla="*/ 1748553 h 4611071"/>
                <a:gd name="connsiteX5" fmla="*/ 356495 w 1456439"/>
                <a:gd name="connsiteY5" fmla="*/ 3199008 h 4611071"/>
                <a:gd name="connsiteX6" fmla="*/ 0 w 1456439"/>
                <a:gd name="connsiteY6" fmla="*/ 4574153 h 4611071"/>
                <a:gd name="connsiteX7" fmla="*/ 223305 w 1456439"/>
                <a:gd name="connsiteY7" fmla="*/ 4611071 h 4611071"/>
                <a:gd name="connsiteX8" fmla="*/ 530880 w 1456439"/>
                <a:gd name="connsiteY8" fmla="*/ 3204246 h 4611071"/>
                <a:gd name="connsiteX9" fmla="*/ 689608 w 1456439"/>
                <a:gd name="connsiteY9" fmla="*/ 1790509 h 4611071"/>
                <a:gd name="connsiteX10" fmla="*/ 1441981 w 1456439"/>
                <a:gd name="connsiteY10" fmla="*/ 263 h 4611071"/>
                <a:gd name="connsiteX0" fmla="*/ 1441981 w 1459283"/>
                <a:gd name="connsiteY0" fmla="*/ 263 h 4611071"/>
                <a:gd name="connsiteX1" fmla="*/ 809874 w 1459283"/>
                <a:gd name="connsiteY1" fmla="*/ 1272049 h 4611071"/>
                <a:gd name="connsiteX2" fmla="*/ 618134 w 1459283"/>
                <a:gd name="connsiteY2" fmla="*/ 1371786 h 4611071"/>
                <a:gd name="connsiteX3" fmla="*/ 538894 w 1459283"/>
                <a:gd name="connsiteY3" fmla="*/ 562318 h 4611071"/>
                <a:gd name="connsiteX4" fmla="*/ 467136 w 1459283"/>
                <a:gd name="connsiteY4" fmla="*/ 1748553 h 4611071"/>
                <a:gd name="connsiteX5" fmla="*/ 356495 w 1459283"/>
                <a:gd name="connsiteY5" fmla="*/ 3199008 h 4611071"/>
                <a:gd name="connsiteX6" fmla="*/ 0 w 1459283"/>
                <a:gd name="connsiteY6" fmla="*/ 4574153 h 4611071"/>
                <a:gd name="connsiteX7" fmla="*/ 223305 w 1459283"/>
                <a:gd name="connsiteY7" fmla="*/ 4611071 h 4611071"/>
                <a:gd name="connsiteX8" fmla="*/ 530880 w 1459283"/>
                <a:gd name="connsiteY8" fmla="*/ 3204246 h 4611071"/>
                <a:gd name="connsiteX9" fmla="*/ 689608 w 1459283"/>
                <a:gd name="connsiteY9" fmla="*/ 1790509 h 4611071"/>
                <a:gd name="connsiteX10" fmla="*/ 1441981 w 1459283"/>
                <a:gd name="connsiteY10" fmla="*/ 263 h 4611071"/>
                <a:gd name="connsiteX0" fmla="*/ 1441981 w 1464939"/>
                <a:gd name="connsiteY0" fmla="*/ 14812 h 4625620"/>
                <a:gd name="connsiteX1" fmla="*/ 809874 w 1464939"/>
                <a:gd name="connsiteY1" fmla="*/ 1286598 h 4625620"/>
                <a:gd name="connsiteX2" fmla="*/ 618134 w 1464939"/>
                <a:gd name="connsiteY2" fmla="*/ 1386335 h 4625620"/>
                <a:gd name="connsiteX3" fmla="*/ 538894 w 1464939"/>
                <a:gd name="connsiteY3" fmla="*/ 576867 h 4625620"/>
                <a:gd name="connsiteX4" fmla="*/ 467136 w 1464939"/>
                <a:gd name="connsiteY4" fmla="*/ 1763102 h 4625620"/>
                <a:gd name="connsiteX5" fmla="*/ 356495 w 1464939"/>
                <a:gd name="connsiteY5" fmla="*/ 3213557 h 4625620"/>
                <a:gd name="connsiteX6" fmla="*/ 0 w 1464939"/>
                <a:gd name="connsiteY6" fmla="*/ 4588702 h 4625620"/>
                <a:gd name="connsiteX7" fmla="*/ 223305 w 1464939"/>
                <a:gd name="connsiteY7" fmla="*/ 4625620 h 4625620"/>
                <a:gd name="connsiteX8" fmla="*/ 530880 w 1464939"/>
                <a:gd name="connsiteY8" fmla="*/ 3218795 h 4625620"/>
                <a:gd name="connsiteX9" fmla="*/ 689608 w 1464939"/>
                <a:gd name="connsiteY9" fmla="*/ 1805058 h 4625620"/>
                <a:gd name="connsiteX10" fmla="*/ 1441981 w 1464939"/>
                <a:gd name="connsiteY10" fmla="*/ 14812 h 462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939" h="4625620">
                  <a:moveTo>
                    <a:pt x="1441981" y="14812"/>
                  </a:moveTo>
                  <a:cubicBezTo>
                    <a:pt x="1293465" y="197115"/>
                    <a:pt x="942085" y="1061662"/>
                    <a:pt x="809874" y="1286598"/>
                  </a:cubicBezTo>
                  <a:cubicBezTo>
                    <a:pt x="677663" y="1511534"/>
                    <a:pt x="650179" y="1505825"/>
                    <a:pt x="618134" y="1386335"/>
                  </a:cubicBezTo>
                  <a:cubicBezTo>
                    <a:pt x="592124" y="1283966"/>
                    <a:pt x="598220" y="504111"/>
                    <a:pt x="538894" y="576867"/>
                  </a:cubicBezTo>
                  <a:cubicBezTo>
                    <a:pt x="479568" y="649623"/>
                    <a:pt x="399539" y="1194160"/>
                    <a:pt x="467136" y="1763102"/>
                  </a:cubicBezTo>
                  <a:cubicBezTo>
                    <a:pt x="389614" y="2240992"/>
                    <a:pt x="434017" y="2735667"/>
                    <a:pt x="356495" y="3213557"/>
                  </a:cubicBezTo>
                  <a:lnTo>
                    <a:pt x="0" y="4588702"/>
                  </a:lnTo>
                  <a:lnTo>
                    <a:pt x="223305" y="4625620"/>
                  </a:lnTo>
                  <a:cubicBezTo>
                    <a:pt x="302143" y="4157256"/>
                    <a:pt x="452042" y="3687159"/>
                    <a:pt x="530880" y="3218795"/>
                  </a:cubicBezTo>
                  <a:lnTo>
                    <a:pt x="689608" y="1805058"/>
                  </a:lnTo>
                  <a:cubicBezTo>
                    <a:pt x="981001" y="1385127"/>
                    <a:pt x="1590497" y="-167491"/>
                    <a:pt x="1441981" y="1481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Oval 239"/>
            <p:cNvSpPr/>
            <p:nvPr/>
          </p:nvSpPr>
          <p:spPr>
            <a:xfrm>
              <a:off x="1823201" y="3646347"/>
              <a:ext cx="1451178" cy="1451178"/>
            </a:xfrm>
            <a:prstGeom prst="ellipse">
              <a:avLst/>
            </a:pr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Rectangle 1023"/>
            <p:cNvSpPr/>
            <p:nvPr/>
          </p:nvSpPr>
          <p:spPr>
            <a:xfrm rot="663367">
              <a:off x="2225852" y="4021789"/>
              <a:ext cx="212459" cy="605456"/>
            </a:xfrm>
            <a:custGeom>
              <a:avLst/>
              <a:gdLst>
                <a:gd name="connsiteX0" fmla="*/ 0 w 212459"/>
                <a:gd name="connsiteY0" fmla="*/ 0 h 605456"/>
                <a:gd name="connsiteX1" fmla="*/ 212459 w 212459"/>
                <a:gd name="connsiteY1" fmla="*/ 0 h 605456"/>
                <a:gd name="connsiteX2" fmla="*/ 212459 w 212459"/>
                <a:gd name="connsiteY2" fmla="*/ 605456 h 605456"/>
                <a:gd name="connsiteX3" fmla="*/ 0 w 212459"/>
                <a:gd name="connsiteY3" fmla="*/ 605456 h 605456"/>
                <a:gd name="connsiteX4" fmla="*/ 0 w 212459"/>
                <a:gd name="connsiteY4" fmla="*/ 0 h 605456"/>
                <a:gd name="connsiteX0" fmla="*/ 0 w 212459"/>
                <a:gd name="connsiteY0" fmla="*/ 0 h 605456"/>
                <a:gd name="connsiteX1" fmla="*/ 171897 w 212459"/>
                <a:gd name="connsiteY1" fmla="*/ 7926 h 605456"/>
                <a:gd name="connsiteX2" fmla="*/ 212459 w 212459"/>
                <a:gd name="connsiteY2" fmla="*/ 605456 h 605456"/>
                <a:gd name="connsiteX3" fmla="*/ 0 w 212459"/>
                <a:gd name="connsiteY3" fmla="*/ 605456 h 605456"/>
                <a:gd name="connsiteX4" fmla="*/ 0 w 212459"/>
                <a:gd name="connsiteY4" fmla="*/ 0 h 60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459" h="605456">
                  <a:moveTo>
                    <a:pt x="0" y="0"/>
                  </a:moveTo>
                  <a:lnTo>
                    <a:pt x="171897" y="7926"/>
                  </a:lnTo>
                  <a:lnTo>
                    <a:pt x="212459" y="605456"/>
                  </a:lnTo>
                  <a:lnTo>
                    <a:pt x="0" y="605456"/>
                  </a:lnTo>
                  <a:lnTo>
                    <a:pt x="0" y="0"/>
                  </a:lnTo>
                  <a:close/>
                </a:path>
              </a:pathLst>
            </a:custGeom>
            <a:pattFill prst="plaid">
              <a:fgClr>
                <a:srgbClr val="FF0000"/>
              </a:fgClr>
              <a:bgClr>
                <a:srgbClr val="00B050"/>
              </a:bgClr>
            </a:pattFill>
            <a:ln>
              <a:noFill/>
            </a:ln>
            <a:effectLst>
              <a:outerShdw blurRad="63500" sx="102000" sy="102000" algn="ctr" rotWithShape="0">
                <a:prstClr val="black">
                  <a:alpha val="7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Rectangle 1023"/>
            <p:cNvSpPr/>
            <p:nvPr/>
          </p:nvSpPr>
          <p:spPr>
            <a:xfrm rot="20966486">
              <a:off x="2442654" y="4051671"/>
              <a:ext cx="212459" cy="728506"/>
            </a:xfrm>
            <a:custGeom>
              <a:avLst/>
              <a:gdLst>
                <a:gd name="connsiteX0" fmla="*/ 0 w 212459"/>
                <a:gd name="connsiteY0" fmla="*/ 0 h 605456"/>
                <a:gd name="connsiteX1" fmla="*/ 212459 w 212459"/>
                <a:gd name="connsiteY1" fmla="*/ 0 h 605456"/>
                <a:gd name="connsiteX2" fmla="*/ 212459 w 212459"/>
                <a:gd name="connsiteY2" fmla="*/ 605456 h 605456"/>
                <a:gd name="connsiteX3" fmla="*/ 0 w 212459"/>
                <a:gd name="connsiteY3" fmla="*/ 605456 h 605456"/>
                <a:gd name="connsiteX4" fmla="*/ 0 w 212459"/>
                <a:gd name="connsiteY4" fmla="*/ 0 h 605456"/>
                <a:gd name="connsiteX0" fmla="*/ 0 w 212459"/>
                <a:gd name="connsiteY0" fmla="*/ 0 h 605456"/>
                <a:gd name="connsiteX1" fmla="*/ 171897 w 212459"/>
                <a:gd name="connsiteY1" fmla="*/ 7926 h 605456"/>
                <a:gd name="connsiteX2" fmla="*/ 212459 w 212459"/>
                <a:gd name="connsiteY2" fmla="*/ 605456 h 605456"/>
                <a:gd name="connsiteX3" fmla="*/ 0 w 212459"/>
                <a:gd name="connsiteY3" fmla="*/ 605456 h 605456"/>
                <a:gd name="connsiteX4" fmla="*/ 0 w 212459"/>
                <a:gd name="connsiteY4" fmla="*/ 0 h 60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459" h="605456">
                  <a:moveTo>
                    <a:pt x="0" y="0"/>
                  </a:moveTo>
                  <a:lnTo>
                    <a:pt x="171897" y="7926"/>
                  </a:lnTo>
                  <a:lnTo>
                    <a:pt x="212459" y="605456"/>
                  </a:lnTo>
                  <a:lnTo>
                    <a:pt x="0" y="605456"/>
                  </a:lnTo>
                  <a:lnTo>
                    <a:pt x="0" y="0"/>
                  </a:lnTo>
                  <a:close/>
                </a:path>
              </a:pathLst>
            </a:custGeom>
            <a:pattFill prst="plaid">
              <a:fgClr>
                <a:srgbClr val="FF0000"/>
              </a:fgClr>
              <a:bgClr>
                <a:srgbClr val="00B050"/>
              </a:bgClr>
            </a:pattFill>
            <a:ln>
              <a:noFill/>
            </a:ln>
            <a:effectLst>
              <a:outerShdw blurRad="63500" sx="102000" sy="102000" algn="ctr" rotWithShape="0">
                <a:prstClr val="black">
                  <a:alpha val="7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Block Arc 123"/>
            <p:cNvSpPr/>
            <p:nvPr/>
          </p:nvSpPr>
          <p:spPr>
            <a:xfrm rot="13064257">
              <a:off x="2109269" y="3504495"/>
              <a:ext cx="924953" cy="782297"/>
            </a:xfrm>
            <a:custGeom>
              <a:avLst/>
              <a:gdLst>
                <a:gd name="connsiteX0" fmla="*/ 0 w 2768367"/>
                <a:gd name="connsiteY0" fmla="*/ 1384184 h 2768367"/>
                <a:gd name="connsiteX1" fmla="*/ 894640 w 2768367"/>
                <a:gd name="connsiteY1" fmla="*/ 89459 h 2768367"/>
                <a:gd name="connsiteX2" fmla="*/ 965937 w 2768367"/>
                <a:gd name="connsiteY2" fmla="*/ 278023 h 2768367"/>
                <a:gd name="connsiteX3" fmla="*/ 201593 w 2768367"/>
                <a:gd name="connsiteY3" fmla="*/ 1384183 h 2768367"/>
                <a:gd name="connsiteX4" fmla="*/ 0 w 2768367"/>
                <a:gd name="connsiteY4" fmla="*/ 1384184 h 2768367"/>
                <a:gd name="connsiteX0" fmla="*/ 0 w 933971"/>
                <a:gd name="connsiteY0" fmla="*/ 1294725 h 1294725"/>
                <a:gd name="connsiteX1" fmla="*/ 894640 w 933971"/>
                <a:gd name="connsiteY1" fmla="*/ 0 h 1294725"/>
                <a:gd name="connsiteX2" fmla="*/ 933971 w 933971"/>
                <a:gd name="connsiteY2" fmla="*/ 670583 h 1294725"/>
                <a:gd name="connsiteX3" fmla="*/ 201593 w 933971"/>
                <a:gd name="connsiteY3" fmla="*/ 1294724 h 1294725"/>
                <a:gd name="connsiteX4" fmla="*/ 0 w 933971"/>
                <a:gd name="connsiteY4" fmla="*/ 1294725 h 1294725"/>
                <a:gd name="connsiteX0" fmla="*/ 0 w 933971"/>
                <a:gd name="connsiteY0" fmla="*/ 1294725 h 1294725"/>
                <a:gd name="connsiteX1" fmla="*/ 894640 w 933971"/>
                <a:gd name="connsiteY1" fmla="*/ 0 h 1294725"/>
                <a:gd name="connsiteX2" fmla="*/ 933971 w 933971"/>
                <a:gd name="connsiteY2" fmla="*/ 670583 h 1294725"/>
                <a:gd name="connsiteX3" fmla="*/ 201593 w 933971"/>
                <a:gd name="connsiteY3" fmla="*/ 1294724 h 1294725"/>
                <a:gd name="connsiteX4" fmla="*/ 0 w 933971"/>
                <a:gd name="connsiteY4" fmla="*/ 1294725 h 1294725"/>
                <a:gd name="connsiteX0" fmla="*/ 0 w 952551"/>
                <a:gd name="connsiteY0" fmla="*/ 1294725 h 1294725"/>
                <a:gd name="connsiteX1" fmla="*/ 894640 w 952551"/>
                <a:gd name="connsiteY1" fmla="*/ 0 h 1294725"/>
                <a:gd name="connsiteX2" fmla="*/ 952551 w 952551"/>
                <a:gd name="connsiteY2" fmla="*/ 669268 h 1294725"/>
                <a:gd name="connsiteX3" fmla="*/ 201593 w 952551"/>
                <a:gd name="connsiteY3" fmla="*/ 1294724 h 1294725"/>
                <a:gd name="connsiteX4" fmla="*/ 0 w 952551"/>
                <a:gd name="connsiteY4" fmla="*/ 1294725 h 1294725"/>
                <a:gd name="connsiteX0" fmla="*/ 0 w 952551"/>
                <a:gd name="connsiteY0" fmla="*/ 809542 h 809542"/>
                <a:gd name="connsiteX1" fmla="*/ 858589 w 952551"/>
                <a:gd name="connsiteY1" fmla="*/ 0 h 809542"/>
                <a:gd name="connsiteX2" fmla="*/ 952551 w 952551"/>
                <a:gd name="connsiteY2" fmla="*/ 184085 h 809542"/>
                <a:gd name="connsiteX3" fmla="*/ 201593 w 952551"/>
                <a:gd name="connsiteY3" fmla="*/ 809541 h 809542"/>
                <a:gd name="connsiteX4" fmla="*/ 0 w 952551"/>
                <a:gd name="connsiteY4" fmla="*/ 809542 h 809542"/>
                <a:gd name="connsiteX0" fmla="*/ 0 w 1004065"/>
                <a:gd name="connsiteY0" fmla="*/ 809542 h 809542"/>
                <a:gd name="connsiteX1" fmla="*/ 858589 w 1004065"/>
                <a:gd name="connsiteY1" fmla="*/ 0 h 809542"/>
                <a:gd name="connsiteX2" fmla="*/ 1004065 w 1004065"/>
                <a:gd name="connsiteY2" fmla="*/ 242205 h 809542"/>
                <a:gd name="connsiteX3" fmla="*/ 201593 w 1004065"/>
                <a:gd name="connsiteY3" fmla="*/ 809541 h 809542"/>
                <a:gd name="connsiteX4" fmla="*/ 0 w 1004065"/>
                <a:gd name="connsiteY4" fmla="*/ 809542 h 809542"/>
                <a:gd name="connsiteX0" fmla="*/ 0 w 1004065"/>
                <a:gd name="connsiteY0" fmla="*/ 809542 h 809542"/>
                <a:gd name="connsiteX1" fmla="*/ 858589 w 1004065"/>
                <a:gd name="connsiteY1" fmla="*/ 0 h 809542"/>
                <a:gd name="connsiteX2" fmla="*/ 1004065 w 1004065"/>
                <a:gd name="connsiteY2" fmla="*/ 242205 h 809542"/>
                <a:gd name="connsiteX3" fmla="*/ 201593 w 1004065"/>
                <a:gd name="connsiteY3" fmla="*/ 809541 h 809542"/>
                <a:gd name="connsiteX4" fmla="*/ 0 w 1004065"/>
                <a:gd name="connsiteY4" fmla="*/ 809542 h 809542"/>
                <a:gd name="connsiteX0" fmla="*/ 0 w 1004065"/>
                <a:gd name="connsiteY0" fmla="*/ 782649 h 782649"/>
                <a:gd name="connsiteX1" fmla="*/ 925130 w 1004065"/>
                <a:gd name="connsiteY1" fmla="*/ 0 h 782649"/>
                <a:gd name="connsiteX2" fmla="*/ 1004065 w 1004065"/>
                <a:gd name="connsiteY2" fmla="*/ 215312 h 782649"/>
                <a:gd name="connsiteX3" fmla="*/ 201593 w 1004065"/>
                <a:gd name="connsiteY3" fmla="*/ 782648 h 782649"/>
                <a:gd name="connsiteX4" fmla="*/ 0 w 1004065"/>
                <a:gd name="connsiteY4" fmla="*/ 782649 h 782649"/>
                <a:gd name="connsiteX0" fmla="*/ 0 w 1004065"/>
                <a:gd name="connsiteY0" fmla="*/ 782649 h 782649"/>
                <a:gd name="connsiteX1" fmla="*/ 925130 w 1004065"/>
                <a:gd name="connsiteY1" fmla="*/ 0 h 782649"/>
                <a:gd name="connsiteX2" fmla="*/ 1004065 w 1004065"/>
                <a:gd name="connsiteY2" fmla="*/ 215312 h 782649"/>
                <a:gd name="connsiteX3" fmla="*/ 201593 w 1004065"/>
                <a:gd name="connsiteY3" fmla="*/ 782648 h 782649"/>
                <a:gd name="connsiteX4" fmla="*/ 0 w 1004065"/>
                <a:gd name="connsiteY4" fmla="*/ 782649 h 782649"/>
                <a:gd name="connsiteX0" fmla="*/ 0 w 1004065"/>
                <a:gd name="connsiteY0" fmla="*/ 782649 h 782649"/>
                <a:gd name="connsiteX1" fmla="*/ 925130 w 1004065"/>
                <a:gd name="connsiteY1" fmla="*/ 0 h 782649"/>
                <a:gd name="connsiteX2" fmla="*/ 1004065 w 1004065"/>
                <a:gd name="connsiteY2" fmla="*/ 215312 h 782649"/>
                <a:gd name="connsiteX3" fmla="*/ 217934 w 1004065"/>
                <a:gd name="connsiteY3" fmla="*/ 770001 h 782649"/>
                <a:gd name="connsiteX4" fmla="*/ 0 w 1004065"/>
                <a:gd name="connsiteY4" fmla="*/ 782649 h 782649"/>
                <a:gd name="connsiteX0" fmla="*/ 0 w 957136"/>
                <a:gd name="connsiteY0" fmla="*/ 674471 h 770001"/>
                <a:gd name="connsiteX1" fmla="*/ 878201 w 957136"/>
                <a:gd name="connsiteY1" fmla="*/ 0 h 770001"/>
                <a:gd name="connsiteX2" fmla="*/ 957136 w 957136"/>
                <a:gd name="connsiteY2" fmla="*/ 215312 h 770001"/>
                <a:gd name="connsiteX3" fmla="*/ 171005 w 957136"/>
                <a:gd name="connsiteY3" fmla="*/ 770001 h 770001"/>
                <a:gd name="connsiteX4" fmla="*/ 0 w 957136"/>
                <a:gd name="connsiteY4" fmla="*/ 674471 h 770001"/>
                <a:gd name="connsiteX0" fmla="*/ 0 w 957136"/>
                <a:gd name="connsiteY0" fmla="*/ 674471 h 770001"/>
                <a:gd name="connsiteX1" fmla="*/ 878201 w 957136"/>
                <a:gd name="connsiteY1" fmla="*/ 0 h 770001"/>
                <a:gd name="connsiteX2" fmla="*/ 957136 w 957136"/>
                <a:gd name="connsiteY2" fmla="*/ 215312 h 770001"/>
                <a:gd name="connsiteX3" fmla="*/ 171005 w 957136"/>
                <a:gd name="connsiteY3" fmla="*/ 770001 h 770001"/>
                <a:gd name="connsiteX4" fmla="*/ 0 w 957136"/>
                <a:gd name="connsiteY4" fmla="*/ 674471 h 770001"/>
                <a:gd name="connsiteX0" fmla="*/ 0 w 957136"/>
                <a:gd name="connsiteY0" fmla="*/ 674471 h 770001"/>
                <a:gd name="connsiteX1" fmla="*/ 878201 w 957136"/>
                <a:gd name="connsiteY1" fmla="*/ 0 h 770001"/>
                <a:gd name="connsiteX2" fmla="*/ 957136 w 957136"/>
                <a:gd name="connsiteY2" fmla="*/ 215312 h 770001"/>
                <a:gd name="connsiteX3" fmla="*/ 171005 w 957136"/>
                <a:gd name="connsiteY3" fmla="*/ 770001 h 770001"/>
                <a:gd name="connsiteX4" fmla="*/ 0 w 957136"/>
                <a:gd name="connsiteY4" fmla="*/ 674471 h 770001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803 h 787333"/>
                <a:gd name="connsiteX1" fmla="*/ 917208 w 957136"/>
                <a:gd name="connsiteY1" fmla="*/ 207 h 787333"/>
                <a:gd name="connsiteX2" fmla="*/ 957136 w 957136"/>
                <a:gd name="connsiteY2" fmla="*/ 232644 h 787333"/>
                <a:gd name="connsiteX3" fmla="*/ 171005 w 957136"/>
                <a:gd name="connsiteY3" fmla="*/ 787333 h 787333"/>
                <a:gd name="connsiteX4" fmla="*/ 0 w 957136"/>
                <a:gd name="connsiteY4" fmla="*/ 691803 h 787333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596 h 787126"/>
                <a:gd name="connsiteX1" fmla="*/ 917208 w 957136"/>
                <a:gd name="connsiteY1" fmla="*/ 0 h 787126"/>
                <a:gd name="connsiteX2" fmla="*/ 957136 w 957136"/>
                <a:gd name="connsiteY2" fmla="*/ 232437 h 787126"/>
                <a:gd name="connsiteX3" fmla="*/ 171005 w 957136"/>
                <a:gd name="connsiteY3" fmla="*/ 787126 h 787126"/>
                <a:gd name="connsiteX4" fmla="*/ 0 w 957136"/>
                <a:gd name="connsiteY4" fmla="*/ 691596 h 787126"/>
                <a:gd name="connsiteX0" fmla="*/ 0 w 957136"/>
                <a:gd name="connsiteY0" fmla="*/ 691596 h 782297"/>
                <a:gd name="connsiteX1" fmla="*/ 917208 w 957136"/>
                <a:gd name="connsiteY1" fmla="*/ 0 h 782297"/>
                <a:gd name="connsiteX2" fmla="*/ 957136 w 957136"/>
                <a:gd name="connsiteY2" fmla="*/ 232437 h 782297"/>
                <a:gd name="connsiteX3" fmla="*/ 187915 w 957136"/>
                <a:gd name="connsiteY3" fmla="*/ 782297 h 782297"/>
                <a:gd name="connsiteX4" fmla="*/ 0 w 957136"/>
                <a:gd name="connsiteY4" fmla="*/ 691596 h 782297"/>
                <a:gd name="connsiteX0" fmla="*/ 0 w 957136"/>
                <a:gd name="connsiteY0" fmla="*/ 691596 h 782297"/>
                <a:gd name="connsiteX1" fmla="*/ 917208 w 957136"/>
                <a:gd name="connsiteY1" fmla="*/ 0 h 782297"/>
                <a:gd name="connsiteX2" fmla="*/ 957136 w 957136"/>
                <a:gd name="connsiteY2" fmla="*/ 232437 h 782297"/>
                <a:gd name="connsiteX3" fmla="*/ 187915 w 957136"/>
                <a:gd name="connsiteY3" fmla="*/ 782297 h 782297"/>
                <a:gd name="connsiteX4" fmla="*/ 0 w 957136"/>
                <a:gd name="connsiteY4" fmla="*/ 691596 h 782297"/>
                <a:gd name="connsiteX0" fmla="*/ 0 w 957136"/>
                <a:gd name="connsiteY0" fmla="*/ 691596 h 782297"/>
                <a:gd name="connsiteX1" fmla="*/ 917208 w 957136"/>
                <a:gd name="connsiteY1" fmla="*/ 0 h 782297"/>
                <a:gd name="connsiteX2" fmla="*/ 957136 w 957136"/>
                <a:gd name="connsiteY2" fmla="*/ 232437 h 782297"/>
                <a:gd name="connsiteX3" fmla="*/ 187915 w 957136"/>
                <a:gd name="connsiteY3" fmla="*/ 782297 h 782297"/>
                <a:gd name="connsiteX4" fmla="*/ 0 w 957136"/>
                <a:gd name="connsiteY4" fmla="*/ 691596 h 782297"/>
                <a:gd name="connsiteX0" fmla="*/ 0 w 957136"/>
                <a:gd name="connsiteY0" fmla="*/ 691596 h 782297"/>
                <a:gd name="connsiteX1" fmla="*/ 917208 w 957136"/>
                <a:gd name="connsiteY1" fmla="*/ 0 h 782297"/>
                <a:gd name="connsiteX2" fmla="*/ 957136 w 957136"/>
                <a:gd name="connsiteY2" fmla="*/ 232437 h 782297"/>
                <a:gd name="connsiteX3" fmla="*/ 187915 w 957136"/>
                <a:gd name="connsiteY3" fmla="*/ 782297 h 782297"/>
                <a:gd name="connsiteX4" fmla="*/ 0 w 957136"/>
                <a:gd name="connsiteY4" fmla="*/ 691596 h 782297"/>
                <a:gd name="connsiteX0" fmla="*/ 0 w 933893"/>
                <a:gd name="connsiteY0" fmla="*/ 691596 h 782297"/>
                <a:gd name="connsiteX1" fmla="*/ 917208 w 933893"/>
                <a:gd name="connsiteY1" fmla="*/ 0 h 782297"/>
                <a:gd name="connsiteX2" fmla="*/ 933893 w 933893"/>
                <a:gd name="connsiteY2" fmla="*/ 250426 h 782297"/>
                <a:gd name="connsiteX3" fmla="*/ 187915 w 933893"/>
                <a:gd name="connsiteY3" fmla="*/ 782297 h 782297"/>
                <a:gd name="connsiteX4" fmla="*/ 0 w 933893"/>
                <a:gd name="connsiteY4" fmla="*/ 691596 h 782297"/>
                <a:gd name="connsiteX0" fmla="*/ 0 w 924953"/>
                <a:gd name="connsiteY0" fmla="*/ 691596 h 782297"/>
                <a:gd name="connsiteX1" fmla="*/ 917208 w 924953"/>
                <a:gd name="connsiteY1" fmla="*/ 0 h 782297"/>
                <a:gd name="connsiteX2" fmla="*/ 923972 w 924953"/>
                <a:gd name="connsiteY2" fmla="*/ 247093 h 782297"/>
                <a:gd name="connsiteX3" fmla="*/ 187915 w 924953"/>
                <a:gd name="connsiteY3" fmla="*/ 782297 h 782297"/>
                <a:gd name="connsiteX4" fmla="*/ 0 w 924953"/>
                <a:gd name="connsiteY4" fmla="*/ 691596 h 782297"/>
                <a:gd name="connsiteX0" fmla="*/ 0 w 924953"/>
                <a:gd name="connsiteY0" fmla="*/ 691596 h 782297"/>
                <a:gd name="connsiteX1" fmla="*/ 917208 w 924953"/>
                <a:gd name="connsiteY1" fmla="*/ 0 h 782297"/>
                <a:gd name="connsiteX2" fmla="*/ 923972 w 924953"/>
                <a:gd name="connsiteY2" fmla="*/ 247093 h 782297"/>
                <a:gd name="connsiteX3" fmla="*/ 187915 w 924953"/>
                <a:gd name="connsiteY3" fmla="*/ 782297 h 782297"/>
                <a:gd name="connsiteX4" fmla="*/ 0 w 924953"/>
                <a:gd name="connsiteY4" fmla="*/ 691596 h 782297"/>
                <a:gd name="connsiteX0" fmla="*/ 0 w 924953"/>
                <a:gd name="connsiteY0" fmla="*/ 691596 h 782297"/>
                <a:gd name="connsiteX1" fmla="*/ 917208 w 924953"/>
                <a:gd name="connsiteY1" fmla="*/ 0 h 782297"/>
                <a:gd name="connsiteX2" fmla="*/ 923972 w 924953"/>
                <a:gd name="connsiteY2" fmla="*/ 247093 h 782297"/>
                <a:gd name="connsiteX3" fmla="*/ 187915 w 924953"/>
                <a:gd name="connsiteY3" fmla="*/ 782297 h 782297"/>
                <a:gd name="connsiteX4" fmla="*/ 0 w 924953"/>
                <a:gd name="connsiteY4" fmla="*/ 691596 h 782297"/>
                <a:gd name="connsiteX0" fmla="*/ 0 w 924953"/>
                <a:gd name="connsiteY0" fmla="*/ 691596 h 782297"/>
                <a:gd name="connsiteX1" fmla="*/ 917208 w 924953"/>
                <a:gd name="connsiteY1" fmla="*/ 0 h 782297"/>
                <a:gd name="connsiteX2" fmla="*/ 923972 w 924953"/>
                <a:gd name="connsiteY2" fmla="*/ 247093 h 782297"/>
                <a:gd name="connsiteX3" fmla="*/ 187915 w 924953"/>
                <a:gd name="connsiteY3" fmla="*/ 782297 h 782297"/>
                <a:gd name="connsiteX4" fmla="*/ 0 w 924953"/>
                <a:gd name="connsiteY4" fmla="*/ 691596 h 782297"/>
                <a:gd name="connsiteX0" fmla="*/ 0 w 924953"/>
                <a:gd name="connsiteY0" fmla="*/ 691596 h 782297"/>
                <a:gd name="connsiteX1" fmla="*/ 917208 w 924953"/>
                <a:gd name="connsiteY1" fmla="*/ 0 h 782297"/>
                <a:gd name="connsiteX2" fmla="*/ 923972 w 924953"/>
                <a:gd name="connsiteY2" fmla="*/ 247093 h 782297"/>
                <a:gd name="connsiteX3" fmla="*/ 187915 w 924953"/>
                <a:gd name="connsiteY3" fmla="*/ 782297 h 782297"/>
                <a:gd name="connsiteX4" fmla="*/ 0 w 924953"/>
                <a:gd name="connsiteY4" fmla="*/ 691596 h 7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53" h="782297">
                  <a:moveTo>
                    <a:pt x="0" y="691596"/>
                  </a:moveTo>
                  <a:cubicBezTo>
                    <a:pt x="14996" y="287291"/>
                    <a:pt x="374745" y="4206"/>
                    <a:pt x="917208" y="0"/>
                  </a:cubicBezTo>
                  <a:cubicBezTo>
                    <a:pt x="940974" y="62855"/>
                    <a:pt x="900206" y="184238"/>
                    <a:pt x="923972" y="247093"/>
                  </a:cubicBezTo>
                  <a:cubicBezTo>
                    <a:pt x="571332" y="87091"/>
                    <a:pt x="169931" y="303867"/>
                    <a:pt x="187915" y="782297"/>
                  </a:cubicBezTo>
                  <a:lnTo>
                    <a:pt x="0" y="691596"/>
                  </a:lnTo>
                  <a:close/>
                </a:path>
              </a:pathLst>
            </a:custGeom>
            <a:pattFill prst="plaid">
              <a:fgClr>
                <a:srgbClr val="FF0000"/>
              </a:fgClr>
              <a:bgClr>
                <a:srgbClr val="00B050"/>
              </a:bgClr>
            </a:pattFill>
            <a:ln>
              <a:noFill/>
            </a:ln>
            <a:effectLst>
              <a:outerShdw blurRad="63500" sx="102000" sy="102000" algn="ctr" rotWithShape="0">
                <a:prstClr val="black">
                  <a:alpha val="7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4" name="Group 243"/>
          <p:cNvGrpSpPr/>
          <p:nvPr userDrawn="1"/>
        </p:nvGrpSpPr>
        <p:grpSpPr>
          <a:xfrm>
            <a:off x="200102" y="3578028"/>
            <a:ext cx="3419343" cy="1131930"/>
            <a:chOff x="200102" y="3578028"/>
            <a:chExt cx="3419343" cy="1131930"/>
          </a:xfrm>
        </p:grpSpPr>
        <p:sp>
          <p:nvSpPr>
            <p:cNvPr id="245" name="Isosceles Triangle 117"/>
            <p:cNvSpPr/>
            <p:nvPr/>
          </p:nvSpPr>
          <p:spPr>
            <a:xfrm rot="15995564" flipH="1">
              <a:off x="789421" y="3553093"/>
              <a:ext cx="567546" cy="1746183"/>
            </a:xfrm>
            <a:custGeom>
              <a:avLst/>
              <a:gdLst/>
              <a:ahLst/>
              <a:cxnLst/>
              <a:rect l="l" t="t" r="r" b="b"/>
              <a:pathLst>
                <a:path w="524889" h="1614938">
                  <a:moveTo>
                    <a:pt x="0" y="1614938"/>
                  </a:moveTo>
                  <a:lnTo>
                    <a:pt x="69959" y="1604785"/>
                  </a:lnTo>
                  <a:cubicBezTo>
                    <a:pt x="77728" y="1604322"/>
                    <a:pt x="85452" y="1603952"/>
                    <a:pt x="93189" y="1605370"/>
                  </a:cubicBezTo>
                  <a:cubicBezTo>
                    <a:pt x="119622" y="1519194"/>
                    <a:pt x="151421" y="1434537"/>
                    <a:pt x="187819" y="1349919"/>
                  </a:cubicBezTo>
                  <a:cubicBezTo>
                    <a:pt x="254197" y="1198590"/>
                    <a:pt x="391336" y="980901"/>
                    <a:pt x="376862" y="954895"/>
                  </a:cubicBezTo>
                  <a:cubicBezTo>
                    <a:pt x="362388" y="928889"/>
                    <a:pt x="213880" y="1225861"/>
                    <a:pt x="189667" y="1190908"/>
                  </a:cubicBezTo>
                  <a:cubicBezTo>
                    <a:pt x="165454" y="1155956"/>
                    <a:pt x="213613" y="898974"/>
                    <a:pt x="231587" y="745177"/>
                  </a:cubicBezTo>
                  <a:cubicBezTo>
                    <a:pt x="351738" y="572025"/>
                    <a:pt x="540345" y="34735"/>
                    <a:pt x="523879" y="1679"/>
                  </a:cubicBezTo>
                  <a:cubicBezTo>
                    <a:pt x="507413" y="-31376"/>
                    <a:pt x="317755" y="433332"/>
                    <a:pt x="263240" y="526081"/>
                  </a:cubicBezTo>
                  <a:cubicBezTo>
                    <a:pt x="208725" y="618829"/>
                    <a:pt x="197392" y="616475"/>
                    <a:pt x="184179" y="567206"/>
                  </a:cubicBezTo>
                  <a:cubicBezTo>
                    <a:pt x="173454" y="524995"/>
                    <a:pt x="176903" y="205615"/>
                    <a:pt x="151505" y="233434"/>
                  </a:cubicBezTo>
                  <a:cubicBezTo>
                    <a:pt x="126108" y="261253"/>
                    <a:pt x="109797" y="499388"/>
                    <a:pt x="137670" y="733983"/>
                  </a:cubicBezTo>
                  <a:cubicBezTo>
                    <a:pt x="105705" y="931033"/>
                    <a:pt x="108261" y="1123582"/>
                    <a:pt x="76296" y="13206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Isosceles Triangle 117"/>
            <p:cNvSpPr/>
            <p:nvPr/>
          </p:nvSpPr>
          <p:spPr>
            <a:xfrm rot="15995564" flipV="1">
              <a:off x="2462581" y="2988709"/>
              <a:ext cx="567546" cy="1746183"/>
            </a:xfrm>
            <a:custGeom>
              <a:avLst/>
              <a:gdLst/>
              <a:ahLst/>
              <a:cxnLst/>
              <a:rect l="l" t="t" r="r" b="b"/>
              <a:pathLst>
                <a:path w="524889" h="1614938">
                  <a:moveTo>
                    <a:pt x="0" y="1614938"/>
                  </a:moveTo>
                  <a:lnTo>
                    <a:pt x="69959" y="1604785"/>
                  </a:lnTo>
                  <a:cubicBezTo>
                    <a:pt x="77728" y="1604322"/>
                    <a:pt x="85452" y="1603952"/>
                    <a:pt x="93189" y="1605370"/>
                  </a:cubicBezTo>
                  <a:cubicBezTo>
                    <a:pt x="119622" y="1519194"/>
                    <a:pt x="151421" y="1434537"/>
                    <a:pt x="187819" y="1349919"/>
                  </a:cubicBezTo>
                  <a:cubicBezTo>
                    <a:pt x="254197" y="1198590"/>
                    <a:pt x="391336" y="980901"/>
                    <a:pt x="376862" y="954895"/>
                  </a:cubicBezTo>
                  <a:cubicBezTo>
                    <a:pt x="362388" y="928889"/>
                    <a:pt x="213880" y="1225861"/>
                    <a:pt x="189667" y="1190908"/>
                  </a:cubicBezTo>
                  <a:cubicBezTo>
                    <a:pt x="165454" y="1155956"/>
                    <a:pt x="213613" y="898974"/>
                    <a:pt x="231587" y="745177"/>
                  </a:cubicBezTo>
                  <a:cubicBezTo>
                    <a:pt x="351738" y="572025"/>
                    <a:pt x="540345" y="34735"/>
                    <a:pt x="523879" y="1679"/>
                  </a:cubicBezTo>
                  <a:cubicBezTo>
                    <a:pt x="507413" y="-31376"/>
                    <a:pt x="317755" y="433332"/>
                    <a:pt x="263240" y="526081"/>
                  </a:cubicBezTo>
                  <a:cubicBezTo>
                    <a:pt x="208725" y="618829"/>
                    <a:pt x="197392" y="616475"/>
                    <a:pt x="184179" y="567206"/>
                  </a:cubicBezTo>
                  <a:cubicBezTo>
                    <a:pt x="173454" y="524995"/>
                    <a:pt x="176903" y="205615"/>
                    <a:pt x="151505" y="233434"/>
                  </a:cubicBezTo>
                  <a:cubicBezTo>
                    <a:pt x="126108" y="261253"/>
                    <a:pt x="109797" y="499388"/>
                    <a:pt x="137670" y="733983"/>
                  </a:cubicBezTo>
                  <a:cubicBezTo>
                    <a:pt x="105705" y="931033"/>
                    <a:pt x="108261" y="1123582"/>
                    <a:pt x="76296" y="1320632"/>
                  </a:cubicBezTo>
                  <a:close/>
                </a:path>
              </a:pathLst>
            </a:cu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7" name="Group 246"/>
          <p:cNvGrpSpPr/>
          <p:nvPr userDrawn="1"/>
        </p:nvGrpSpPr>
        <p:grpSpPr>
          <a:xfrm>
            <a:off x="1933004" y="2881497"/>
            <a:ext cx="1155501" cy="980303"/>
            <a:chOff x="2085404" y="3033897"/>
            <a:chExt cx="1155501" cy="980303"/>
          </a:xfrm>
        </p:grpSpPr>
        <p:sp>
          <p:nvSpPr>
            <p:cNvPr id="248" name="Oval 247"/>
            <p:cNvSpPr/>
            <p:nvPr/>
          </p:nvSpPr>
          <p:spPr>
            <a:xfrm>
              <a:off x="2085404" y="3033897"/>
              <a:ext cx="980303" cy="980303"/>
            </a:xfrm>
            <a:prstGeom prst="ellipse">
              <a:avLst/>
            </a:pr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49" name="Group 248"/>
            <p:cNvGrpSpPr/>
            <p:nvPr/>
          </p:nvGrpSpPr>
          <p:grpSpPr>
            <a:xfrm>
              <a:off x="2356128" y="3263382"/>
              <a:ext cx="212092" cy="204949"/>
              <a:chOff x="2203728" y="3110982"/>
              <a:chExt cx="212092" cy="20494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1" name="Oval 114"/>
              <p:cNvSpPr/>
              <p:nvPr/>
            </p:nvSpPr>
            <p:spPr>
              <a:xfrm>
                <a:off x="2203728" y="3110982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Oval 114"/>
              <p:cNvSpPr/>
              <p:nvPr/>
            </p:nvSpPr>
            <p:spPr>
              <a:xfrm>
                <a:off x="2299744" y="3165073"/>
                <a:ext cx="47313" cy="4571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2706119" y="3225520"/>
              <a:ext cx="209247" cy="191754"/>
              <a:chOff x="2553719" y="3073120"/>
              <a:chExt cx="209247" cy="19175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9" name="Oval 114"/>
              <p:cNvSpPr/>
              <p:nvPr/>
            </p:nvSpPr>
            <p:spPr>
              <a:xfrm rot="6076295">
                <a:off x="2562466" y="3064373"/>
                <a:ext cx="191754" cy="209247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Oval 114"/>
              <p:cNvSpPr/>
              <p:nvPr/>
            </p:nvSpPr>
            <p:spPr>
              <a:xfrm rot="6076295">
                <a:off x="2662559" y="3116756"/>
                <a:ext cx="45719" cy="4989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1" name="Group 250"/>
            <p:cNvGrpSpPr/>
            <p:nvPr/>
          </p:nvGrpSpPr>
          <p:grpSpPr>
            <a:xfrm rot="20890985">
              <a:off x="2461610" y="3593516"/>
              <a:ext cx="537122" cy="257622"/>
              <a:chOff x="2631404" y="4144825"/>
              <a:chExt cx="1190354" cy="570934"/>
            </a:xfrm>
          </p:grpSpPr>
          <p:sp>
            <p:nvSpPr>
              <p:cNvPr id="253" name="Oval 114"/>
              <p:cNvSpPr/>
              <p:nvPr/>
            </p:nvSpPr>
            <p:spPr>
              <a:xfrm flipH="1">
                <a:off x="2631404" y="4225746"/>
                <a:ext cx="189247" cy="182873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Oval 114"/>
              <p:cNvSpPr/>
              <p:nvPr/>
            </p:nvSpPr>
            <p:spPr>
              <a:xfrm rot="618533">
                <a:off x="3505702" y="4383116"/>
                <a:ext cx="183579" cy="19748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249 w 238963"/>
                  <a:gd name="connsiteY0" fmla="*/ 111833 h 231478"/>
                  <a:gd name="connsiteX1" fmla="*/ 75491 w 238963"/>
                  <a:gd name="connsiteY1" fmla="*/ 10829 h 231478"/>
                  <a:gd name="connsiteX2" fmla="*/ 181653 w 238963"/>
                  <a:gd name="connsiteY2" fmla="*/ 27062 h 231478"/>
                  <a:gd name="connsiteX3" fmla="*/ 238941 w 238963"/>
                  <a:gd name="connsiteY3" fmla="*/ 111833 h 231478"/>
                  <a:gd name="connsiteX4" fmla="*/ 146974 w 238963"/>
                  <a:gd name="connsiteY4" fmla="*/ 140632 h 231478"/>
                  <a:gd name="connsiteX5" fmla="*/ 120095 w 238963"/>
                  <a:gd name="connsiteY5" fmla="*/ 230679 h 231478"/>
                  <a:gd name="connsiteX6" fmla="*/ 35562 w 238963"/>
                  <a:gd name="connsiteY6" fmla="*/ 180730 h 231478"/>
                  <a:gd name="connsiteX7" fmla="*/ 1249 w 238963"/>
                  <a:gd name="connsiteY7" fmla="*/ 111833 h 231478"/>
                  <a:gd name="connsiteX0" fmla="*/ 1472 w 239191"/>
                  <a:gd name="connsiteY0" fmla="*/ 111833 h 181198"/>
                  <a:gd name="connsiteX1" fmla="*/ 75714 w 239191"/>
                  <a:gd name="connsiteY1" fmla="*/ 10829 h 181198"/>
                  <a:gd name="connsiteX2" fmla="*/ 181876 w 239191"/>
                  <a:gd name="connsiteY2" fmla="*/ 27062 h 181198"/>
                  <a:gd name="connsiteX3" fmla="*/ 239164 w 239191"/>
                  <a:gd name="connsiteY3" fmla="*/ 111833 h 181198"/>
                  <a:gd name="connsiteX4" fmla="*/ 147197 w 239191"/>
                  <a:gd name="connsiteY4" fmla="*/ 140632 h 181198"/>
                  <a:gd name="connsiteX5" fmla="*/ 35785 w 239191"/>
                  <a:gd name="connsiteY5" fmla="*/ 180730 h 181198"/>
                  <a:gd name="connsiteX6" fmla="*/ 1472 w 239191"/>
                  <a:gd name="connsiteY6" fmla="*/ 111833 h 181198"/>
                  <a:gd name="connsiteX0" fmla="*/ 1472 w 239186"/>
                  <a:gd name="connsiteY0" fmla="*/ 111833 h 183014"/>
                  <a:gd name="connsiteX1" fmla="*/ 75714 w 239186"/>
                  <a:gd name="connsiteY1" fmla="*/ 10829 h 183014"/>
                  <a:gd name="connsiteX2" fmla="*/ 181876 w 239186"/>
                  <a:gd name="connsiteY2" fmla="*/ 27062 h 183014"/>
                  <a:gd name="connsiteX3" fmla="*/ 239164 w 239186"/>
                  <a:gd name="connsiteY3" fmla="*/ 111833 h 183014"/>
                  <a:gd name="connsiteX4" fmla="*/ 132951 w 239186"/>
                  <a:gd name="connsiteY4" fmla="*/ 171439 h 183014"/>
                  <a:gd name="connsiteX5" fmla="*/ 35785 w 239186"/>
                  <a:gd name="connsiteY5" fmla="*/ 180730 h 183014"/>
                  <a:gd name="connsiteX6" fmla="*/ 1472 w 239186"/>
                  <a:gd name="connsiteY6" fmla="*/ 111833 h 183014"/>
                  <a:gd name="connsiteX0" fmla="*/ 1472 w 206853"/>
                  <a:gd name="connsiteY0" fmla="*/ 111833 h 183014"/>
                  <a:gd name="connsiteX1" fmla="*/ 75714 w 206853"/>
                  <a:gd name="connsiteY1" fmla="*/ 10829 h 183014"/>
                  <a:gd name="connsiteX2" fmla="*/ 181876 w 206853"/>
                  <a:gd name="connsiteY2" fmla="*/ 27062 h 183014"/>
                  <a:gd name="connsiteX3" fmla="*/ 206815 w 206853"/>
                  <a:gd name="connsiteY3" fmla="*/ 105674 h 183014"/>
                  <a:gd name="connsiteX4" fmla="*/ 132951 w 206853"/>
                  <a:gd name="connsiteY4" fmla="*/ 171439 h 183014"/>
                  <a:gd name="connsiteX5" fmla="*/ 35785 w 206853"/>
                  <a:gd name="connsiteY5" fmla="*/ 180730 h 183014"/>
                  <a:gd name="connsiteX6" fmla="*/ 1472 w 206853"/>
                  <a:gd name="connsiteY6" fmla="*/ 111833 h 183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6853" h="183014">
                    <a:moveTo>
                      <a:pt x="1472" y="111833"/>
                    </a:moveTo>
                    <a:cubicBezTo>
                      <a:pt x="8127" y="83516"/>
                      <a:pt x="45647" y="24958"/>
                      <a:pt x="75714" y="10829"/>
                    </a:cubicBezTo>
                    <a:cubicBezTo>
                      <a:pt x="105781" y="-3300"/>
                      <a:pt x="139688" y="-8732"/>
                      <a:pt x="181876" y="27062"/>
                    </a:cubicBezTo>
                    <a:cubicBezTo>
                      <a:pt x="201684" y="46870"/>
                      <a:pt x="205328" y="84859"/>
                      <a:pt x="206815" y="105674"/>
                    </a:cubicBezTo>
                    <a:cubicBezTo>
                      <a:pt x="208302" y="126489"/>
                      <a:pt x="166847" y="159956"/>
                      <a:pt x="132951" y="171439"/>
                    </a:cubicBezTo>
                    <a:cubicBezTo>
                      <a:pt x="99055" y="182922"/>
                      <a:pt x="60072" y="185530"/>
                      <a:pt x="35785" y="180730"/>
                    </a:cubicBezTo>
                    <a:cubicBezTo>
                      <a:pt x="11498" y="175930"/>
                      <a:pt x="-5183" y="140150"/>
                      <a:pt x="1472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Oval 114"/>
              <p:cNvSpPr/>
              <p:nvPr/>
            </p:nvSpPr>
            <p:spPr>
              <a:xfrm rot="12407958">
                <a:off x="2984492" y="4495168"/>
                <a:ext cx="213323" cy="206472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249 w 240368"/>
                  <a:gd name="connsiteY0" fmla="*/ 111833 h 232648"/>
                  <a:gd name="connsiteX1" fmla="*/ 75491 w 240368"/>
                  <a:gd name="connsiteY1" fmla="*/ 10829 h 232648"/>
                  <a:gd name="connsiteX2" fmla="*/ 181653 w 240368"/>
                  <a:gd name="connsiteY2" fmla="*/ 27062 h 232648"/>
                  <a:gd name="connsiteX3" fmla="*/ 238941 w 240368"/>
                  <a:gd name="connsiteY3" fmla="*/ 111833 h 232648"/>
                  <a:gd name="connsiteX4" fmla="*/ 120095 w 240368"/>
                  <a:gd name="connsiteY4" fmla="*/ 230679 h 232648"/>
                  <a:gd name="connsiteX5" fmla="*/ 35562 w 240368"/>
                  <a:gd name="connsiteY5" fmla="*/ 180730 h 232648"/>
                  <a:gd name="connsiteX6" fmla="*/ 1249 w 240368"/>
                  <a:gd name="connsiteY6" fmla="*/ 111833 h 23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0368" h="232648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49201" y="77897"/>
                      <a:pt x="238941" y="111833"/>
                    </a:cubicBezTo>
                    <a:cubicBezTo>
                      <a:pt x="228681" y="145769"/>
                      <a:pt x="153991" y="219196"/>
                      <a:pt x="120095" y="230679"/>
                    </a:cubicBezTo>
                    <a:cubicBezTo>
                      <a:pt x="86199" y="242162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Oval 114"/>
              <p:cNvSpPr/>
              <p:nvPr/>
            </p:nvSpPr>
            <p:spPr>
              <a:xfrm rot="12407958">
                <a:off x="3267032" y="4510810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Oval 114"/>
              <p:cNvSpPr/>
              <p:nvPr/>
            </p:nvSpPr>
            <p:spPr>
              <a:xfrm rot="15441225">
                <a:off x="2743282" y="4411743"/>
                <a:ext cx="157087" cy="20494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9626 w 210844"/>
                  <a:gd name="connsiteY0" fmla="*/ 111662 h 230922"/>
                  <a:gd name="connsiteX1" fmla="*/ 47354 w 210844"/>
                  <a:gd name="connsiteY1" fmla="*/ 10819 h 230922"/>
                  <a:gd name="connsiteX2" fmla="*/ 153516 w 210844"/>
                  <a:gd name="connsiteY2" fmla="*/ 27052 h 230922"/>
                  <a:gd name="connsiteX3" fmla="*/ 210804 w 210844"/>
                  <a:gd name="connsiteY3" fmla="*/ 111823 h 230922"/>
                  <a:gd name="connsiteX4" fmla="*/ 152921 w 210844"/>
                  <a:gd name="connsiteY4" fmla="*/ 159681 h 230922"/>
                  <a:gd name="connsiteX5" fmla="*/ 91958 w 210844"/>
                  <a:gd name="connsiteY5" fmla="*/ 230669 h 230922"/>
                  <a:gd name="connsiteX6" fmla="*/ 7425 w 210844"/>
                  <a:gd name="connsiteY6" fmla="*/ 180720 h 230922"/>
                  <a:gd name="connsiteX7" fmla="*/ 19626 w 210844"/>
                  <a:gd name="connsiteY7" fmla="*/ 111662 h 23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844" h="230922">
                    <a:moveTo>
                      <a:pt x="19626" y="111662"/>
                    </a:moveTo>
                    <a:cubicBezTo>
                      <a:pt x="26281" y="83345"/>
                      <a:pt x="25039" y="24921"/>
                      <a:pt x="47354" y="10819"/>
                    </a:cubicBezTo>
                    <a:cubicBezTo>
                      <a:pt x="69669" y="-3283"/>
                      <a:pt x="111328" y="-8742"/>
                      <a:pt x="153516" y="27052"/>
                    </a:cubicBezTo>
                    <a:cubicBezTo>
                      <a:pt x="173324" y="46860"/>
                      <a:pt x="209317" y="91008"/>
                      <a:pt x="210804" y="111823"/>
                    </a:cubicBezTo>
                    <a:cubicBezTo>
                      <a:pt x="212291" y="132638"/>
                      <a:pt x="172729" y="139873"/>
                      <a:pt x="152921" y="159681"/>
                    </a:cubicBezTo>
                    <a:cubicBezTo>
                      <a:pt x="133113" y="179489"/>
                      <a:pt x="116207" y="227163"/>
                      <a:pt x="91958" y="230669"/>
                    </a:cubicBezTo>
                    <a:cubicBezTo>
                      <a:pt x="67709" y="234175"/>
                      <a:pt x="27233" y="200528"/>
                      <a:pt x="7425" y="180720"/>
                    </a:cubicBezTo>
                    <a:cubicBezTo>
                      <a:pt x="-12383" y="160912"/>
                      <a:pt x="12971" y="139979"/>
                      <a:pt x="19626" y="11166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Oval 114"/>
              <p:cNvSpPr/>
              <p:nvPr/>
            </p:nvSpPr>
            <p:spPr>
              <a:xfrm>
                <a:off x="3608854" y="4144825"/>
                <a:ext cx="212904" cy="20465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2164 w 239896"/>
                  <a:gd name="connsiteY0" fmla="*/ 95550 h 214649"/>
                  <a:gd name="connsiteX1" fmla="*/ 93869 w 239896"/>
                  <a:gd name="connsiteY1" fmla="*/ 52757 h 214649"/>
                  <a:gd name="connsiteX2" fmla="*/ 182568 w 239896"/>
                  <a:gd name="connsiteY2" fmla="*/ 10779 h 214649"/>
                  <a:gd name="connsiteX3" fmla="*/ 239856 w 239896"/>
                  <a:gd name="connsiteY3" fmla="*/ 95550 h 214649"/>
                  <a:gd name="connsiteX4" fmla="*/ 181973 w 239896"/>
                  <a:gd name="connsiteY4" fmla="*/ 143408 h 214649"/>
                  <a:gd name="connsiteX5" fmla="*/ 121010 w 239896"/>
                  <a:gd name="connsiteY5" fmla="*/ 214396 h 214649"/>
                  <a:gd name="connsiteX6" fmla="*/ 36477 w 239896"/>
                  <a:gd name="connsiteY6" fmla="*/ 164447 h 214649"/>
                  <a:gd name="connsiteX7" fmla="*/ 2164 w 239896"/>
                  <a:gd name="connsiteY7" fmla="*/ 95550 h 214649"/>
                  <a:gd name="connsiteX0" fmla="*/ 2164 w 239896"/>
                  <a:gd name="connsiteY0" fmla="*/ 111506 h 230605"/>
                  <a:gd name="connsiteX1" fmla="*/ 93869 w 239896"/>
                  <a:gd name="connsiteY1" fmla="*/ 68713 h 230605"/>
                  <a:gd name="connsiteX2" fmla="*/ 147641 w 239896"/>
                  <a:gd name="connsiteY2" fmla="*/ 9272 h 230605"/>
                  <a:gd name="connsiteX3" fmla="*/ 239856 w 239896"/>
                  <a:gd name="connsiteY3" fmla="*/ 111506 h 230605"/>
                  <a:gd name="connsiteX4" fmla="*/ 181973 w 239896"/>
                  <a:gd name="connsiteY4" fmla="*/ 159364 h 230605"/>
                  <a:gd name="connsiteX5" fmla="*/ 121010 w 239896"/>
                  <a:gd name="connsiteY5" fmla="*/ 230352 h 230605"/>
                  <a:gd name="connsiteX6" fmla="*/ 36477 w 239896"/>
                  <a:gd name="connsiteY6" fmla="*/ 180403 h 230605"/>
                  <a:gd name="connsiteX7" fmla="*/ 2164 w 239896"/>
                  <a:gd name="connsiteY7" fmla="*/ 111506 h 23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96" h="230605">
                    <a:moveTo>
                      <a:pt x="2164" y="111506"/>
                    </a:moveTo>
                    <a:cubicBezTo>
                      <a:pt x="11729" y="92891"/>
                      <a:pt x="69623" y="85752"/>
                      <a:pt x="93869" y="68713"/>
                    </a:cubicBezTo>
                    <a:cubicBezTo>
                      <a:pt x="118115" y="51674"/>
                      <a:pt x="105453" y="-26522"/>
                      <a:pt x="147641" y="9272"/>
                    </a:cubicBezTo>
                    <a:cubicBezTo>
                      <a:pt x="167449" y="29080"/>
                      <a:pt x="238369" y="90691"/>
                      <a:pt x="239856" y="111506"/>
                    </a:cubicBezTo>
                    <a:cubicBezTo>
                      <a:pt x="241343" y="132321"/>
                      <a:pt x="201781" y="139556"/>
                      <a:pt x="181973" y="159364"/>
                    </a:cubicBezTo>
                    <a:cubicBezTo>
                      <a:pt x="162165" y="179172"/>
                      <a:pt x="145259" y="226846"/>
                      <a:pt x="121010" y="230352"/>
                    </a:cubicBezTo>
                    <a:cubicBezTo>
                      <a:pt x="96761" y="233858"/>
                      <a:pt x="56285" y="200211"/>
                      <a:pt x="36477" y="180403"/>
                    </a:cubicBezTo>
                    <a:cubicBezTo>
                      <a:pt x="16669" y="160595"/>
                      <a:pt x="-7401" y="130121"/>
                      <a:pt x="2164" y="11150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2" name="Isosceles Triangle 112"/>
            <p:cNvSpPr/>
            <p:nvPr/>
          </p:nvSpPr>
          <p:spPr>
            <a:xfrm rot="16200000" flipH="1" flipV="1">
              <a:off x="2870323" y="3275765"/>
              <a:ext cx="152646" cy="588518"/>
            </a:xfrm>
            <a:custGeom>
              <a:avLst/>
              <a:gdLst/>
              <a:ahLst/>
              <a:cxnLst/>
              <a:rect l="l" t="t" r="r" b="b"/>
              <a:pathLst>
                <a:path w="897217" h="2879553">
                  <a:moveTo>
                    <a:pt x="0" y="2808243"/>
                  </a:moveTo>
                  <a:cubicBezTo>
                    <a:pt x="20895" y="2593032"/>
                    <a:pt x="42252" y="2279050"/>
                    <a:pt x="142109" y="2192611"/>
                  </a:cubicBezTo>
                  <a:cubicBezTo>
                    <a:pt x="166120" y="1963435"/>
                    <a:pt x="141285" y="1677317"/>
                    <a:pt x="228743" y="1611235"/>
                  </a:cubicBezTo>
                  <a:cubicBezTo>
                    <a:pt x="242487" y="1437863"/>
                    <a:pt x="195455" y="1232711"/>
                    <a:pt x="301135" y="1094022"/>
                  </a:cubicBezTo>
                  <a:cubicBezTo>
                    <a:pt x="321169" y="873208"/>
                    <a:pt x="248888" y="728287"/>
                    <a:pt x="320825" y="585002"/>
                  </a:cubicBezTo>
                  <a:cubicBezTo>
                    <a:pt x="352391" y="390001"/>
                    <a:pt x="356720" y="149567"/>
                    <a:pt x="415521" y="0"/>
                  </a:cubicBezTo>
                  <a:cubicBezTo>
                    <a:pt x="465977" y="333"/>
                    <a:pt x="539864" y="347063"/>
                    <a:pt x="570862" y="595190"/>
                  </a:cubicBezTo>
                  <a:cubicBezTo>
                    <a:pt x="624585" y="635851"/>
                    <a:pt x="625639" y="875367"/>
                    <a:pt x="638117" y="1046813"/>
                  </a:cubicBezTo>
                  <a:cubicBezTo>
                    <a:pt x="706848" y="1218751"/>
                    <a:pt x="649995" y="1375389"/>
                    <a:pt x="670356" y="1560669"/>
                  </a:cubicBezTo>
                  <a:cubicBezTo>
                    <a:pt x="810999" y="1720768"/>
                    <a:pt x="720714" y="1986766"/>
                    <a:pt x="757972" y="2197574"/>
                  </a:cubicBezTo>
                  <a:cubicBezTo>
                    <a:pt x="859494" y="2241934"/>
                    <a:pt x="861407" y="2568225"/>
                    <a:pt x="897217" y="2799566"/>
                  </a:cubicBezTo>
                  <a:cubicBezTo>
                    <a:pt x="774535" y="2846887"/>
                    <a:pt x="640757" y="2874359"/>
                    <a:pt x="502850" y="2879553"/>
                  </a:cubicBezTo>
                  <a:lnTo>
                    <a:pt x="375273" y="2879553"/>
                  </a:lnTo>
                  <a:lnTo>
                    <a:pt x="339403" y="2878488"/>
                  </a:lnTo>
                  <a:cubicBezTo>
                    <a:pt x="221676" y="2869747"/>
                    <a:pt x="107231" y="2845886"/>
                    <a:pt x="0" y="280824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3" name="Group 262"/>
          <p:cNvGrpSpPr/>
          <p:nvPr userDrawn="1"/>
        </p:nvGrpSpPr>
        <p:grpSpPr>
          <a:xfrm rot="18840823" flipH="1">
            <a:off x="-2324201" y="-5557634"/>
            <a:ext cx="14413258" cy="13842324"/>
            <a:chOff x="907" y="-4005998"/>
            <a:chExt cx="11064292" cy="10626019"/>
          </a:xfrm>
        </p:grpSpPr>
        <p:sp>
          <p:nvSpPr>
            <p:cNvPr id="264" name="Oval 263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Oval 265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Oval 266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Oval 267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Oval 268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Oval 269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Oval 270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Oval 271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Oval 272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Oval 273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Oval 274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Oval 275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Oval 276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Oval 277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Oval 278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Oval 279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Oval 280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Oval 281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Oval 282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Oval 283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Oval 284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Oval 286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3" name="Group 292"/>
          <p:cNvGrpSpPr/>
          <p:nvPr userDrawn="1"/>
        </p:nvGrpSpPr>
        <p:grpSpPr>
          <a:xfrm rot="20697379" flipH="1">
            <a:off x="1567694" y="1980989"/>
            <a:ext cx="1278168" cy="1113485"/>
            <a:chOff x="9550991" y="2825138"/>
            <a:chExt cx="1612698" cy="14049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94" name="Oval 103"/>
            <p:cNvSpPr/>
            <p:nvPr/>
          </p:nvSpPr>
          <p:spPr>
            <a:xfrm>
              <a:off x="9550991" y="2825138"/>
              <a:ext cx="1612698" cy="1404912"/>
            </a:xfrm>
            <a:custGeom>
              <a:avLst/>
              <a:gdLst/>
              <a:ahLst/>
              <a:cxnLst/>
              <a:rect l="l" t="t" r="r" b="b"/>
              <a:pathLst>
                <a:path w="1612698" h="1404912">
                  <a:moveTo>
                    <a:pt x="806349" y="0"/>
                  </a:moveTo>
                  <a:cubicBezTo>
                    <a:pt x="1055535" y="0"/>
                    <a:pt x="1259239" y="47046"/>
                    <a:pt x="1271787" y="106816"/>
                  </a:cubicBezTo>
                  <a:lnTo>
                    <a:pt x="1274401" y="106816"/>
                  </a:lnTo>
                  <a:lnTo>
                    <a:pt x="1274401" y="113081"/>
                  </a:lnTo>
                  <a:cubicBezTo>
                    <a:pt x="1273696" y="298576"/>
                    <a:pt x="1192476" y="662349"/>
                    <a:pt x="1191771" y="847844"/>
                  </a:cubicBezTo>
                  <a:lnTo>
                    <a:pt x="1256665" y="1219087"/>
                  </a:lnTo>
                  <a:cubicBezTo>
                    <a:pt x="1471448" y="1237325"/>
                    <a:pt x="1612698" y="1268257"/>
                    <a:pt x="1612698" y="1303344"/>
                  </a:cubicBezTo>
                  <a:cubicBezTo>
                    <a:pt x="1612698" y="1359438"/>
                    <a:pt x="1251683" y="1404912"/>
                    <a:pt x="806349" y="1404912"/>
                  </a:cubicBezTo>
                  <a:cubicBezTo>
                    <a:pt x="361015" y="1404912"/>
                    <a:pt x="0" y="1359438"/>
                    <a:pt x="0" y="1303344"/>
                  </a:cubicBezTo>
                  <a:cubicBezTo>
                    <a:pt x="0" y="1268931"/>
                    <a:pt x="135879" y="1238514"/>
                    <a:pt x="343764" y="1220343"/>
                  </a:cubicBezTo>
                  <a:cubicBezTo>
                    <a:pt x="364126" y="989835"/>
                    <a:pt x="437726" y="653256"/>
                    <a:pt x="438398" y="462531"/>
                  </a:cubicBezTo>
                  <a:lnTo>
                    <a:pt x="338297" y="113081"/>
                  </a:lnTo>
                  <a:lnTo>
                    <a:pt x="338297" y="106816"/>
                  </a:lnTo>
                  <a:lnTo>
                    <a:pt x="340911" y="106816"/>
                  </a:lnTo>
                  <a:cubicBezTo>
                    <a:pt x="353459" y="47046"/>
                    <a:pt x="557163" y="0"/>
                    <a:pt x="80634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Rectangle 105"/>
            <p:cNvSpPr/>
            <p:nvPr/>
          </p:nvSpPr>
          <p:spPr>
            <a:xfrm>
              <a:off x="9958391" y="2930195"/>
              <a:ext cx="192024" cy="1062523"/>
            </a:xfrm>
            <a:custGeom>
              <a:avLst/>
              <a:gdLst>
                <a:gd name="connsiteX0" fmla="*/ 0 w 101182"/>
                <a:gd name="connsiteY0" fmla="*/ 0 h 941753"/>
                <a:gd name="connsiteX1" fmla="*/ 101182 w 101182"/>
                <a:gd name="connsiteY1" fmla="*/ 0 h 941753"/>
                <a:gd name="connsiteX2" fmla="*/ 101182 w 101182"/>
                <a:gd name="connsiteY2" fmla="*/ 941753 h 941753"/>
                <a:gd name="connsiteX3" fmla="*/ 0 w 101182"/>
                <a:gd name="connsiteY3" fmla="*/ 941753 h 941753"/>
                <a:gd name="connsiteX4" fmla="*/ 0 w 101182"/>
                <a:gd name="connsiteY4" fmla="*/ 0 h 941753"/>
                <a:gd name="connsiteX0" fmla="*/ 0 w 285212"/>
                <a:gd name="connsiteY0" fmla="*/ 0 h 1033768"/>
                <a:gd name="connsiteX1" fmla="*/ 285212 w 285212"/>
                <a:gd name="connsiteY1" fmla="*/ 92015 h 1033768"/>
                <a:gd name="connsiteX2" fmla="*/ 285212 w 285212"/>
                <a:gd name="connsiteY2" fmla="*/ 1033768 h 1033768"/>
                <a:gd name="connsiteX3" fmla="*/ 184030 w 285212"/>
                <a:gd name="connsiteY3" fmla="*/ 1033768 h 1033768"/>
                <a:gd name="connsiteX4" fmla="*/ 0 w 285212"/>
                <a:gd name="connsiteY4" fmla="*/ 0 h 1033768"/>
                <a:gd name="connsiteX0" fmla="*/ 0 w 285212"/>
                <a:gd name="connsiteY0" fmla="*/ 0 h 1033768"/>
                <a:gd name="connsiteX1" fmla="*/ 285212 w 285212"/>
                <a:gd name="connsiteY1" fmla="*/ 92015 h 1033768"/>
                <a:gd name="connsiteX2" fmla="*/ 285212 w 285212"/>
                <a:gd name="connsiteY2" fmla="*/ 1033768 h 1033768"/>
                <a:gd name="connsiteX3" fmla="*/ 184030 w 285212"/>
                <a:gd name="connsiteY3" fmla="*/ 1033768 h 1033768"/>
                <a:gd name="connsiteX4" fmla="*/ 134515 w 285212"/>
                <a:gd name="connsiteY4" fmla="*/ 353592 h 1033768"/>
                <a:gd name="connsiteX5" fmla="*/ 0 w 285212"/>
                <a:gd name="connsiteY5" fmla="*/ 0 h 1033768"/>
                <a:gd name="connsiteX0" fmla="*/ 0 w 285212"/>
                <a:gd name="connsiteY0" fmla="*/ 0 h 1033768"/>
                <a:gd name="connsiteX1" fmla="*/ 285212 w 285212"/>
                <a:gd name="connsiteY1" fmla="*/ 92015 h 1033768"/>
                <a:gd name="connsiteX2" fmla="*/ 285212 w 285212"/>
                <a:gd name="connsiteY2" fmla="*/ 1033768 h 1033768"/>
                <a:gd name="connsiteX3" fmla="*/ 28755 w 285212"/>
                <a:gd name="connsiteY3" fmla="*/ 1022266 h 1033768"/>
                <a:gd name="connsiteX4" fmla="*/ 134515 w 285212"/>
                <a:gd name="connsiteY4" fmla="*/ 353592 h 1033768"/>
                <a:gd name="connsiteX5" fmla="*/ 0 w 285212"/>
                <a:gd name="connsiteY5" fmla="*/ 0 h 1033768"/>
                <a:gd name="connsiteX0" fmla="*/ 0 w 285212"/>
                <a:gd name="connsiteY0" fmla="*/ 0 h 1033768"/>
                <a:gd name="connsiteX1" fmla="*/ 285212 w 285212"/>
                <a:gd name="connsiteY1" fmla="*/ 92015 h 1033768"/>
                <a:gd name="connsiteX2" fmla="*/ 285212 w 285212"/>
                <a:gd name="connsiteY2" fmla="*/ 1033768 h 1033768"/>
                <a:gd name="connsiteX3" fmla="*/ 28755 w 285212"/>
                <a:gd name="connsiteY3" fmla="*/ 1022266 h 1033768"/>
                <a:gd name="connsiteX4" fmla="*/ 134515 w 285212"/>
                <a:gd name="connsiteY4" fmla="*/ 353592 h 1033768"/>
                <a:gd name="connsiteX5" fmla="*/ 0 w 285212"/>
                <a:gd name="connsiteY5" fmla="*/ 0 h 1033768"/>
                <a:gd name="connsiteX0" fmla="*/ 0 w 285212"/>
                <a:gd name="connsiteY0" fmla="*/ 34506 h 1068274"/>
                <a:gd name="connsiteX1" fmla="*/ 95431 w 285212"/>
                <a:gd name="connsiteY1" fmla="*/ 0 h 1068274"/>
                <a:gd name="connsiteX2" fmla="*/ 285212 w 285212"/>
                <a:gd name="connsiteY2" fmla="*/ 1068274 h 1068274"/>
                <a:gd name="connsiteX3" fmla="*/ 28755 w 285212"/>
                <a:gd name="connsiteY3" fmla="*/ 1056772 h 1068274"/>
                <a:gd name="connsiteX4" fmla="*/ 134515 w 285212"/>
                <a:gd name="connsiteY4" fmla="*/ 388098 h 1068274"/>
                <a:gd name="connsiteX5" fmla="*/ 0 w 285212"/>
                <a:gd name="connsiteY5" fmla="*/ 34506 h 1068274"/>
                <a:gd name="connsiteX0" fmla="*/ 0 w 285212"/>
                <a:gd name="connsiteY0" fmla="*/ 34506 h 1068274"/>
                <a:gd name="connsiteX1" fmla="*/ 95431 w 285212"/>
                <a:gd name="connsiteY1" fmla="*/ 0 h 1068274"/>
                <a:gd name="connsiteX2" fmla="*/ 192024 w 285212"/>
                <a:gd name="connsiteY2" fmla="*/ 439857 h 1068274"/>
                <a:gd name="connsiteX3" fmla="*/ 285212 w 285212"/>
                <a:gd name="connsiteY3" fmla="*/ 1068274 h 1068274"/>
                <a:gd name="connsiteX4" fmla="*/ 28755 w 285212"/>
                <a:gd name="connsiteY4" fmla="*/ 1056772 h 1068274"/>
                <a:gd name="connsiteX5" fmla="*/ 134515 w 285212"/>
                <a:gd name="connsiteY5" fmla="*/ 388098 h 1068274"/>
                <a:gd name="connsiteX6" fmla="*/ 0 w 285212"/>
                <a:gd name="connsiteY6" fmla="*/ 34506 h 1068274"/>
                <a:gd name="connsiteX0" fmla="*/ 0 w 285212"/>
                <a:gd name="connsiteY0" fmla="*/ 34506 h 1068274"/>
                <a:gd name="connsiteX1" fmla="*/ 112684 w 285212"/>
                <a:gd name="connsiteY1" fmla="*/ 0 h 1068274"/>
                <a:gd name="connsiteX2" fmla="*/ 192024 w 285212"/>
                <a:gd name="connsiteY2" fmla="*/ 439857 h 1068274"/>
                <a:gd name="connsiteX3" fmla="*/ 285212 w 285212"/>
                <a:gd name="connsiteY3" fmla="*/ 1068274 h 1068274"/>
                <a:gd name="connsiteX4" fmla="*/ 28755 w 285212"/>
                <a:gd name="connsiteY4" fmla="*/ 1056772 h 1068274"/>
                <a:gd name="connsiteX5" fmla="*/ 134515 w 285212"/>
                <a:gd name="connsiteY5" fmla="*/ 388098 h 1068274"/>
                <a:gd name="connsiteX6" fmla="*/ 0 w 285212"/>
                <a:gd name="connsiteY6" fmla="*/ 34506 h 1068274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01182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34515 w 192024"/>
                <a:gd name="connsiteY5" fmla="*/ 388098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23013 w 192024"/>
                <a:gd name="connsiteY5" fmla="*/ 411102 h 1062523"/>
                <a:gd name="connsiteX6" fmla="*/ 0 w 192024"/>
                <a:gd name="connsiteY6" fmla="*/ 34506 h 1062523"/>
                <a:gd name="connsiteX0" fmla="*/ 0 w 192024"/>
                <a:gd name="connsiteY0" fmla="*/ 34506 h 1062523"/>
                <a:gd name="connsiteX1" fmla="*/ 112684 w 192024"/>
                <a:gd name="connsiteY1" fmla="*/ 0 h 1062523"/>
                <a:gd name="connsiteX2" fmla="*/ 192024 w 192024"/>
                <a:gd name="connsiteY2" fmla="*/ 439857 h 1062523"/>
                <a:gd name="connsiteX3" fmla="*/ 135688 w 192024"/>
                <a:gd name="connsiteY3" fmla="*/ 1062523 h 1062523"/>
                <a:gd name="connsiteX4" fmla="*/ 28755 w 192024"/>
                <a:gd name="connsiteY4" fmla="*/ 1056772 h 1062523"/>
                <a:gd name="connsiteX5" fmla="*/ 123013 w 192024"/>
                <a:gd name="connsiteY5" fmla="*/ 411102 h 1062523"/>
                <a:gd name="connsiteX6" fmla="*/ 0 w 192024"/>
                <a:gd name="connsiteY6" fmla="*/ 34506 h 106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024" h="1062523">
                  <a:moveTo>
                    <a:pt x="0" y="34506"/>
                  </a:moveTo>
                  <a:lnTo>
                    <a:pt x="112684" y="0"/>
                  </a:lnTo>
                  <a:cubicBezTo>
                    <a:pt x="165968" y="129366"/>
                    <a:pt x="167494" y="293238"/>
                    <a:pt x="192024" y="439857"/>
                  </a:cubicBezTo>
                  <a:cubicBezTo>
                    <a:pt x="173245" y="647412"/>
                    <a:pt x="108460" y="849217"/>
                    <a:pt x="135688" y="1062523"/>
                  </a:cubicBezTo>
                  <a:lnTo>
                    <a:pt x="28755" y="1056772"/>
                  </a:lnTo>
                  <a:cubicBezTo>
                    <a:pt x="11307" y="875357"/>
                    <a:pt x="127806" y="581480"/>
                    <a:pt x="123013" y="411102"/>
                  </a:cubicBezTo>
                  <a:cubicBezTo>
                    <a:pt x="118220" y="240724"/>
                    <a:pt x="3638" y="99189"/>
                    <a:pt x="0" y="345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96" name="Picture 10" descr="C:\Users\KC\Desktop\Picture6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4881" y="1605039"/>
            <a:ext cx="9526713" cy="256707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" name="Picture 8" descr="C:\Users\KC\Desktop\Picture4.pn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000">
            <a:off x="-2231530" y="3832942"/>
            <a:ext cx="13672150" cy="349417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8" name="Picture 7" descr="C:\Users\KC\Desktop\Picture1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662613"/>
            <a:ext cx="18901567" cy="1195387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9" name="Group 298"/>
          <p:cNvGrpSpPr/>
          <p:nvPr userDrawn="1"/>
        </p:nvGrpSpPr>
        <p:grpSpPr>
          <a:xfrm>
            <a:off x="3268256" y="4355510"/>
            <a:ext cx="820305" cy="695931"/>
            <a:chOff x="2085404" y="3033897"/>
            <a:chExt cx="1155501" cy="980303"/>
          </a:xfrm>
        </p:grpSpPr>
        <p:sp>
          <p:nvSpPr>
            <p:cNvPr id="300" name="Oval 299"/>
            <p:cNvSpPr/>
            <p:nvPr/>
          </p:nvSpPr>
          <p:spPr>
            <a:xfrm>
              <a:off x="2085404" y="3033897"/>
              <a:ext cx="980303" cy="980303"/>
            </a:xfrm>
            <a:prstGeom prst="ellipse">
              <a:avLst/>
            </a:pr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01" name="Group 300"/>
            <p:cNvGrpSpPr/>
            <p:nvPr/>
          </p:nvGrpSpPr>
          <p:grpSpPr>
            <a:xfrm>
              <a:off x="2356128" y="3263382"/>
              <a:ext cx="212092" cy="204949"/>
              <a:chOff x="2203728" y="3110982"/>
              <a:chExt cx="212092" cy="20494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3" name="Oval 114"/>
              <p:cNvSpPr/>
              <p:nvPr/>
            </p:nvSpPr>
            <p:spPr>
              <a:xfrm>
                <a:off x="2203728" y="3110982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4" name="Oval 114"/>
              <p:cNvSpPr/>
              <p:nvPr/>
            </p:nvSpPr>
            <p:spPr>
              <a:xfrm>
                <a:off x="2299744" y="3165073"/>
                <a:ext cx="47313" cy="4571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2" name="Group 301"/>
            <p:cNvGrpSpPr/>
            <p:nvPr/>
          </p:nvGrpSpPr>
          <p:grpSpPr>
            <a:xfrm>
              <a:off x="2706119" y="3225520"/>
              <a:ext cx="209247" cy="191754"/>
              <a:chOff x="2553719" y="3073120"/>
              <a:chExt cx="209247" cy="19175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1" name="Oval 114"/>
              <p:cNvSpPr/>
              <p:nvPr/>
            </p:nvSpPr>
            <p:spPr>
              <a:xfrm rot="6076295">
                <a:off x="2562466" y="3064373"/>
                <a:ext cx="191754" cy="209247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2" name="Oval 114"/>
              <p:cNvSpPr/>
              <p:nvPr/>
            </p:nvSpPr>
            <p:spPr>
              <a:xfrm rot="6076295">
                <a:off x="2662559" y="3116756"/>
                <a:ext cx="45719" cy="4989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3" name="Group 302"/>
            <p:cNvGrpSpPr/>
            <p:nvPr/>
          </p:nvGrpSpPr>
          <p:grpSpPr>
            <a:xfrm rot="20890985">
              <a:off x="2461610" y="3593516"/>
              <a:ext cx="537122" cy="257622"/>
              <a:chOff x="2631404" y="4144825"/>
              <a:chExt cx="1190354" cy="570934"/>
            </a:xfrm>
          </p:grpSpPr>
          <p:sp>
            <p:nvSpPr>
              <p:cNvPr id="305" name="Oval 114"/>
              <p:cNvSpPr/>
              <p:nvPr/>
            </p:nvSpPr>
            <p:spPr>
              <a:xfrm flipH="1">
                <a:off x="2631404" y="4225746"/>
                <a:ext cx="189247" cy="182873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6" name="Oval 114"/>
              <p:cNvSpPr/>
              <p:nvPr/>
            </p:nvSpPr>
            <p:spPr>
              <a:xfrm rot="618533">
                <a:off x="3505702" y="4383116"/>
                <a:ext cx="183579" cy="19748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249 w 238963"/>
                  <a:gd name="connsiteY0" fmla="*/ 111833 h 231478"/>
                  <a:gd name="connsiteX1" fmla="*/ 75491 w 238963"/>
                  <a:gd name="connsiteY1" fmla="*/ 10829 h 231478"/>
                  <a:gd name="connsiteX2" fmla="*/ 181653 w 238963"/>
                  <a:gd name="connsiteY2" fmla="*/ 27062 h 231478"/>
                  <a:gd name="connsiteX3" fmla="*/ 238941 w 238963"/>
                  <a:gd name="connsiteY3" fmla="*/ 111833 h 231478"/>
                  <a:gd name="connsiteX4" fmla="*/ 146974 w 238963"/>
                  <a:gd name="connsiteY4" fmla="*/ 140632 h 231478"/>
                  <a:gd name="connsiteX5" fmla="*/ 120095 w 238963"/>
                  <a:gd name="connsiteY5" fmla="*/ 230679 h 231478"/>
                  <a:gd name="connsiteX6" fmla="*/ 35562 w 238963"/>
                  <a:gd name="connsiteY6" fmla="*/ 180730 h 231478"/>
                  <a:gd name="connsiteX7" fmla="*/ 1249 w 238963"/>
                  <a:gd name="connsiteY7" fmla="*/ 111833 h 231478"/>
                  <a:gd name="connsiteX0" fmla="*/ 1472 w 239191"/>
                  <a:gd name="connsiteY0" fmla="*/ 111833 h 181198"/>
                  <a:gd name="connsiteX1" fmla="*/ 75714 w 239191"/>
                  <a:gd name="connsiteY1" fmla="*/ 10829 h 181198"/>
                  <a:gd name="connsiteX2" fmla="*/ 181876 w 239191"/>
                  <a:gd name="connsiteY2" fmla="*/ 27062 h 181198"/>
                  <a:gd name="connsiteX3" fmla="*/ 239164 w 239191"/>
                  <a:gd name="connsiteY3" fmla="*/ 111833 h 181198"/>
                  <a:gd name="connsiteX4" fmla="*/ 147197 w 239191"/>
                  <a:gd name="connsiteY4" fmla="*/ 140632 h 181198"/>
                  <a:gd name="connsiteX5" fmla="*/ 35785 w 239191"/>
                  <a:gd name="connsiteY5" fmla="*/ 180730 h 181198"/>
                  <a:gd name="connsiteX6" fmla="*/ 1472 w 239191"/>
                  <a:gd name="connsiteY6" fmla="*/ 111833 h 181198"/>
                  <a:gd name="connsiteX0" fmla="*/ 1472 w 239186"/>
                  <a:gd name="connsiteY0" fmla="*/ 111833 h 183014"/>
                  <a:gd name="connsiteX1" fmla="*/ 75714 w 239186"/>
                  <a:gd name="connsiteY1" fmla="*/ 10829 h 183014"/>
                  <a:gd name="connsiteX2" fmla="*/ 181876 w 239186"/>
                  <a:gd name="connsiteY2" fmla="*/ 27062 h 183014"/>
                  <a:gd name="connsiteX3" fmla="*/ 239164 w 239186"/>
                  <a:gd name="connsiteY3" fmla="*/ 111833 h 183014"/>
                  <a:gd name="connsiteX4" fmla="*/ 132951 w 239186"/>
                  <a:gd name="connsiteY4" fmla="*/ 171439 h 183014"/>
                  <a:gd name="connsiteX5" fmla="*/ 35785 w 239186"/>
                  <a:gd name="connsiteY5" fmla="*/ 180730 h 183014"/>
                  <a:gd name="connsiteX6" fmla="*/ 1472 w 239186"/>
                  <a:gd name="connsiteY6" fmla="*/ 111833 h 183014"/>
                  <a:gd name="connsiteX0" fmla="*/ 1472 w 206853"/>
                  <a:gd name="connsiteY0" fmla="*/ 111833 h 183014"/>
                  <a:gd name="connsiteX1" fmla="*/ 75714 w 206853"/>
                  <a:gd name="connsiteY1" fmla="*/ 10829 h 183014"/>
                  <a:gd name="connsiteX2" fmla="*/ 181876 w 206853"/>
                  <a:gd name="connsiteY2" fmla="*/ 27062 h 183014"/>
                  <a:gd name="connsiteX3" fmla="*/ 206815 w 206853"/>
                  <a:gd name="connsiteY3" fmla="*/ 105674 h 183014"/>
                  <a:gd name="connsiteX4" fmla="*/ 132951 w 206853"/>
                  <a:gd name="connsiteY4" fmla="*/ 171439 h 183014"/>
                  <a:gd name="connsiteX5" fmla="*/ 35785 w 206853"/>
                  <a:gd name="connsiteY5" fmla="*/ 180730 h 183014"/>
                  <a:gd name="connsiteX6" fmla="*/ 1472 w 206853"/>
                  <a:gd name="connsiteY6" fmla="*/ 111833 h 183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6853" h="183014">
                    <a:moveTo>
                      <a:pt x="1472" y="111833"/>
                    </a:moveTo>
                    <a:cubicBezTo>
                      <a:pt x="8127" y="83516"/>
                      <a:pt x="45647" y="24958"/>
                      <a:pt x="75714" y="10829"/>
                    </a:cubicBezTo>
                    <a:cubicBezTo>
                      <a:pt x="105781" y="-3300"/>
                      <a:pt x="139688" y="-8732"/>
                      <a:pt x="181876" y="27062"/>
                    </a:cubicBezTo>
                    <a:cubicBezTo>
                      <a:pt x="201684" y="46870"/>
                      <a:pt x="205328" y="84859"/>
                      <a:pt x="206815" y="105674"/>
                    </a:cubicBezTo>
                    <a:cubicBezTo>
                      <a:pt x="208302" y="126489"/>
                      <a:pt x="166847" y="159956"/>
                      <a:pt x="132951" y="171439"/>
                    </a:cubicBezTo>
                    <a:cubicBezTo>
                      <a:pt x="99055" y="182922"/>
                      <a:pt x="60072" y="185530"/>
                      <a:pt x="35785" y="180730"/>
                    </a:cubicBezTo>
                    <a:cubicBezTo>
                      <a:pt x="11498" y="175930"/>
                      <a:pt x="-5183" y="140150"/>
                      <a:pt x="1472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Oval 114"/>
              <p:cNvSpPr/>
              <p:nvPr/>
            </p:nvSpPr>
            <p:spPr>
              <a:xfrm rot="12407958">
                <a:off x="2984492" y="4495168"/>
                <a:ext cx="213323" cy="206472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249 w 240368"/>
                  <a:gd name="connsiteY0" fmla="*/ 111833 h 232648"/>
                  <a:gd name="connsiteX1" fmla="*/ 75491 w 240368"/>
                  <a:gd name="connsiteY1" fmla="*/ 10829 h 232648"/>
                  <a:gd name="connsiteX2" fmla="*/ 181653 w 240368"/>
                  <a:gd name="connsiteY2" fmla="*/ 27062 h 232648"/>
                  <a:gd name="connsiteX3" fmla="*/ 238941 w 240368"/>
                  <a:gd name="connsiteY3" fmla="*/ 111833 h 232648"/>
                  <a:gd name="connsiteX4" fmla="*/ 120095 w 240368"/>
                  <a:gd name="connsiteY4" fmla="*/ 230679 h 232648"/>
                  <a:gd name="connsiteX5" fmla="*/ 35562 w 240368"/>
                  <a:gd name="connsiteY5" fmla="*/ 180730 h 232648"/>
                  <a:gd name="connsiteX6" fmla="*/ 1249 w 240368"/>
                  <a:gd name="connsiteY6" fmla="*/ 111833 h 23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0368" h="232648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49201" y="77897"/>
                      <a:pt x="238941" y="111833"/>
                    </a:cubicBezTo>
                    <a:cubicBezTo>
                      <a:pt x="228681" y="145769"/>
                      <a:pt x="153991" y="219196"/>
                      <a:pt x="120095" y="230679"/>
                    </a:cubicBezTo>
                    <a:cubicBezTo>
                      <a:pt x="86199" y="242162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8" name="Oval 114"/>
              <p:cNvSpPr/>
              <p:nvPr/>
            </p:nvSpPr>
            <p:spPr>
              <a:xfrm rot="12407958">
                <a:off x="3267032" y="4510810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9" name="Oval 114"/>
              <p:cNvSpPr/>
              <p:nvPr/>
            </p:nvSpPr>
            <p:spPr>
              <a:xfrm rot="15441225">
                <a:off x="2743282" y="4411743"/>
                <a:ext cx="157087" cy="20494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9626 w 210844"/>
                  <a:gd name="connsiteY0" fmla="*/ 111662 h 230922"/>
                  <a:gd name="connsiteX1" fmla="*/ 47354 w 210844"/>
                  <a:gd name="connsiteY1" fmla="*/ 10819 h 230922"/>
                  <a:gd name="connsiteX2" fmla="*/ 153516 w 210844"/>
                  <a:gd name="connsiteY2" fmla="*/ 27052 h 230922"/>
                  <a:gd name="connsiteX3" fmla="*/ 210804 w 210844"/>
                  <a:gd name="connsiteY3" fmla="*/ 111823 h 230922"/>
                  <a:gd name="connsiteX4" fmla="*/ 152921 w 210844"/>
                  <a:gd name="connsiteY4" fmla="*/ 159681 h 230922"/>
                  <a:gd name="connsiteX5" fmla="*/ 91958 w 210844"/>
                  <a:gd name="connsiteY5" fmla="*/ 230669 h 230922"/>
                  <a:gd name="connsiteX6" fmla="*/ 7425 w 210844"/>
                  <a:gd name="connsiteY6" fmla="*/ 180720 h 230922"/>
                  <a:gd name="connsiteX7" fmla="*/ 19626 w 210844"/>
                  <a:gd name="connsiteY7" fmla="*/ 111662 h 23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844" h="230922">
                    <a:moveTo>
                      <a:pt x="19626" y="111662"/>
                    </a:moveTo>
                    <a:cubicBezTo>
                      <a:pt x="26281" y="83345"/>
                      <a:pt x="25039" y="24921"/>
                      <a:pt x="47354" y="10819"/>
                    </a:cubicBezTo>
                    <a:cubicBezTo>
                      <a:pt x="69669" y="-3283"/>
                      <a:pt x="111328" y="-8742"/>
                      <a:pt x="153516" y="27052"/>
                    </a:cubicBezTo>
                    <a:cubicBezTo>
                      <a:pt x="173324" y="46860"/>
                      <a:pt x="209317" y="91008"/>
                      <a:pt x="210804" y="111823"/>
                    </a:cubicBezTo>
                    <a:cubicBezTo>
                      <a:pt x="212291" y="132638"/>
                      <a:pt x="172729" y="139873"/>
                      <a:pt x="152921" y="159681"/>
                    </a:cubicBezTo>
                    <a:cubicBezTo>
                      <a:pt x="133113" y="179489"/>
                      <a:pt x="116207" y="227163"/>
                      <a:pt x="91958" y="230669"/>
                    </a:cubicBezTo>
                    <a:cubicBezTo>
                      <a:pt x="67709" y="234175"/>
                      <a:pt x="27233" y="200528"/>
                      <a:pt x="7425" y="180720"/>
                    </a:cubicBezTo>
                    <a:cubicBezTo>
                      <a:pt x="-12383" y="160912"/>
                      <a:pt x="12971" y="139979"/>
                      <a:pt x="19626" y="11166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0" name="Oval 114"/>
              <p:cNvSpPr/>
              <p:nvPr/>
            </p:nvSpPr>
            <p:spPr>
              <a:xfrm>
                <a:off x="3608854" y="4144825"/>
                <a:ext cx="212904" cy="20465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2164 w 239896"/>
                  <a:gd name="connsiteY0" fmla="*/ 95550 h 214649"/>
                  <a:gd name="connsiteX1" fmla="*/ 93869 w 239896"/>
                  <a:gd name="connsiteY1" fmla="*/ 52757 h 214649"/>
                  <a:gd name="connsiteX2" fmla="*/ 182568 w 239896"/>
                  <a:gd name="connsiteY2" fmla="*/ 10779 h 214649"/>
                  <a:gd name="connsiteX3" fmla="*/ 239856 w 239896"/>
                  <a:gd name="connsiteY3" fmla="*/ 95550 h 214649"/>
                  <a:gd name="connsiteX4" fmla="*/ 181973 w 239896"/>
                  <a:gd name="connsiteY4" fmla="*/ 143408 h 214649"/>
                  <a:gd name="connsiteX5" fmla="*/ 121010 w 239896"/>
                  <a:gd name="connsiteY5" fmla="*/ 214396 h 214649"/>
                  <a:gd name="connsiteX6" fmla="*/ 36477 w 239896"/>
                  <a:gd name="connsiteY6" fmla="*/ 164447 h 214649"/>
                  <a:gd name="connsiteX7" fmla="*/ 2164 w 239896"/>
                  <a:gd name="connsiteY7" fmla="*/ 95550 h 214649"/>
                  <a:gd name="connsiteX0" fmla="*/ 2164 w 239896"/>
                  <a:gd name="connsiteY0" fmla="*/ 111506 h 230605"/>
                  <a:gd name="connsiteX1" fmla="*/ 93869 w 239896"/>
                  <a:gd name="connsiteY1" fmla="*/ 68713 h 230605"/>
                  <a:gd name="connsiteX2" fmla="*/ 147641 w 239896"/>
                  <a:gd name="connsiteY2" fmla="*/ 9272 h 230605"/>
                  <a:gd name="connsiteX3" fmla="*/ 239856 w 239896"/>
                  <a:gd name="connsiteY3" fmla="*/ 111506 h 230605"/>
                  <a:gd name="connsiteX4" fmla="*/ 181973 w 239896"/>
                  <a:gd name="connsiteY4" fmla="*/ 159364 h 230605"/>
                  <a:gd name="connsiteX5" fmla="*/ 121010 w 239896"/>
                  <a:gd name="connsiteY5" fmla="*/ 230352 h 230605"/>
                  <a:gd name="connsiteX6" fmla="*/ 36477 w 239896"/>
                  <a:gd name="connsiteY6" fmla="*/ 180403 h 230605"/>
                  <a:gd name="connsiteX7" fmla="*/ 2164 w 239896"/>
                  <a:gd name="connsiteY7" fmla="*/ 111506 h 23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96" h="230605">
                    <a:moveTo>
                      <a:pt x="2164" y="111506"/>
                    </a:moveTo>
                    <a:cubicBezTo>
                      <a:pt x="11729" y="92891"/>
                      <a:pt x="69623" y="85752"/>
                      <a:pt x="93869" y="68713"/>
                    </a:cubicBezTo>
                    <a:cubicBezTo>
                      <a:pt x="118115" y="51674"/>
                      <a:pt x="105453" y="-26522"/>
                      <a:pt x="147641" y="9272"/>
                    </a:cubicBezTo>
                    <a:cubicBezTo>
                      <a:pt x="167449" y="29080"/>
                      <a:pt x="238369" y="90691"/>
                      <a:pt x="239856" y="111506"/>
                    </a:cubicBezTo>
                    <a:cubicBezTo>
                      <a:pt x="241343" y="132321"/>
                      <a:pt x="201781" y="139556"/>
                      <a:pt x="181973" y="159364"/>
                    </a:cubicBezTo>
                    <a:cubicBezTo>
                      <a:pt x="162165" y="179172"/>
                      <a:pt x="145259" y="226846"/>
                      <a:pt x="121010" y="230352"/>
                    </a:cubicBezTo>
                    <a:cubicBezTo>
                      <a:pt x="96761" y="233858"/>
                      <a:pt x="56285" y="200211"/>
                      <a:pt x="36477" y="180403"/>
                    </a:cubicBezTo>
                    <a:cubicBezTo>
                      <a:pt x="16669" y="160595"/>
                      <a:pt x="-7401" y="130121"/>
                      <a:pt x="2164" y="11150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04" name="Isosceles Triangle 112"/>
            <p:cNvSpPr/>
            <p:nvPr/>
          </p:nvSpPr>
          <p:spPr>
            <a:xfrm rot="16200000" flipH="1" flipV="1">
              <a:off x="2870323" y="3275765"/>
              <a:ext cx="152646" cy="588518"/>
            </a:xfrm>
            <a:custGeom>
              <a:avLst/>
              <a:gdLst/>
              <a:ahLst/>
              <a:cxnLst/>
              <a:rect l="l" t="t" r="r" b="b"/>
              <a:pathLst>
                <a:path w="897217" h="2879553">
                  <a:moveTo>
                    <a:pt x="0" y="2808243"/>
                  </a:moveTo>
                  <a:cubicBezTo>
                    <a:pt x="20895" y="2593032"/>
                    <a:pt x="42252" y="2279050"/>
                    <a:pt x="142109" y="2192611"/>
                  </a:cubicBezTo>
                  <a:cubicBezTo>
                    <a:pt x="166120" y="1963435"/>
                    <a:pt x="141285" y="1677317"/>
                    <a:pt x="228743" y="1611235"/>
                  </a:cubicBezTo>
                  <a:cubicBezTo>
                    <a:pt x="242487" y="1437863"/>
                    <a:pt x="195455" y="1232711"/>
                    <a:pt x="301135" y="1094022"/>
                  </a:cubicBezTo>
                  <a:cubicBezTo>
                    <a:pt x="321169" y="873208"/>
                    <a:pt x="248888" y="728287"/>
                    <a:pt x="320825" y="585002"/>
                  </a:cubicBezTo>
                  <a:cubicBezTo>
                    <a:pt x="352391" y="390001"/>
                    <a:pt x="356720" y="149567"/>
                    <a:pt x="415521" y="0"/>
                  </a:cubicBezTo>
                  <a:cubicBezTo>
                    <a:pt x="465977" y="333"/>
                    <a:pt x="539864" y="347063"/>
                    <a:pt x="570862" y="595190"/>
                  </a:cubicBezTo>
                  <a:cubicBezTo>
                    <a:pt x="624585" y="635851"/>
                    <a:pt x="625639" y="875367"/>
                    <a:pt x="638117" y="1046813"/>
                  </a:cubicBezTo>
                  <a:cubicBezTo>
                    <a:pt x="706848" y="1218751"/>
                    <a:pt x="649995" y="1375389"/>
                    <a:pt x="670356" y="1560669"/>
                  </a:cubicBezTo>
                  <a:cubicBezTo>
                    <a:pt x="810999" y="1720768"/>
                    <a:pt x="720714" y="1986766"/>
                    <a:pt x="757972" y="2197574"/>
                  </a:cubicBezTo>
                  <a:cubicBezTo>
                    <a:pt x="859494" y="2241934"/>
                    <a:pt x="861407" y="2568225"/>
                    <a:pt x="897217" y="2799566"/>
                  </a:cubicBezTo>
                  <a:cubicBezTo>
                    <a:pt x="774535" y="2846887"/>
                    <a:pt x="640757" y="2874359"/>
                    <a:pt x="502850" y="2879553"/>
                  </a:cubicBezTo>
                  <a:lnTo>
                    <a:pt x="375273" y="2879553"/>
                  </a:lnTo>
                  <a:lnTo>
                    <a:pt x="339403" y="2878488"/>
                  </a:lnTo>
                  <a:cubicBezTo>
                    <a:pt x="221676" y="2869747"/>
                    <a:pt x="107231" y="2845886"/>
                    <a:pt x="0" y="280824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5" name="Group 314"/>
          <p:cNvGrpSpPr/>
          <p:nvPr userDrawn="1"/>
        </p:nvGrpSpPr>
        <p:grpSpPr>
          <a:xfrm>
            <a:off x="-16526" y="-39713"/>
            <a:ext cx="9192061" cy="2842147"/>
            <a:chOff x="-16526" y="-39713"/>
            <a:chExt cx="9192061" cy="2842147"/>
          </a:xfrm>
        </p:grpSpPr>
        <p:sp>
          <p:nvSpPr>
            <p:cNvPr id="316" name="Freeform 315"/>
            <p:cNvSpPr/>
            <p:nvPr/>
          </p:nvSpPr>
          <p:spPr>
            <a:xfrm>
              <a:off x="-16526" y="-1"/>
              <a:ext cx="9192061" cy="2802435"/>
            </a:xfrm>
            <a:custGeom>
              <a:avLst/>
              <a:gdLst>
                <a:gd name="connsiteX0" fmla="*/ 0 w 9192061"/>
                <a:gd name="connsiteY0" fmla="*/ 0 h 2469142"/>
                <a:gd name="connsiteX1" fmla="*/ 9192061 w 9192061"/>
                <a:gd name="connsiteY1" fmla="*/ 0 h 2469142"/>
                <a:gd name="connsiteX2" fmla="*/ 9192061 w 9192061"/>
                <a:gd name="connsiteY2" fmla="*/ 631709 h 2469142"/>
                <a:gd name="connsiteX3" fmla="*/ 8815157 w 9192061"/>
                <a:gd name="connsiteY3" fmla="*/ 1488382 h 2469142"/>
                <a:gd name="connsiteX4" fmla="*/ 8522371 w 9192061"/>
                <a:gd name="connsiteY4" fmla="*/ 454486 h 2469142"/>
                <a:gd name="connsiteX5" fmla="*/ 8174421 w 9192061"/>
                <a:gd name="connsiteY5" fmla="*/ 1755082 h 2469142"/>
                <a:gd name="connsiteX6" fmla="*/ 7725905 w 9192061"/>
                <a:gd name="connsiteY6" fmla="*/ 935932 h 2469142"/>
                <a:gd name="connsiteX7" fmla="*/ 7501648 w 9192061"/>
                <a:gd name="connsiteY7" fmla="*/ 1678882 h 2469142"/>
                <a:gd name="connsiteX8" fmla="*/ 7129873 w 9192061"/>
                <a:gd name="connsiteY8" fmla="*/ 1025866 h 2469142"/>
                <a:gd name="connsiteX9" fmla="*/ 6601420 w 9192061"/>
                <a:gd name="connsiteY9" fmla="*/ 2467655 h 2469142"/>
                <a:gd name="connsiteX10" fmla="*/ 6252212 w 9192061"/>
                <a:gd name="connsiteY10" fmla="*/ 707332 h 2469142"/>
                <a:gd name="connsiteX11" fmla="*/ 5874995 w 9192061"/>
                <a:gd name="connsiteY11" fmla="*/ 1795031 h 2469142"/>
                <a:gd name="connsiteX12" fmla="*/ 5607004 w 9192061"/>
                <a:gd name="connsiteY12" fmla="*/ 1189784 h 2469142"/>
                <a:gd name="connsiteX13" fmla="*/ 5185782 w 9192061"/>
                <a:gd name="connsiteY13" fmla="*/ 2112909 h 2469142"/>
                <a:gd name="connsiteX14" fmla="*/ 4683153 w 9192061"/>
                <a:gd name="connsiteY14" fmla="*/ 1130419 h 2469142"/>
                <a:gd name="connsiteX15" fmla="*/ 4237781 w 9192061"/>
                <a:gd name="connsiteY15" fmla="*/ 2206104 h 2469142"/>
                <a:gd name="connsiteX16" fmla="*/ 3941837 w 9192061"/>
                <a:gd name="connsiteY16" fmla="*/ 832708 h 2469142"/>
                <a:gd name="connsiteX17" fmla="*/ 3465009 w 9192061"/>
                <a:gd name="connsiteY17" fmla="*/ 1831282 h 2469142"/>
                <a:gd name="connsiteX18" fmla="*/ 3189167 w 9192061"/>
                <a:gd name="connsiteY18" fmla="*/ 896540 h 2469142"/>
                <a:gd name="connsiteX19" fmla="*/ 2960567 w 9192061"/>
                <a:gd name="connsiteY19" fmla="*/ 1273020 h 2469142"/>
                <a:gd name="connsiteX20" fmla="*/ 2728163 w 9192061"/>
                <a:gd name="connsiteY20" fmla="*/ 288232 h 2469142"/>
                <a:gd name="connsiteX21" fmla="*/ 2247610 w 9192061"/>
                <a:gd name="connsiteY21" fmla="*/ 1678882 h 2469142"/>
                <a:gd name="connsiteX22" fmla="*/ 1729591 w 9192061"/>
                <a:gd name="connsiteY22" fmla="*/ 217521 h 2469142"/>
                <a:gd name="connsiteX23" fmla="*/ 1190396 w 9192061"/>
                <a:gd name="connsiteY23" fmla="*/ 1202632 h 2469142"/>
                <a:gd name="connsiteX24" fmla="*/ 702240 w 9192061"/>
                <a:gd name="connsiteY24" fmla="*/ 159402 h 2469142"/>
                <a:gd name="connsiteX25" fmla="*/ 280333 w 9192061"/>
                <a:gd name="connsiteY25" fmla="*/ 1104476 h 2469142"/>
                <a:gd name="connsiteX26" fmla="*/ 0 w 9192061"/>
                <a:gd name="connsiteY26" fmla="*/ 123897 h 2469142"/>
                <a:gd name="connsiteX27" fmla="*/ 0 w 9192061"/>
                <a:gd name="connsiteY27" fmla="*/ 0 h 2469142"/>
                <a:gd name="connsiteX0" fmla="*/ 0 w 9192061"/>
                <a:gd name="connsiteY0" fmla="*/ 0 h 2469142"/>
                <a:gd name="connsiteX1" fmla="*/ 9192061 w 9192061"/>
                <a:gd name="connsiteY1" fmla="*/ 0 h 2469142"/>
                <a:gd name="connsiteX2" fmla="*/ 9192061 w 9192061"/>
                <a:gd name="connsiteY2" fmla="*/ 631709 h 2469142"/>
                <a:gd name="connsiteX3" fmla="*/ 8815157 w 9192061"/>
                <a:gd name="connsiteY3" fmla="*/ 1488382 h 2469142"/>
                <a:gd name="connsiteX4" fmla="*/ 8522371 w 9192061"/>
                <a:gd name="connsiteY4" fmla="*/ 454486 h 2469142"/>
                <a:gd name="connsiteX5" fmla="*/ 8174421 w 9192061"/>
                <a:gd name="connsiteY5" fmla="*/ 1755082 h 2469142"/>
                <a:gd name="connsiteX6" fmla="*/ 7725905 w 9192061"/>
                <a:gd name="connsiteY6" fmla="*/ 935932 h 2469142"/>
                <a:gd name="connsiteX7" fmla="*/ 7501648 w 9192061"/>
                <a:gd name="connsiteY7" fmla="*/ 1678882 h 2469142"/>
                <a:gd name="connsiteX8" fmla="*/ 7129873 w 9192061"/>
                <a:gd name="connsiteY8" fmla="*/ 1025866 h 2469142"/>
                <a:gd name="connsiteX9" fmla="*/ 6601420 w 9192061"/>
                <a:gd name="connsiteY9" fmla="*/ 2467655 h 2469142"/>
                <a:gd name="connsiteX10" fmla="*/ 6252212 w 9192061"/>
                <a:gd name="connsiteY10" fmla="*/ 707332 h 2469142"/>
                <a:gd name="connsiteX11" fmla="*/ 5874995 w 9192061"/>
                <a:gd name="connsiteY11" fmla="*/ 1795031 h 2469142"/>
                <a:gd name="connsiteX12" fmla="*/ 5418540 w 9192061"/>
                <a:gd name="connsiteY12" fmla="*/ 1790077 h 2469142"/>
                <a:gd name="connsiteX13" fmla="*/ 5185782 w 9192061"/>
                <a:gd name="connsiteY13" fmla="*/ 2112909 h 2469142"/>
                <a:gd name="connsiteX14" fmla="*/ 4683153 w 9192061"/>
                <a:gd name="connsiteY14" fmla="*/ 1130419 h 2469142"/>
                <a:gd name="connsiteX15" fmla="*/ 4237781 w 9192061"/>
                <a:gd name="connsiteY15" fmla="*/ 2206104 h 2469142"/>
                <a:gd name="connsiteX16" fmla="*/ 3941837 w 9192061"/>
                <a:gd name="connsiteY16" fmla="*/ 832708 h 2469142"/>
                <a:gd name="connsiteX17" fmla="*/ 3465009 w 9192061"/>
                <a:gd name="connsiteY17" fmla="*/ 1831282 h 2469142"/>
                <a:gd name="connsiteX18" fmla="*/ 3189167 w 9192061"/>
                <a:gd name="connsiteY18" fmla="*/ 896540 h 2469142"/>
                <a:gd name="connsiteX19" fmla="*/ 2960567 w 9192061"/>
                <a:gd name="connsiteY19" fmla="*/ 1273020 h 2469142"/>
                <a:gd name="connsiteX20" fmla="*/ 2728163 w 9192061"/>
                <a:gd name="connsiteY20" fmla="*/ 288232 h 2469142"/>
                <a:gd name="connsiteX21" fmla="*/ 2247610 w 9192061"/>
                <a:gd name="connsiteY21" fmla="*/ 1678882 h 2469142"/>
                <a:gd name="connsiteX22" fmla="*/ 1729591 w 9192061"/>
                <a:gd name="connsiteY22" fmla="*/ 217521 h 2469142"/>
                <a:gd name="connsiteX23" fmla="*/ 1190396 w 9192061"/>
                <a:gd name="connsiteY23" fmla="*/ 1202632 h 2469142"/>
                <a:gd name="connsiteX24" fmla="*/ 702240 w 9192061"/>
                <a:gd name="connsiteY24" fmla="*/ 159402 h 2469142"/>
                <a:gd name="connsiteX25" fmla="*/ 280333 w 9192061"/>
                <a:gd name="connsiteY25" fmla="*/ 1104476 h 2469142"/>
                <a:gd name="connsiteX26" fmla="*/ 0 w 9192061"/>
                <a:gd name="connsiteY26" fmla="*/ 123897 h 2469142"/>
                <a:gd name="connsiteX27" fmla="*/ 0 w 9192061"/>
                <a:gd name="connsiteY27" fmla="*/ 0 h 2469142"/>
                <a:gd name="connsiteX0" fmla="*/ 0 w 9192061"/>
                <a:gd name="connsiteY0" fmla="*/ 0 h 2469142"/>
                <a:gd name="connsiteX1" fmla="*/ 9192061 w 9192061"/>
                <a:gd name="connsiteY1" fmla="*/ 0 h 2469142"/>
                <a:gd name="connsiteX2" fmla="*/ 9192061 w 9192061"/>
                <a:gd name="connsiteY2" fmla="*/ 631709 h 2469142"/>
                <a:gd name="connsiteX3" fmla="*/ 8815157 w 9192061"/>
                <a:gd name="connsiteY3" fmla="*/ 1488382 h 2469142"/>
                <a:gd name="connsiteX4" fmla="*/ 8522371 w 9192061"/>
                <a:gd name="connsiteY4" fmla="*/ 454486 h 2469142"/>
                <a:gd name="connsiteX5" fmla="*/ 8174421 w 9192061"/>
                <a:gd name="connsiteY5" fmla="*/ 1755082 h 2469142"/>
                <a:gd name="connsiteX6" fmla="*/ 7725905 w 9192061"/>
                <a:gd name="connsiteY6" fmla="*/ 935932 h 2469142"/>
                <a:gd name="connsiteX7" fmla="*/ 7501648 w 9192061"/>
                <a:gd name="connsiteY7" fmla="*/ 1678882 h 2469142"/>
                <a:gd name="connsiteX8" fmla="*/ 7129873 w 9192061"/>
                <a:gd name="connsiteY8" fmla="*/ 1025866 h 2469142"/>
                <a:gd name="connsiteX9" fmla="*/ 6601420 w 9192061"/>
                <a:gd name="connsiteY9" fmla="*/ 2467655 h 2469142"/>
                <a:gd name="connsiteX10" fmla="*/ 6252212 w 9192061"/>
                <a:gd name="connsiteY10" fmla="*/ 707332 h 2469142"/>
                <a:gd name="connsiteX11" fmla="*/ 5874995 w 9192061"/>
                <a:gd name="connsiteY11" fmla="*/ 1795031 h 2469142"/>
                <a:gd name="connsiteX12" fmla="*/ 5418540 w 9192061"/>
                <a:gd name="connsiteY12" fmla="*/ 1790077 h 2469142"/>
                <a:gd name="connsiteX13" fmla="*/ 5185782 w 9192061"/>
                <a:gd name="connsiteY13" fmla="*/ 2112909 h 2469142"/>
                <a:gd name="connsiteX14" fmla="*/ 4683153 w 9192061"/>
                <a:gd name="connsiteY14" fmla="*/ 1130419 h 2469142"/>
                <a:gd name="connsiteX15" fmla="*/ 4237781 w 9192061"/>
                <a:gd name="connsiteY15" fmla="*/ 2206104 h 2469142"/>
                <a:gd name="connsiteX16" fmla="*/ 3941837 w 9192061"/>
                <a:gd name="connsiteY16" fmla="*/ 832708 h 2469142"/>
                <a:gd name="connsiteX17" fmla="*/ 3465009 w 9192061"/>
                <a:gd name="connsiteY17" fmla="*/ 1831282 h 2469142"/>
                <a:gd name="connsiteX18" fmla="*/ 3189167 w 9192061"/>
                <a:gd name="connsiteY18" fmla="*/ 896540 h 2469142"/>
                <a:gd name="connsiteX19" fmla="*/ 2960567 w 9192061"/>
                <a:gd name="connsiteY19" fmla="*/ 1273020 h 2469142"/>
                <a:gd name="connsiteX20" fmla="*/ 2728163 w 9192061"/>
                <a:gd name="connsiteY20" fmla="*/ 288232 h 2469142"/>
                <a:gd name="connsiteX21" fmla="*/ 2247610 w 9192061"/>
                <a:gd name="connsiteY21" fmla="*/ 1678882 h 2469142"/>
                <a:gd name="connsiteX22" fmla="*/ 1729591 w 9192061"/>
                <a:gd name="connsiteY22" fmla="*/ 217521 h 2469142"/>
                <a:gd name="connsiteX23" fmla="*/ 1190396 w 9192061"/>
                <a:gd name="connsiteY23" fmla="*/ 1202632 h 2469142"/>
                <a:gd name="connsiteX24" fmla="*/ 702240 w 9192061"/>
                <a:gd name="connsiteY24" fmla="*/ 159402 h 2469142"/>
                <a:gd name="connsiteX25" fmla="*/ 280333 w 9192061"/>
                <a:gd name="connsiteY25" fmla="*/ 1104476 h 2469142"/>
                <a:gd name="connsiteX26" fmla="*/ 0 w 9192061"/>
                <a:gd name="connsiteY26" fmla="*/ 123897 h 2469142"/>
                <a:gd name="connsiteX27" fmla="*/ 0 w 9192061"/>
                <a:gd name="connsiteY27" fmla="*/ 0 h 2469142"/>
                <a:gd name="connsiteX0" fmla="*/ 0 w 9192061"/>
                <a:gd name="connsiteY0" fmla="*/ 0 h 2820044"/>
                <a:gd name="connsiteX1" fmla="*/ 9192061 w 9192061"/>
                <a:gd name="connsiteY1" fmla="*/ 0 h 2820044"/>
                <a:gd name="connsiteX2" fmla="*/ 9192061 w 9192061"/>
                <a:gd name="connsiteY2" fmla="*/ 631709 h 2820044"/>
                <a:gd name="connsiteX3" fmla="*/ 8815157 w 9192061"/>
                <a:gd name="connsiteY3" fmla="*/ 1488382 h 2820044"/>
                <a:gd name="connsiteX4" fmla="*/ 8522371 w 9192061"/>
                <a:gd name="connsiteY4" fmla="*/ 454486 h 2820044"/>
                <a:gd name="connsiteX5" fmla="*/ 8174421 w 9192061"/>
                <a:gd name="connsiteY5" fmla="*/ 1755082 h 2820044"/>
                <a:gd name="connsiteX6" fmla="*/ 7725905 w 9192061"/>
                <a:gd name="connsiteY6" fmla="*/ 935932 h 2820044"/>
                <a:gd name="connsiteX7" fmla="*/ 7501648 w 9192061"/>
                <a:gd name="connsiteY7" fmla="*/ 1678882 h 2820044"/>
                <a:gd name="connsiteX8" fmla="*/ 7129873 w 9192061"/>
                <a:gd name="connsiteY8" fmla="*/ 1025866 h 2820044"/>
                <a:gd name="connsiteX9" fmla="*/ 6601420 w 9192061"/>
                <a:gd name="connsiteY9" fmla="*/ 2467655 h 2820044"/>
                <a:gd name="connsiteX10" fmla="*/ 6252212 w 9192061"/>
                <a:gd name="connsiteY10" fmla="*/ 707332 h 2820044"/>
                <a:gd name="connsiteX11" fmla="*/ 5735392 w 9192061"/>
                <a:gd name="connsiteY11" fmla="*/ 2800173 h 2820044"/>
                <a:gd name="connsiteX12" fmla="*/ 5418540 w 9192061"/>
                <a:gd name="connsiteY12" fmla="*/ 1790077 h 2820044"/>
                <a:gd name="connsiteX13" fmla="*/ 5185782 w 9192061"/>
                <a:gd name="connsiteY13" fmla="*/ 2112909 h 2820044"/>
                <a:gd name="connsiteX14" fmla="*/ 4683153 w 9192061"/>
                <a:gd name="connsiteY14" fmla="*/ 1130419 h 2820044"/>
                <a:gd name="connsiteX15" fmla="*/ 4237781 w 9192061"/>
                <a:gd name="connsiteY15" fmla="*/ 2206104 h 2820044"/>
                <a:gd name="connsiteX16" fmla="*/ 3941837 w 9192061"/>
                <a:gd name="connsiteY16" fmla="*/ 832708 h 2820044"/>
                <a:gd name="connsiteX17" fmla="*/ 3465009 w 9192061"/>
                <a:gd name="connsiteY17" fmla="*/ 1831282 h 2820044"/>
                <a:gd name="connsiteX18" fmla="*/ 3189167 w 9192061"/>
                <a:gd name="connsiteY18" fmla="*/ 896540 h 2820044"/>
                <a:gd name="connsiteX19" fmla="*/ 2960567 w 9192061"/>
                <a:gd name="connsiteY19" fmla="*/ 1273020 h 2820044"/>
                <a:gd name="connsiteX20" fmla="*/ 2728163 w 9192061"/>
                <a:gd name="connsiteY20" fmla="*/ 288232 h 2820044"/>
                <a:gd name="connsiteX21" fmla="*/ 2247610 w 9192061"/>
                <a:gd name="connsiteY21" fmla="*/ 1678882 h 2820044"/>
                <a:gd name="connsiteX22" fmla="*/ 1729591 w 9192061"/>
                <a:gd name="connsiteY22" fmla="*/ 217521 h 2820044"/>
                <a:gd name="connsiteX23" fmla="*/ 1190396 w 9192061"/>
                <a:gd name="connsiteY23" fmla="*/ 1202632 h 2820044"/>
                <a:gd name="connsiteX24" fmla="*/ 702240 w 9192061"/>
                <a:gd name="connsiteY24" fmla="*/ 159402 h 2820044"/>
                <a:gd name="connsiteX25" fmla="*/ 280333 w 9192061"/>
                <a:gd name="connsiteY25" fmla="*/ 1104476 h 2820044"/>
                <a:gd name="connsiteX26" fmla="*/ 0 w 9192061"/>
                <a:gd name="connsiteY26" fmla="*/ 123897 h 2820044"/>
                <a:gd name="connsiteX27" fmla="*/ 0 w 9192061"/>
                <a:gd name="connsiteY27" fmla="*/ 0 h 2820044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522371 w 9192061"/>
                <a:gd name="connsiteY4" fmla="*/ 454486 h 2802435"/>
                <a:gd name="connsiteX5" fmla="*/ 8174421 w 9192061"/>
                <a:gd name="connsiteY5" fmla="*/ 1755082 h 2802435"/>
                <a:gd name="connsiteX6" fmla="*/ 7725905 w 9192061"/>
                <a:gd name="connsiteY6" fmla="*/ 935932 h 2802435"/>
                <a:gd name="connsiteX7" fmla="*/ 7501648 w 9192061"/>
                <a:gd name="connsiteY7" fmla="*/ 1678882 h 2802435"/>
                <a:gd name="connsiteX8" fmla="*/ 7129873 w 9192061"/>
                <a:gd name="connsiteY8" fmla="*/ 1025866 h 2802435"/>
                <a:gd name="connsiteX9" fmla="*/ 6601420 w 9192061"/>
                <a:gd name="connsiteY9" fmla="*/ 2467655 h 2802435"/>
                <a:gd name="connsiteX10" fmla="*/ 6070728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522371 w 9192061"/>
                <a:gd name="connsiteY4" fmla="*/ 454486 h 2802435"/>
                <a:gd name="connsiteX5" fmla="*/ 8174421 w 9192061"/>
                <a:gd name="connsiteY5" fmla="*/ 1755082 h 2802435"/>
                <a:gd name="connsiteX6" fmla="*/ 7725905 w 9192061"/>
                <a:gd name="connsiteY6" fmla="*/ 935932 h 2802435"/>
                <a:gd name="connsiteX7" fmla="*/ 7501648 w 9192061"/>
                <a:gd name="connsiteY7" fmla="*/ 1678882 h 2802435"/>
                <a:gd name="connsiteX8" fmla="*/ 7129873 w 9192061"/>
                <a:gd name="connsiteY8" fmla="*/ 1025866 h 2802435"/>
                <a:gd name="connsiteX9" fmla="*/ 6524638 w 9192061"/>
                <a:gd name="connsiteY9" fmla="*/ 2586317 h 2802435"/>
                <a:gd name="connsiteX10" fmla="*/ 6070728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522371 w 9192061"/>
                <a:gd name="connsiteY4" fmla="*/ 454486 h 2802435"/>
                <a:gd name="connsiteX5" fmla="*/ 8174421 w 9192061"/>
                <a:gd name="connsiteY5" fmla="*/ 1755082 h 2802435"/>
                <a:gd name="connsiteX6" fmla="*/ 7725905 w 9192061"/>
                <a:gd name="connsiteY6" fmla="*/ 935932 h 2802435"/>
                <a:gd name="connsiteX7" fmla="*/ 7501648 w 9192061"/>
                <a:gd name="connsiteY7" fmla="*/ 1678882 h 2802435"/>
                <a:gd name="connsiteX8" fmla="*/ 7129873 w 9192061"/>
                <a:gd name="connsiteY8" fmla="*/ 1025866 h 2802435"/>
                <a:gd name="connsiteX9" fmla="*/ 6524638 w 9192061"/>
                <a:gd name="connsiteY9" fmla="*/ 2586317 h 2802435"/>
                <a:gd name="connsiteX10" fmla="*/ 6070728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522371 w 9192061"/>
                <a:gd name="connsiteY4" fmla="*/ 45448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501648 w 9192061"/>
                <a:gd name="connsiteY7" fmla="*/ 1678882 h 2800519"/>
                <a:gd name="connsiteX8" fmla="*/ 7129873 w 9192061"/>
                <a:gd name="connsiteY8" fmla="*/ 1025866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522371 w 9192061"/>
                <a:gd name="connsiteY4" fmla="*/ 45448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501648 w 9192061"/>
                <a:gd name="connsiteY7" fmla="*/ 1678882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522371 w 9192061"/>
                <a:gd name="connsiteY4" fmla="*/ 45448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501648 w 9192061"/>
                <a:gd name="connsiteY7" fmla="*/ 1678882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522371 w 9192061"/>
                <a:gd name="connsiteY4" fmla="*/ 45448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173581 w 9192061"/>
                <a:gd name="connsiteY7" fmla="*/ 2446699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173581 w 9192061"/>
                <a:gd name="connsiteY7" fmla="*/ 2446699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725905 w 9192061"/>
                <a:gd name="connsiteY6" fmla="*/ 935932 h 2800519"/>
                <a:gd name="connsiteX7" fmla="*/ 7173581 w 9192061"/>
                <a:gd name="connsiteY7" fmla="*/ 2446699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502540 w 9192061"/>
                <a:gd name="connsiteY6" fmla="*/ 1689788 h 2800519"/>
                <a:gd name="connsiteX7" fmla="*/ 7173581 w 9192061"/>
                <a:gd name="connsiteY7" fmla="*/ 2446699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8174421 w 9192061"/>
                <a:gd name="connsiteY5" fmla="*/ 1755082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971997 w 9192061"/>
                <a:gd name="connsiteY5" fmla="*/ 1950527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971997 w 9192061"/>
                <a:gd name="connsiteY5" fmla="*/ 1950527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59550 w 9192061"/>
                <a:gd name="connsiteY4" fmla="*/ 440526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03709 w 9192061"/>
                <a:gd name="connsiteY4" fmla="*/ 761613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03709 w 9192061"/>
                <a:gd name="connsiteY4" fmla="*/ 761613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03709 w 9192061"/>
                <a:gd name="connsiteY4" fmla="*/ 761613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03709 w 9192061"/>
                <a:gd name="connsiteY4" fmla="*/ 761613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524638 w 9192061"/>
                <a:gd name="connsiteY9" fmla="*/ 258631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0519"/>
                <a:gd name="connsiteX1" fmla="*/ 9192061 w 9192061"/>
                <a:gd name="connsiteY1" fmla="*/ 0 h 2800519"/>
                <a:gd name="connsiteX2" fmla="*/ 9192061 w 9192061"/>
                <a:gd name="connsiteY2" fmla="*/ 631709 h 2800519"/>
                <a:gd name="connsiteX3" fmla="*/ 8815157 w 9192061"/>
                <a:gd name="connsiteY3" fmla="*/ 1488382 h 2800519"/>
                <a:gd name="connsiteX4" fmla="*/ 8403709 w 9192061"/>
                <a:gd name="connsiteY4" fmla="*/ 761613 h 2800519"/>
                <a:gd name="connsiteX5" fmla="*/ 7839374 w 9192061"/>
                <a:gd name="connsiteY5" fmla="*/ 1992408 h 2800519"/>
                <a:gd name="connsiteX6" fmla="*/ 7502540 w 9192061"/>
                <a:gd name="connsiteY6" fmla="*/ 1689788 h 2800519"/>
                <a:gd name="connsiteX7" fmla="*/ 7236402 w 9192061"/>
                <a:gd name="connsiteY7" fmla="*/ 2460660 h 2800519"/>
                <a:gd name="connsiteX8" fmla="*/ 6864627 w 9192061"/>
                <a:gd name="connsiteY8" fmla="*/ 1891405 h 2800519"/>
                <a:gd name="connsiteX9" fmla="*/ 6322213 w 9192061"/>
                <a:gd name="connsiteY9" fmla="*/ 2572357 h 2800519"/>
                <a:gd name="connsiteX10" fmla="*/ 6070728 w 9192061"/>
                <a:gd name="connsiteY10" fmla="*/ 2082422 h 2800519"/>
                <a:gd name="connsiteX11" fmla="*/ 5735392 w 9192061"/>
                <a:gd name="connsiteY11" fmla="*/ 2800173 h 2800519"/>
                <a:gd name="connsiteX12" fmla="*/ 5418540 w 9192061"/>
                <a:gd name="connsiteY12" fmla="*/ 1790077 h 2800519"/>
                <a:gd name="connsiteX13" fmla="*/ 5185782 w 9192061"/>
                <a:gd name="connsiteY13" fmla="*/ 2112909 h 2800519"/>
                <a:gd name="connsiteX14" fmla="*/ 4683153 w 9192061"/>
                <a:gd name="connsiteY14" fmla="*/ 1130419 h 2800519"/>
                <a:gd name="connsiteX15" fmla="*/ 4237781 w 9192061"/>
                <a:gd name="connsiteY15" fmla="*/ 2206104 h 2800519"/>
                <a:gd name="connsiteX16" fmla="*/ 3941837 w 9192061"/>
                <a:gd name="connsiteY16" fmla="*/ 832708 h 2800519"/>
                <a:gd name="connsiteX17" fmla="*/ 3465009 w 9192061"/>
                <a:gd name="connsiteY17" fmla="*/ 1831282 h 2800519"/>
                <a:gd name="connsiteX18" fmla="*/ 3189167 w 9192061"/>
                <a:gd name="connsiteY18" fmla="*/ 896540 h 2800519"/>
                <a:gd name="connsiteX19" fmla="*/ 2960567 w 9192061"/>
                <a:gd name="connsiteY19" fmla="*/ 1273020 h 2800519"/>
                <a:gd name="connsiteX20" fmla="*/ 2728163 w 9192061"/>
                <a:gd name="connsiteY20" fmla="*/ 288232 h 2800519"/>
                <a:gd name="connsiteX21" fmla="*/ 2247610 w 9192061"/>
                <a:gd name="connsiteY21" fmla="*/ 1678882 h 2800519"/>
                <a:gd name="connsiteX22" fmla="*/ 1729591 w 9192061"/>
                <a:gd name="connsiteY22" fmla="*/ 217521 h 2800519"/>
                <a:gd name="connsiteX23" fmla="*/ 1190396 w 9192061"/>
                <a:gd name="connsiteY23" fmla="*/ 1202632 h 2800519"/>
                <a:gd name="connsiteX24" fmla="*/ 702240 w 9192061"/>
                <a:gd name="connsiteY24" fmla="*/ 159402 h 2800519"/>
                <a:gd name="connsiteX25" fmla="*/ 280333 w 9192061"/>
                <a:gd name="connsiteY25" fmla="*/ 1104476 h 2800519"/>
                <a:gd name="connsiteX26" fmla="*/ 0 w 9192061"/>
                <a:gd name="connsiteY26" fmla="*/ 123897 h 2800519"/>
                <a:gd name="connsiteX27" fmla="*/ 0 w 9192061"/>
                <a:gd name="connsiteY27" fmla="*/ 0 h 2800519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236402 w 9192061"/>
                <a:gd name="connsiteY7" fmla="*/ 2460660 h 2802435"/>
                <a:gd name="connsiteX8" fmla="*/ 6864627 w 9192061"/>
                <a:gd name="connsiteY8" fmla="*/ 1891405 h 2802435"/>
                <a:gd name="connsiteX9" fmla="*/ 6322213 w 9192061"/>
                <a:gd name="connsiteY9" fmla="*/ 2572357 h 2802435"/>
                <a:gd name="connsiteX10" fmla="*/ 6028847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236402 w 9192061"/>
                <a:gd name="connsiteY7" fmla="*/ 2460660 h 2802435"/>
                <a:gd name="connsiteX8" fmla="*/ 6557500 w 9192061"/>
                <a:gd name="connsiteY8" fmla="*/ 1954226 h 2802435"/>
                <a:gd name="connsiteX9" fmla="*/ 6322213 w 9192061"/>
                <a:gd name="connsiteY9" fmla="*/ 2572357 h 2802435"/>
                <a:gd name="connsiteX10" fmla="*/ 6028847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6768732 w 9192061"/>
                <a:gd name="connsiteY7" fmla="*/ 2328037 h 2802435"/>
                <a:gd name="connsiteX8" fmla="*/ 6557500 w 9192061"/>
                <a:gd name="connsiteY8" fmla="*/ 1954226 h 2802435"/>
                <a:gd name="connsiteX9" fmla="*/ 6322213 w 9192061"/>
                <a:gd name="connsiteY9" fmla="*/ 2572357 h 2802435"/>
                <a:gd name="connsiteX10" fmla="*/ 6028847 w 9192061"/>
                <a:gd name="connsiteY10" fmla="*/ 2082422 h 2802435"/>
                <a:gd name="connsiteX11" fmla="*/ 5735392 w 9192061"/>
                <a:gd name="connsiteY11" fmla="*/ 2800173 h 2802435"/>
                <a:gd name="connsiteX12" fmla="*/ 5418540 w 9192061"/>
                <a:gd name="connsiteY12" fmla="*/ 1790077 h 2802435"/>
                <a:gd name="connsiteX13" fmla="*/ 5185782 w 9192061"/>
                <a:gd name="connsiteY13" fmla="*/ 2112909 h 2802435"/>
                <a:gd name="connsiteX14" fmla="*/ 4683153 w 9192061"/>
                <a:gd name="connsiteY14" fmla="*/ 1130419 h 2802435"/>
                <a:gd name="connsiteX15" fmla="*/ 4237781 w 9192061"/>
                <a:gd name="connsiteY15" fmla="*/ 2206104 h 2802435"/>
                <a:gd name="connsiteX16" fmla="*/ 3941837 w 9192061"/>
                <a:gd name="connsiteY16" fmla="*/ 832708 h 2802435"/>
                <a:gd name="connsiteX17" fmla="*/ 3465009 w 9192061"/>
                <a:gd name="connsiteY17" fmla="*/ 1831282 h 2802435"/>
                <a:gd name="connsiteX18" fmla="*/ 3189167 w 9192061"/>
                <a:gd name="connsiteY18" fmla="*/ 896540 h 2802435"/>
                <a:gd name="connsiteX19" fmla="*/ 2960567 w 9192061"/>
                <a:gd name="connsiteY19" fmla="*/ 1273020 h 2802435"/>
                <a:gd name="connsiteX20" fmla="*/ 2728163 w 9192061"/>
                <a:gd name="connsiteY20" fmla="*/ 288232 h 2802435"/>
                <a:gd name="connsiteX21" fmla="*/ 2247610 w 9192061"/>
                <a:gd name="connsiteY21" fmla="*/ 1678882 h 2802435"/>
                <a:gd name="connsiteX22" fmla="*/ 1729591 w 9192061"/>
                <a:gd name="connsiteY22" fmla="*/ 217521 h 2802435"/>
                <a:gd name="connsiteX23" fmla="*/ 1190396 w 9192061"/>
                <a:gd name="connsiteY23" fmla="*/ 1202632 h 2802435"/>
                <a:gd name="connsiteX24" fmla="*/ 702240 w 9192061"/>
                <a:gd name="connsiteY24" fmla="*/ 159402 h 2802435"/>
                <a:gd name="connsiteX25" fmla="*/ 280333 w 9192061"/>
                <a:gd name="connsiteY25" fmla="*/ 1104476 h 2802435"/>
                <a:gd name="connsiteX26" fmla="*/ 0 w 9192061"/>
                <a:gd name="connsiteY26" fmla="*/ 123897 h 2802435"/>
                <a:gd name="connsiteX27" fmla="*/ 0 w 9192061"/>
                <a:gd name="connsiteY27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6947818 w 9192061"/>
                <a:gd name="connsiteY7" fmla="*/ 1926523 h 2802435"/>
                <a:gd name="connsiteX8" fmla="*/ 6768732 w 9192061"/>
                <a:gd name="connsiteY8" fmla="*/ 2328037 h 2802435"/>
                <a:gd name="connsiteX9" fmla="*/ 6557500 w 9192061"/>
                <a:gd name="connsiteY9" fmla="*/ 1954226 h 2802435"/>
                <a:gd name="connsiteX10" fmla="*/ 6322213 w 9192061"/>
                <a:gd name="connsiteY10" fmla="*/ 2572357 h 2802435"/>
                <a:gd name="connsiteX11" fmla="*/ 6028847 w 9192061"/>
                <a:gd name="connsiteY11" fmla="*/ 2082422 h 2802435"/>
                <a:gd name="connsiteX12" fmla="*/ 5735392 w 9192061"/>
                <a:gd name="connsiteY12" fmla="*/ 2800173 h 2802435"/>
                <a:gd name="connsiteX13" fmla="*/ 5418540 w 9192061"/>
                <a:gd name="connsiteY13" fmla="*/ 1790077 h 2802435"/>
                <a:gd name="connsiteX14" fmla="*/ 5185782 w 9192061"/>
                <a:gd name="connsiteY14" fmla="*/ 2112909 h 2802435"/>
                <a:gd name="connsiteX15" fmla="*/ 4683153 w 9192061"/>
                <a:gd name="connsiteY15" fmla="*/ 1130419 h 2802435"/>
                <a:gd name="connsiteX16" fmla="*/ 4237781 w 9192061"/>
                <a:gd name="connsiteY16" fmla="*/ 2206104 h 2802435"/>
                <a:gd name="connsiteX17" fmla="*/ 3941837 w 9192061"/>
                <a:gd name="connsiteY17" fmla="*/ 832708 h 2802435"/>
                <a:gd name="connsiteX18" fmla="*/ 3465009 w 9192061"/>
                <a:gd name="connsiteY18" fmla="*/ 1831282 h 2802435"/>
                <a:gd name="connsiteX19" fmla="*/ 3189167 w 9192061"/>
                <a:gd name="connsiteY19" fmla="*/ 896540 h 2802435"/>
                <a:gd name="connsiteX20" fmla="*/ 2960567 w 9192061"/>
                <a:gd name="connsiteY20" fmla="*/ 1273020 h 2802435"/>
                <a:gd name="connsiteX21" fmla="*/ 2728163 w 9192061"/>
                <a:gd name="connsiteY21" fmla="*/ 288232 h 2802435"/>
                <a:gd name="connsiteX22" fmla="*/ 2247610 w 9192061"/>
                <a:gd name="connsiteY22" fmla="*/ 1678882 h 2802435"/>
                <a:gd name="connsiteX23" fmla="*/ 1729591 w 9192061"/>
                <a:gd name="connsiteY23" fmla="*/ 217521 h 2802435"/>
                <a:gd name="connsiteX24" fmla="*/ 1190396 w 9192061"/>
                <a:gd name="connsiteY24" fmla="*/ 1202632 h 2802435"/>
                <a:gd name="connsiteX25" fmla="*/ 702240 w 9192061"/>
                <a:gd name="connsiteY25" fmla="*/ 159402 h 2802435"/>
                <a:gd name="connsiteX26" fmla="*/ 280333 w 9192061"/>
                <a:gd name="connsiteY26" fmla="*/ 1104476 h 2802435"/>
                <a:gd name="connsiteX27" fmla="*/ 0 w 9192061"/>
                <a:gd name="connsiteY27" fmla="*/ 123897 h 2802435"/>
                <a:gd name="connsiteX28" fmla="*/ 0 w 9192061"/>
                <a:gd name="connsiteY28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36282 w 9192061"/>
                <a:gd name="connsiteY7" fmla="*/ 2575677 h 2802435"/>
                <a:gd name="connsiteX8" fmla="*/ 6947818 w 9192061"/>
                <a:gd name="connsiteY8" fmla="*/ 1926523 h 2802435"/>
                <a:gd name="connsiteX9" fmla="*/ 6768732 w 9192061"/>
                <a:gd name="connsiteY9" fmla="*/ 2328037 h 2802435"/>
                <a:gd name="connsiteX10" fmla="*/ 6557500 w 9192061"/>
                <a:gd name="connsiteY10" fmla="*/ 1954226 h 2802435"/>
                <a:gd name="connsiteX11" fmla="*/ 6322213 w 9192061"/>
                <a:gd name="connsiteY11" fmla="*/ 257235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36282 w 9192061"/>
                <a:gd name="connsiteY7" fmla="*/ 2575677 h 2802435"/>
                <a:gd name="connsiteX8" fmla="*/ 6947818 w 9192061"/>
                <a:gd name="connsiteY8" fmla="*/ 1926523 h 2802435"/>
                <a:gd name="connsiteX9" fmla="*/ 6831554 w 9192061"/>
                <a:gd name="connsiteY9" fmla="*/ 2216355 h 2802435"/>
                <a:gd name="connsiteX10" fmla="*/ 6557500 w 9192061"/>
                <a:gd name="connsiteY10" fmla="*/ 1954226 h 2802435"/>
                <a:gd name="connsiteX11" fmla="*/ 6322213 w 9192061"/>
                <a:gd name="connsiteY11" fmla="*/ 257235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36282 w 9192061"/>
                <a:gd name="connsiteY7" fmla="*/ 2575677 h 2802435"/>
                <a:gd name="connsiteX8" fmla="*/ 6947818 w 9192061"/>
                <a:gd name="connsiteY8" fmla="*/ 1926523 h 2802435"/>
                <a:gd name="connsiteX9" fmla="*/ 6831554 w 9192061"/>
                <a:gd name="connsiteY9" fmla="*/ 2216355 h 2802435"/>
                <a:gd name="connsiteX10" fmla="*/ 6557500 w 9192061"/>
                <a:gd name="connsiteY10" fmla="*/ 1954226 h 2802435"/>
                <a:gd name="connsiteX11" fmla="*/ 6322213 w 9192061"/>
                <a:gd name="connsiteY11" fmla="*/ 257235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36282 w 9192061"/>
                <a:gd name="connsiteY7" fmla="*/ 2575677 h 2802435"/>
                <a:gd name="connsiteX8" fmla="*/ 6947818 w 9192061"/>
                <a:gd name="connsiteY8" fmla="*/ 1926523 h 2802435"/>
                <a:gd name="connsiteX9" fmla="*/ 6775713 w 9192061"/>
                <a:gd name="connsiteY9" fmla="*/ 2223335 h 2802435"/>
                <a:gd name="connsiteX10" fmla="*/ 6557500 w 9192061"/>
                <a:gd name="connsiteY10" fmla="*/ 1954226 h 2802435"/>
                <a:gd name="connsiteX11" fmla="*/ 6322213 w 9192061"/>
                <a:gd name="connsiteY11" fmla="*/ 257235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36282 w 9192061"/>
                <a:gd name="connsiteY7" fmla="*/ 2575677 h 2802435"/>
                <a:gd name="connsiteX8" fmla="*/ 6947818 w 9192061"/>
                <a:gd name="connsiteY8" fmla="*/ 1926523 h 2802435"/>
                <a:gd name="connsiteX9" fmla="*/ 6775713 w 9192061"/>
                <a:gd name="connsiteY9" fmla="*/ 2223335 h 2802435"/>
                <a:gd name="connsiteX10" fmla="*/ 6557500 w 9192061"/>
                <a:gd name="connsiteY10" fmla="*/ 1954226 h 2802435"/>
                <a:gd name="connsiteX11" fmla="*/ 6301272 w 9192061"/>
                <a:gd name="connsiteY11" fmla="*/ 256537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39374 w 9192061"/>
                <a:gd name="connsiteY5" fmla="*/ 1992408 h 2802435"/>
                <a:gd name="connsiteX6" fmla="*/ 7502540 w 9192061"/>
                <a:gd name="connsiteY6" fmla="*/ 1689788 h 2802435"/>
                <a:gd name="connsiteX7" fmla="*/ 7192123 w 9192061"/>
                <a:gd name="connsiteY7" fmla="*/ 2568697 h 2802435"/>
                <a:gd name="connsiteX8" fmla="*/ 6947818 w 9192061"/>
                <a:gd name="connsiteY8" fmla="*/ 1926523 h 2802435"/>
                <a:gd name="connsiteX9" fmla="*/ 6775713 w 9192061"/>
                <a:gd name="connsiteY9" fmla="*/ 2223335 h 2802435"/>
                <a:gd name="connsiteX10" fmla="*/ 6557500 w 9192061"/>
                <a:gd name="connsiteY10" fmla="*/ 1954226 h 2802435"/>
                <a:gd name="connsiteX11" fmla="*/ 6301272 w 9192061"/>
                <a:gd name="connsiteY11" fmla="*/ 256537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692791 w 9192061"/>
                <a:gd name="connsiteY5" fmla="*/ 1985428 h 2802435"/>
                <a:gd name="connsiteX6" fmla="*/ 7502540 w 9192061"/>
                <a:gd name="connsiteY6" fmla="*/ 1689788 h 2802435"/>
                <a:gd name="connsiteX7" fmla="*/ 7192123 w 9192061"/>
                <a:gd name="connsiteY7" fmla="*/ 2568697 h 2802435"/>
                <a:gd name="connsiteX8" fmla="*/ 6947818 w 9192061"/>
                <a:gd name="connsiteY8" fmla="*/ 1926523 h 2802435"/>
                <a:gd name="connsiteX9" fmla="*/ 6775713 w 9192061"/>
                <a:gd name="connsiteY9" fmla="*/ 2223335 h 2802435"/>
                <a:gd name="connsiteX10" fmla="*/ 6557500 w 9192061"/>
                <a:gd name="connsiteY10" fmla="*/ 1954226 h 2802435"/>
                <a:gd name="connsiteX11" fmla="*/ 6301272 w 9192061"/>
                <a:gd name="connsiteY11" fmla="*/ 2565377 h 2802435"/>
                <a:gd name="connsiteX12" fmla="*/ 6028847 w 9192061"/>
                <a:gd name="connsiteY12" fmla="*/ 2082422 h 2802435"/>
                <a:gd name="connsiteX13" fmla="*/ 5735392 w 9192061"/>
                <a:gd name="connsiteY13" fmla="*/ 2800173 h 2802435"/>
                <a:gd name="connsiteX14" fmla="*/ 5418540 w 9192061"/>
                <a:gd name="connsiteY14" fmla="*/ 1790077 h 2802435"/>
                <a:gd name="connsiteX15" fmla="*/ 5185782 w 9192061"/>
                <a:gd name="connsiteY15" fmla="*/ 2112909 h 2802435"/>
                <a:gd name="connsiteX16" fmla="*/ 4683153 w 9192061"/>
                <a:gd name="connsiteY16" fmla="*/ 1130419 h 2802435"/>
                <a:gd name="connsiteX17" fmla="*/ 4237781 w 9192061"/>
                <a:gd name="connsiteY17" fmla="*/ 2206104 h 2802435"/>
                <a:gd name="connsiteX18" fmla="*/ 3941837 w 9192061"/>
                <a:gd name="connsiteY18" fmla="*/ 832708 h 2802435"/>
                <a:gd name="connsiteX19" fmla="*/ 3465009 w 9192061"/>
                <a:gd name="connsiteY19" fmla="*/ 1831282 h 2802435"/>
                <a:gd name="connsiteX20" fmla="*/ 3189167 w 9192061"/>
                <a:gd name="connsiteY20" fmla="*/ 896540 h 2802435"/>
                <a:gd name="connsiteX21" fmla="*/ 2960567 w 9192061"/>
                <a:gd name="connsiteY21" fmla="*/ 1273020 h 2802435"/>
                <a:gd name="connsiteX22" fmla="*/ 2728163 w 9192061"/>
                <a:gd name="connsiteY22" fmla="*/ 288232 h 2802435"/>
                <a:gd name="connsiteX23" fmla="*/ 2247610 w 9192061"/>
                <a:gd name="connsiteY23" fmla="*/ 1678882 h 2802435"/>
                <a:gd name="connsiteX24" fmla="*/ 1729591 w 9192061"/>
                <a:gd name="connsiteY24" fmla="*/ 217521 h 2802435"/>
                <a:gd name="connsiteX25" fmla="*/ 1190396 w 9192061"/>
                <a:gd name="connsiteY25" fmla="*/ 1202632 h 2802435"/>
                <a:gd name="connsiteX26" fmla="*/ 702240 w 9192061"/>
                <a:gd name="connsiteY26" fmla="*/ 159402 h 2802435"/>
                <a:gd name="connsiteX27" fmla="*/ 280333 w 9192061"/>
                <a:gd name="connsiteY27" fmla="*/ 1104476 h 2802435"/>
                <a:gd name="connsiteX28" fmla="*/ 0 w 9192061"/>
                <a:gd name="connsiteY28" fmla="*/ 123897 h 2802435"/>
                <a:gd name="connsiteX29" fmla="*/ 0 w 9192061"/>
                <a:gd name="connsiteY29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7876178 w 9192061"/>
                <a:gd name="connsiteY5" fmla="*/ 1054004 h 2802435"/>
                <a:gd name="connsiteX6" fmla="*/ 7692791 w 9192061"/>
                <a:gd name="connsiteY6" fmla="*/ 1985428 h 2802435"/>
                <a:gd name="connsiteX7" fmla="*/ 7502540 w 9192061"/>
                <a:gd name="connsiteY7" fmla="*/ 1689788 h 2802435"/>
                <a:gd name="connsiteX8" fmla="*/ 7192123 w 9192061"/>
                <a:gd name="connsiteY8" fmla="*/ 2568697 h 2802435"/>
                <a:gd name="connsiteX9" fmla="*/ 6947818 w 9192061"/>
                <a:gd name="connsiteY9" fmla="*/ 1926523 h 2802435"/>
                <a:gd name="connsiteX10" fmla="*/ 6775713 w 9192061"/>
                <a:gd name="connsiteY10" fmla="*/ 2223335 h 2802435"/>
                <a:gd name="connsiteX11" fmla="*/ 6557500 w 9192061"/>
                <a:gd name="connsiteY11" fmla="*/ 1954226 h 2802435"/>
                <a:gd name="connsiteX12" fmla="*/ 6301272 w 9192061"/>
                <a:gd name="connsiteY12" fmla="*/ 2565377 h 2802435"/>
                <a:gd name="connsiteX13" fmla="*/ 6028847 w 9192061"/>
                <a:gd name="connsiteY13" fmla="*/ 2082422 h 2802435"/>
                <a:gd name="connsiteX14" fmla="*/ 5735392 w 9192061"/>
                <a:gd name="connsiteY14" fmla="*/ 2800173 h 2802435"/>
                <a:gd name="connsiteX15" fmla="*/ 5418540 w 9192061"/>
                <a:gd name="connsiteY15" fmla="*/ 1790077 h 2802435"/>
                <a:gd name="connsiteX16" fmla="*/ 5185782 w 9192061"/>
                <a:gd name="connsiteY16" fmla="*/ 2112909 h 2802435"/>
                <a:gd name="connsiteX17" fmla="*/ 4683153 w 9192061"/>
                <a:gd name="connsiteY17" fmla="*/ 1130419 h 2802435"/>
                <a:gd name="connsiteX18" fmla="*/ 4237781 w 9192061"/>
                <a:gd name="connsiteY18" fmla="*/ 2206104 h 2802435"/>
                <a:gd name="connsiteX19" fmla="*/ 3941837 w 9192061"/>
                <a:gd name="connsiteY19" fmla="*/ 832708 h 2802435"/>
                <a:gd name="connsiteX20" fmla="*/ 3465009 w 9192061"/>
                <a:gd name="connsiteY20" fmla="*/ 1831282 h 2802435"/>
                <a:gd name="connsiteX21" fmla="*/ 3189167 w 9192061"/>
                <a:gd name="connsiteY21" fmla="*/ 896540 h 2802435"/>
                <a:gd name="connsiteX22" fmla="*/ 2960567 w 9192061"/>
                <a:gd name="connsiteY22" fmla="*/ 1273020 h 2802435"/>
                <a:gd name="connsiteX23" fmla="*/ 2728163 w 9192061"/>
                <a:gd name="connsiteY23" fmla="*/ 288232 h 2802435"/>
                <a:gd name="connsiteX24" fmla="*/ 2247610 w 9192061"/>
                <a:gd name="connsiteY24" fmla="*/ 1678882 h 2802435"/>
                <a:gd name="connsiteX25" fmla="*/ 1729591 w 9192061"/>
                <a:gd name="connsiteY25" fmla="*/ 217521 h 2802435"/>
                <a:gd name="connsiteX26" fmla="*/ 1190396 w 9192061"/>
                <a:gd name="connsiteY26" fmla="*/ 1202632 h 2802435"/>
                <a:gd name="connsiteX27" fmla="*/ 702240 w 9192061"/>
                <a:gd name="connsiteY27" fmla="*/ 159402 h 2802435"/>
                <a:gd name="connsiteX28" fmla="*/ 280333 w 9192061"/>
                <a:gd name="connsiteY28" fmla="*/ 1104476 h 2802435"/>
                <a:gd name="connsiteX29" fmla="*/ 0 w 9192061"/>
                <a:gd name="connsiteY29" fmla="*/ 123897 h 2802435"/>
                <a:gd name="connsiteX30" fmla="*/ 0 w 9192061"/>
                <a:gd name="connsiteY30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403709 w 9192061"/>
                <a:gd name="connsiteY4" fmla="*/ 761613 h 2802435"/>
                <a:gd name="connsiteX5" fmla="*/ 8043702 w 9192061"/>
                <a:gd name="connsiteY5" fmla="*/ 1626377 h 2802435"/>
                <a:gd name="connsiteX6" fmla="*/ 7876178 w 9192061"/>
                <a:gd name="connsiteY6" fmla="*/ 1054004 h 2802435"/>
                <a:gd name="connsiteX7" fmla="*/ 7692791 w 9192061"/>
                <a:gd name="connsiteY7" fmla="*/ 1985428 h 2802435"/>
                <a:gd name="connsiteX8" fmla="*/ 7502540 w 9192061"/>
                <a:gd name="connsiteY8" fmla="*/ 1689788 h 2802435"/>
                <a:gd name="connsiteX9" fmla="*/ 7192123 w 9192061"/>
                <a:gd name="connsiteY9" fmla="*/ 2568697 h 2802435"/>
                <a:gd name="connsiteX10" fmla="*/ 6947818 w 9192061"/>
                <a:gd name="connsiteY10" fmla="*/ 1926523 h 2802435"/>
                <a:gd name="connsiteX11" fmla="*/ 6775713 w 9192061"/>
                <a:gd name="connsiteY11" fmla="*/ 2223335 h 2802435"/>
                <a:gd name="connsiteX12" fmla="*/ 6557500 w 9192061"/>
                <a:gd name="connsiteY12" fmla="*/ 1954226 h 2802435"/>
                <a:gd name="connsiteX13" fmla="*/ 6301272 w 9192061"/>
                <a:gd name="connsiteY13" fmla="*/ 2565377 h 2802435"/>
                <a:gd name="connsiteX14" fmla="*/ 6028847 w 9192061"/>
                <a:gd name="connsiteY14" fmla="*/ 2082422 h 2802435"/>
                <a:gd name="connsiteX15" fmla="*/ 5735392 w 9192061"/>
                <a:gd name="connsiteY15" fmla="*/ 2800173 h 2802435"/>
                <a:gd name="connsiteX16" fmla="*/ 5418540 w 9192061"/>
                <a:gd name="connsiteY16" fmla="*/ 1790077 h 2802435"/>
                <a:gd name="connsiteX17" fmla="*/ 5185782 w 9192061"/>
                <a:gd name="connsiteY17" fmla="*/ 2112909 h 2802435"/>
                <a:gd name="connsiteX18" fmla="*/ 4683153 w 9192061"/>
                <a:gd name="connsiteY18" fmla="*/ 1130419 h 2802435"/>
                <a:gd name="connsiteX19" fmla="*/ 4237781 w 9192061"/>
                <a:gd name="connsiteY19" fmla="*/ 2206104 h 2802435"/>
                <a:gd name="connsiteX20" fmla="*/ 3941837 w 9192061"/>
                <a:gd name="connsiteY20" fmla="*/ 832708 h 2802435"/>
                <a:gd name="connsiteX21" fmla="*/ 3465009 w 9192061"/>
                <a:gd name="connsiteY21" fmla="*/ 1831282 h 2802435"/>
                <a:gd name="connsiteX22" fmla="*/ 3189167 w 9192061"/>
                <a:gd name="connsiteY22" fmla="*/ 896540 h 2802435"/>
                <a:gd name="connsiteX23" fmla="*/ 2960567 w 9192061"/>
                <a:gd name="connsiteY23" fmla="*/ 1273020 h 2802435"/>
                <a:gd name="connsiteX24" fmla="*/ 2728163 w 9192061"/>
                <a:gd name="connsiteY24" fmla="*/ 288232 h 2802435"/>
                <a:gd name="connsiteX25" fmla="*/ 2247610 w 9192061"/>
                <a:gd name="connsiteY25" fmla="*/ 1678882 h 2802435"/>
                <a:gd name="connsiteX26" fmla="*/ 1729591 w 9192061"/>
                <a:gd name="connsiteY26" fmla="*/ 217521 h 2802435"/>
                <a:gd name="connsiteX27" fmla="*/ 1190396 w 9192061"/>
                <a:gd name="connsiteY27" fmla="*/ 1202632 h 2802435"/>
                <a:gd name="connsiteX28" fmla="*/ 702240 w 9192061"/>
                <a:gd name="connsiteY28" fmla="*/ 159402 h 2802435"/>
                <a:gd name="connsiteX29" fmla="*/ 280333 w 9192061"/>
                <a:gd name="connsiteY29" fmla="*/ 1104476 h 2802435"/>
                <a:gd name="connsiteX30" fmla="*/ 0 w 9192061"/>
                <a:gd name="connsiteY30" fmla="*/ 123897 h 2802435"/>
                <a:gd name="connsiteX31" fmla="*/ 0 w 9192061"/>
                <a:gd name="connsiteY31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815157 w 9192061"/>
                <a:gd name="connsiteY3" fmla="*/ 1488382 h 2802435"/>
                <a:gd name="connsiteX4" fmla="*/ 8368808 w 9192061"/>
                <a:gd name="connsiteY4" fmla="*/ 747652 h 2802435"/>
                <a:gd name="connsiteX5" fmla="*/ 8043702 w 9192061"/>
                <a:gd name="connsiteY5" fmla="*/ 1626377 h 2802435"/>
                <a:gd name="connsiteX6" fmla="*/ 7876178 w 9192061"/>
                <a:gd name="connsiteY6" fmla="*/ 1054004 h 2802435"/>
                <a:gd name="connsiteX7" fmla="*/ 7692791 w 9192061"/>
                <a:gd name="connsiteY7" fmla="*/ 1985428 h 2802435"/>
                <a:gd name="connsiteX8" fmla="*/ 7502540 w 9192061"/>
                <a:gd name="connsiteY8" fmla="*/ 1689788 h 2802435"/>
                <a:gd name="connsiteX9" fmla="*/ 7192123 w 9192061"/>
                <a:gd name="connsiteY9" fmla="*/ 2568697 h 2802435"/>
                <a:gd name="connsiteX10" fmla="*/ 6947818 w 9192061"/>
                <a:gd name="connsiteY10" fmla="*/ 1926523 h 2802435"/>
                <a:gd name="connsiteX11" fmla="*/ 6775713 w 9192061"/>
                <a:gd name="connsiteY11" fmla="*/ 2223335 h 2802435"/>
                <a:gd name="connsiteX12" fmla="*/ 6557500 w 9192061"/>
                <a:gd name="connsiteY12" fmla="*/ 1954226 h 2802435"/>
                <a:gd name="connsiteX13" fmla="*/ 6301272 w 9192061"/>
                <a:gd name="connsiteY13" fmla="*/ 2565377 h 2802435"/>
                <a:gd name="connsiteX14" fmla="*/ 6028847 w 9192061"/>
                <a:gd name="connsiteY14" fmla="*/ 2082422 h 2802435"/>
                <a:gd name="connsiteX15" fmla="*/ 5735392 w 9192061"/>
                <a:gd name="connsiteY15" fmla="*/ 2800173 h 2802435"/>
                <a:gd name="connsiteX16" fmla="*/ 5418540 w 9192061"/>
                <a:gd name="connsiteY16" fmla="*/ 1790077 h 2802435"/>
                <a:gd name="connsiteX17" fmla="*/ 5185782 w 9192061"/>
                <a:gd name="connsiteY17" fmla="*/ 2112909 h 2802435"/>
                <a:gd name="connsiteX18" fmla="*/ 4683153 w 9192061"/>
                <a:gd name="connsiteY18" fmla="*/ 1130419 h 2802435"/>
                <a:gd name="connsiteX19" fmla="*/ 4237781 w 9192061"/>
                <a:gd name="connsiteY19" fmla="*/ 2206104 h 2802435"/>
                <a:gd name="connsiteX20" fmla="*/ 3941837 w 9192061"/>
                <a:gd name="connsiteY20" fmla="*/ 832708 h 2802435"/>
                <a:gd name="connsiteX21" fmla="*/ 3465009 w 9192061"/>
                <a:gd name="connsiteY21" fmla="*/ 1831282 h 2802435"/>
                <a:gd name="connsiteX22" fmla="*/ 3189167 w 9192061"/>
                <a:gd name="connsiteY22" fmla="*/ 896540 h 2802435"/>
                <a:gd name="connsiteX23" fmla="*/ 2960567 w 9192061"/>
                <a:gd name="connsiteY23" fmla="*/ 1273020 h 2802435"/>
                <a:gd name="connsiteX24" fmla="*/ 2728163 w 9192061"/>
                <a:gd name="connsiteY24" fmla="*/ 288232 h 2802435"/>
                <a:gd name="connsiteX25" fmla="*/ 2247610 w 9192061"/>
                <a:gd name="connsiteY25" fmla="*/ 1678882 h 2802435"/>
                <a:gd name="connsiteX26" fmla="*/ 1729591 w 9192061"/>
                <a:gd name="connsiteY26" fmla="*/ 217521 h 2802435"/>
                <a:gd name="connsiteX27" fmla="*/ 1190396 w 9192061"/>
                <a:gd name="connsiteY27" fmla="*/ 1202632 h 2802435"/>
                <a:gd name="connsiteX28" fmla="*/ 702240 w 9192061"/>
                <a:gd name="connsiteY28" fmla="*/ 159402 h 2802435"/>
                <a:gd name="connsiteX29" fmla="*/ 280333 w 9192061"/>
                <a:gd name="connsiteY29" fmla="*/ 1104476 h 2802435"/>
                <a:gd name="connsiteX30" fmla="*/ 0 w 9192061"/>
                <a:gd name="connsiteY30" fmla="*/ 123897 h 2802435"/>
                <a:gd name="connsiteX31" fmla="*/ 0 w 9192061"/>
                <a:gd name="connsiteY31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535950 w 9192061"/>
                <a:gd name="connsiteY3" fmla="*/ 1299917 h 2802435"/>
                <a:gd name="connsiteX4" fmla="*/ 8368808 w 9192061"/>
                <a:gd name="connsiteY4" fmla="*/ 747652 h 2802435"/>
                <a:gd name="connsiteX5" fmla="*/ 8043702 w 9192061"/>
                <a:gd name="connsiteY5" fmla="*/ 1626377 h 2802435"/>
                <a:gd name="connsiteX6" fmla="*/ 7876178 w 9192061"/>
                <a:gd name="connsiteY6" fmla="*/ 1054004 h 2802435"/>
                <a:gd name="connsiteX7" fmla="*/ 7692791 w 9192061"/>
                <a:gd name="connsiteY7" fmla="*/ 1985428 h 2802435"/>
                <a:gd name="connsiteX8" fmla="*/ 7502540 w 9192061"/>
                <a:gd name="connsiteY8" fmla="*/ 1689788 h 2802435"/>
                <a:gd name="connsiteX9" fmla="*/ 7192123 w 9192061"/>
                <a:gd name="connsiteY9" fmla="*/ 2568697 h 2802435"/>
                <a:gd name="connsiteX10" fmla="*/ 6947818 w 9192061"/>
                <a:gd name="connsiteY10" fmla="*/ 1926523 h 2802435"/>
                <a:gd name="connsiteX11" fmla="*/ 6775713 w 9192061"/>
                <a:gd name="connsiteY11" fmla="*/ 2223335 h 2802435"/>
                <a:gd name="connsiteX12" fmla="*/ 6557500 w 9192061"/>
                <a:gd name="connsiteY12" fmla="*/ 1954226 h 2802435"/>
                <a:gd name="connsiteX13" fmla="*/ 6301272 w 9192061"/>
                <a:gd name="connsiteY13" fmla="*/ 2565377 h 2802435"/>
                <a:gd name="connsiteX14" fmla="*/ 6028847 w 9192061"/>
                <a:gd name="connsiteY14" fmla="*/ 2082422 h 2802435"/>
                <a:gd name="connsiteX15" fmla="*/ 5735392 w 9192061"/>
                <a:gd name="connsiteY15" fmla="*/ 2800173 h 2802435"/>
                <a:gd name="connsiteX16" fmla="*/ 5418540 w 9192061"/>
                <a:gd name="connsiteY16" fmla="*/ 1790077 h 2802435"/>
                <a:gd name="connsiteX17" fmla="*/ 5185782 w 9192061"/>
                <a:gd name="connsiteY17" fmla="*/ 2112909 h 2802435"/>
                <a:gd name="connsiteX18" fmla="*/ 4683153 w 9192061"/>
                <a:gd name="connsiteY18" fmla="*/ 1130419 h 2802435"/>
                <a:gd name="connsiteX19" fmla="*/ 4237781 w 9192061"/>
                <a:gd name="connsiteY19" fmla="*/ 2206104 h 2802435"/>
                <a:gd name="connsiteX20" fmla="*/ 3941837 w 9192061"/>
                <a:gd name="connsiteY20" fmla="*/ 832708 h 2802435"/>
                <a:gd name="connsiteX21" fmla="*/ 3465009 w 9192061"/>
                <a:gd name="connsiteY21" fmla="*/ 1831282 h 2802435"/>
                <a:gd name="connsiteX22" fmla="*/ 3189167 w 9192061"/>
                <a:gd name="connsiteY22" fmla="*/ 896540 h 2802435"/>
                <a:gd name="connsiteX23" fmla="*/ 2960567 w 9192061"/>
                <a:gd name="connsiteY23" fmla="*/ 1273020 h 2802435"/>
                <a:gd name="connsiteX24" fmla="*/ 2728163 w 9192061"/>
                <a:gd name="connsiteY24" fmla="*/ 288232 h 2802435"/>
                <a:gd name="connsiteX25" fmla="*/ 2247610 w 9192061"/>
                <a:gd name="connsiteY25" fmla="*/ 1678882 h 2802435"/>
                <a:gd name="connsiteX26" fmla="*/ 1729591 w 9192061"/>
                <a:gd name="connsiteY26" fmla="*/ 217521 h 2802435"/>
                <a:gd name="connsiteX27" fmla="*/ 1190396 w 9192061"/>
                <a:gd name="connsiteY27" fmla="*/ 1202632 h 2802435"/>
                <a:gd name="connsiteX28" fmla="*/ 702240 w 9192061"/>
                <a:gd name="connsiteY28" fmla="*/ 159402 h 2802435"/>
                <a:gd name="connsiteX29" fmla="*/ 280333 w 9192061"/>
                <a:gd name="connsiteY29" fmla="*/ 1104476 h 2802435"/>
                <a:gd name="connsiteX30" fmla="*/ 0 w 9192061"/>
                <a:gd name="connsiteY30" fmla="*/ 123897 h 2802435"/>
                <a:gd name="connsiteX31" fmla="*/ 0 w 9192061"/>
                <a:gd name="connsiteY31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699836 w 9192061"/>
                <a:gd name="connsiteY3" fmla="*/ 711977 h 2802435"/>
                <a:gd name="connsiteX4" fmla="*/ 8535950 w 9192061"/>
                <a:gd name="connsiteY4" fmla="*/ 1299917 h 2802435"/>
                <a:gd name="connsiteX5" fmla="*/ 8368808 w 9192061"/>
                <a:gd name="connsiteY5" fmla="*/ 747652 h 2802435"/>
                <a:gd name="connsiteX6" fmla="*/ 8043702 w 9192061"/>
                <a:gd name="connsiteY6" fmla="*/ 1626377 h 2802435"/>
                <a:gd name="connsiteX7" fmla="*/ 7876178 w 9192061"/>
                <a:gd name="connsiteY7" fmla="*/ 1054004 h 2802435"/>
                <a:gd name="connsiteX8" fmla="*/ 7692791 w 9192061"/>
                <a:gd name="connsiteY8" fmla="*/ 1985428 h 2802435"/>
                <a:gd name="connsiteX9" fmla="*/ 7502540 w 9192061"/>
                <a:gd name="connsiteY9" fmla="*/ 1689788 h 2802435"/>
                <a:gd name="connsiteX10" fmla="*/ 7192123 w 9192061"/>
                <a:gd name="connsiteY10" fmla="*/ 2568697 h 2802435"/>
                <a:gd name="connsiteX11" fmla="*/ 6947818 w 9192061"/>
                <a:gd name="connsiteY11" fmla="*/ 1926523 h 2802435"/>
                <a:gd name="connsiteX12" fmla="*/ 6775713 w 9192061"/>
                <a:gd name="connsiteY12" fmla="*/ 2223335 h 2802435"/>
                <a:gd name="connsiteX13" fmla="*/ 6557500 w 9192061"/>
                <a:gd name="connsiteY13" fmla="*/ 1954226 h 2802435"/>
                <a:gd name="connsiteX14" fmla="*/ 6301272 w 9192061"/>
                <a:gd name="connsiteY14" fmla="*/ 2565377 h 2802435"/>
                <a:gd name="connsiteX15" fmla="*/ 6028847 w 9192061"/>
                <a:gd name="connsiteY15" fmla="*/ 2082422 h 2802435"/>
                <a:gd name="connsiteX16" fmla="*/ 5735392 w 9192061"/>
                <a:gd name="connsiteY16" fmla="*/ 2800173 h 2802435"/>
                <a:gd name="connsiteX17" fmla="*/ 5418540 w 9192061"/>
                <a:gd name="connsiteY17" fmla="*/ 1790077 h 2802435"/>
                <a:gd name="connsiteX18" fmla="*/ 5185782 w 9192061"/>
                <a:gd name="connsiteY18" fmla="*/ 2112909 h 2802435"/>
                <a:gd name="connsiteX19" fmla="*/ 4683153 w 9192061"/>
                <a:gd name="connsiteY19" fmla="*/ 1130419 h 2802435"/>
                <a:gd name="connsiteX20" fmla="*/ 4237781 w 9192061"/>
                <a:gd name="connsiteY20" fmla="*/ 2206104 h 2802435"/>
                <a:gd name="connsiteX21" fmla="*/ 3941837 w 9192061"/>
                <a:gd name="connsiteY21" fmla="*/ 832708 h 2802435"/>
                <a:gd name="connsiteX22" fmla="*/ 3465009 w 9192061"/>
                <a:gd name="connsiteY22" fmla="*/ 1831282 h 2802435"/>
                <a:gd name="connsiteX23" fmla="*/ 3189167 w 9192061"/>
                <a:gd name="connsiteY23" fmla="*/ 896540 h 2802435"/>
                <a:gd name="connsiteX24" fmla="*/ 2960567 w 9192061"/>
                <a:gd name="connsiteY24" fmla="*/ 1273020 h 2802435"/>
                <a:gd name="connsiteX25" fmla="*/ 2728163 w 9192061"/>
                <a:gd name="connsiteY25" fmla="*/ 288232 h 2802435"/>
                <a:gd name="connsiteX26" fmla="*/ 2247610 w 9192061"/>
                <a:gd name="connsiteY26" fmla="*/ 1678882 h 2802435"/>
                <a:gd name="connsiteX27" fmla="*/ 1729591 w 9192061"/>
                <a:gd name="connsiteY27" fmla="*/ 217521 h 2802435"/>
                <a:gd name="connsiteX28" fmla="*/ 1190396 w 9192061"/>
                <a:gd name="connsiteY28" fmla="*/ 1202632 h 2802435"/>
                <a:gd name="connsiteX29" fmla="*/ 702240 w 9192061"/>
                <a:gd name="connsiteY29" fmla="*/ 159402 h 2802435"/>
                <a:gd name="connsiteX30" fmla="*/ 280333 w 9192061"/>
                <a:gd name="connsiteY30" fmla="*/ 1104476 h 2802435"/>
                <a:gd name="connsiteX31" fmla="*/ 0 w 9192061"/>
                <a:gd name="connsiteY31" fmla="*/ 123897 h 2802435"/>
                <a:gd name="connsiteX32" fmla="*/ 0 w 9192061"/>
                <a:gd name="connsiteY32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35950 w 9192061"/>
                <a:gd name="connsiteY5" fmla="*/ 1299917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76178 w 9192061"/>
                <a:gd name="connsiteY8" fmla="*/ 105400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35950 w 9192061"/>
                <a:gd name="connsiteY5" fmla="*/ 1299917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76178 w 9192061"/>
                <a:gd name="connsiteY8" fmla="*/ 105400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299917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76178 w 9192061"/>
                <a:gd name="connsiteY8" fmla="*/ 105400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299917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76178 w 9192061"/>
                <a:gd name="connsiteY8" fmla="*/ 105400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299917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502540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85782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2333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83153 w 9192061"/>
                <a:gd name="connsiteY20" fmla="*/ 1130419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529589 w 9192061"/>
                <a:gd name="connsiteY20" fmla="*/ 1109478 h 2802435"/>
                <a:gd name="connsiteX21" fmla="*/ 4237781 w 9192061"/>
                <a:gd name="connsiteY21" fmla="*/ 2206104 h 2802435"/>
                <a:gd name="connsiteX22" fmla="*/ 3941837 w 9192061"/>
                <a:gd name="connsiteY22" fmla="*/ 832708 h 2802435"/>
                <a:gd name="connsiteX23" fmla="*/ 3465009 w 9192061"/>
                <a:gd name="connsiteY23" fmla="*/ 1831282 h 2802435"/>
                <a:gd name="connsiteX24" fmla="*/ 3189167 w 9192061"/>
                <a:gd name="connsiteY24" fmla="*/ 896540 h 2802435"/>
                <a:gd name="connsiteX25" fmla="*/ 2960567 w 9192061"/>
                <a:gd name="connsiteY25" fmla="*/ 1273020 h 2802435"/>
                <a:gd name="connsiteX26" fmla="*/ 2728163 w 9192061"/>
                <a:gd name="connsiteY26" fmla="*/ 288232 h 2802435"/>
                <a:gd name="connsiteX27" fmla="*/ 2247610 w 9192061"/>
                <a:gd name="connsiteY27" fmla="*/ 1678882 h 2802435"/>
                <a:gd name="connsiteX28" fmla="*/ 1729591 w 9192061"/>
                <a:gd name="connsiteY28" fmla="*/ 217521 h 2802435"/>
                <a:gd name="connsiteX29" fmla="*/ 1190396 w 9192061"/>
                <a:gd name="connsiteY29" fmla="*/ 1202632 h 2802435"/>
                <a:gd name="connsiteX30" fmla="*/ 702240 w 9192061"/>
                <a:gd name="connsiteY30" fmla="*/ 159402 h 2802435"/>
                <a:gd name="connsiteX31" fmla="*/ 280333 w 9192061"/>
                <a:gd name="connsiteY31" fmla="*/ 1104476 h 2802435"/>
                <a:gd name="connsiteX32" fmla="*/ 0 w 9192061"/>
                <a:gd name="connsiteY32" fmla="*/ 123897 h 2802435"/>
                <a:gd name="connsiteX33" fmla="*/ 0 w 9192061"/>
                <a:gd name="connsiteY33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630407 w 9192061"/>
                <a:gd name="connsiteY20" fmla="*/ 1661277 h 2802435"/>
                <a:gd name="connsiteX21" fmla="*/ 4529589 w 9192061"/>
                <a:gd name="connsiteY21" fmla="*/ 1109478 h 2802435"/>
                <a:gd name="connsiteX22" fmla="*/ 4237781 w 9192061"/>
                <a:gd name="connsiteY22" fmla="*/ 2206104 h 2802435"/>
                <a:gd name="connsiteX23" fmla="*/ 3941837 w 9192061"/>
                <a:gd name="connsiteY23" fmla="*/ 832708 h 2802435"/>
                <a:gd name="connsiteX24" fmla="*/ 3465009 w 9192061"/>
                <a:gd name="connsiteY24" fmla="*/ 1831282 h 2802435"/>
                <a:gd name="connsiteX25" fmla="*/ 3189167 w 9192061"/>
                <a:gd name="connsiteY25" fmla="*/ 896540 h 2802435"/>
                <a:gd name="connsiteX26" fmla="*/ 2960567 w 9192061"/>
                <a:gd name="connsiteY26" fmla="*/ 1273020 h 2802435"/>
                <a:gd name="connsiteX27" fmla="*/ 2728163 w 9192061"/>
                <a:gd name="connsiteY27" fmla="*/ 288232 h 2802435"/>
                <a:gd name="connsiteX28" fmla="*/ 2247610 w 9192061"/>
                <a:gd name="connsiteY28" fmla="*/ 1678882 h 2802435"/>
                <a:gd name="connsiteX29" fmla="*/ 1729591 w 9192061"/>
                <a:gd name="connsiteY29" fmla="*/ 217521 h 2802435"/>
                <a:gd name="connsiteX30" fmla="*/ 1190396 w 9192061"/>
                <a:gd name="connsiteY30" fmla="*/ 1202632 h 2802435"/>
                <a:gd name="connsiteX31" fmla="*/ 702240 w 9192061"/>
                <a:gd name="connsiteY31" fmla="*/ 159402 h 2802435"/>
                <a:gd name="connsiteX32" fmla="*/ 280333 w 9192061"/>
                <a:gd name="connsiteY32" fmla="*/ 1104476 h 2802435"/>
                <a:gd name="connsiteX33" fmla="*/ 0 w 9192061"/>
                <a:gd name="connsiteY33" fmla="*/ 123897 h 2802435"/>
                <a:gd name="connsiteX34" fmla="*/ 0 w 9192061"/>
                <a:gd name="connsiteY34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630407 w 9192061"/>
                <a:gd name="connsiteY21" fmla="*/ 166127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630407 w 9192061"/>
                <a:gd name="connsiteY21" fmla="*/ 166127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630407 w 9192061"/>
                <a:gd name="connsiteY21" fmla="*/ 166127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630407 w 9192061"/>
                <a:gd name="connsiteY21" fmla="*/ 166127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630407 w 9192061"/>
                <a:gd name="connsiteY21" fmla="*/ 166127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714169 w 9192061"/>
                <a:gd name="connsiteY21" fmla="*/ 165429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16593 w 9192061"/>
                <a:gd name="connsiteY20" fmla="*/ 1284349 h 2802435"/>
                <a:gd name="connsiteX21" fmla="*/ 4714169 w 9192061"/>
                <a:gd name="connsiteY21" fmla="*/ 165429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65454 w 9192061"/>
                <a:gd name="connsiteY20" fmla="*/ 1284349 h 2802435"/>
                <a:gd name="connsiteX21" fmla="*/ 4714169 w 9192061"/>
                <a:gd name="connsiteY21" fmla="*/ 165429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65454 w 9192061"/>
                <a:gd name="connsiteY20" fmla="*/ 1284349 h 2802435"/>
                <a:gd name="connsiteX21" fmla="*/ 4714169 w 9192061"/>
                <a:gd name="connsiteY21" fmla="*/ 165429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  <a:gd name="connsiteX0" fmla="*/ 0 w 9192061"/>
                <a:gd name="connsiteY0" fmla="*/ 0 h 2802435"/>
                <a:gd name="connsiteX1" fmla="*/ 9192061 w 9192061"/>
                <a:gd name="connsiteY1" fmla="*/ 0 h 2802435"/>
                <a:gd name="connsiteX2" fmla="*/ 9192061 w 9192061"/>
                <a:gd name="connsiteY2" fmla="*/ 631709 h 2802435"/>
                <a:gd name="connsiteX3" fmla="*/ 8993002 w 9192061"/>
                <a:gd name="connsiteY3" fmla="*/ 1549595 h 2802435"/>
                <a:gd name="connsiteX4" fmla="*/ 8699836 w 9192061"/>
                <a:gd name="connsiteY4" fmla="*/ 711977 h 2802435"/>
                <a:gd name="connsiteX5" fmla="*/ 8563870 w 9192061"/>
                <a:gd name="connsiteY5" fmla="*/ 1055611 h 2802435"/>
                <a:gd name="connsiteX6" fmla="*/ 8368808 w 9192061"/>
                <a:gd name="connsiteY6" fmla="*/ 747652 h 2802435"/>
                <a:gd name="connsiteX7" fmla="*/ 8043702 w 9192061"/>
                <a:gd name="connsiteY7" fmla="*/ 1626377 h 2802435"/>
                <a:gd name="connsiteX8" fmla="*/ 7813357 w 9192061"/>
                <a:gd name="connsiteY8" fmla="*/ 1047024 h 2802435"/>
                <a:gd name="connsiteX9" fmla="*/ 7692791 w 9192061"/>
                <a:gd name="connsiteY9" fmla="*/ 1985428 h 2802435"/>
                <a:gd name="connsiteX10" fmla="*/ 7467639 w 9192061"/>
                <a:gd name="connsiteY10" fmla="*/ 1689788 h 2802435"/>
                <a:gd name="connsiteX11" fmla="*/ 7192123 w 9192061"/>
                <a:gd name="connsiteY11" fmla="*/ 2568697 h 2802435"/>
                <a:gd name="connsiteX12" fmla="*/ 6947818 w 9192061"/>
                <a:gd name="connsiteY12" fmla="*/ 1926523 h 2802435"/>
                <a:gd name="connsiteX13" fmla="*/ 6775713 w 9192061"/>
                <a:gd name="connsiteY13" fmla="*/ 2265215 h 2802435"/>
                <a:gd name="connsiteX14" fmla="*/ 6557500 w 9192061"/>
                <a:gd name="connsiteY14" fmla="*/ 1954226 h 2802435"/>
                <a:gd name="connsiteX15" fmla="*/ 6301272 w 9192061"/>
                <a:gd name="connsiteY15" fmla="*/ 2565377 h 2802435"/>
                <a:gd name="connsiteX16" fmla="*/ 6028847 w 9192061"/>
                <a:gd name="connsiteY16" fmla="*/ 2082422 h 2802435"/>
                <a:gd name="connsiteX17" fmla="*/ 5735392 w 9192061"/>
                <a:gd name="connsiteY17" fmla="*/ 2800173 h 2802435"/>
                <a:gd name="connsiteX18" fmla="*/ 5418540 w 9192061"/>
                <a:gd name="connsiteY18" fmla="*/ 1790077 h 2802435"/>
                <a:gd name="connsiteX19" fmla="*/ 5164841 w 9192061"/>
                <a:gd name="connsiteY19" fmla="*/ 2112909 h 2802435"/>
                <a:gd name="connsiteX20" fmla="*/ 4965454 w 9192061"/>
                <a:gd name="connsiteY20" fmla="*/ 1284349 h 2802435"/>
                <a:gd name="connsiteX21" fmla="*/ 4714169 w 9192061"/>
                <a:gd name="connsiteY21" fmla="*/ 1654297 h 2802435"/>
                <a:gd name="connsiteX22" fmla="*/ 4529589 w 9192061"/>
                <a:gd name="connsiteY22" fmla="*/ 1109478 h 2802435"/>
                <a:gd name="connsiteX23" fmla="*/ 4237781 w 9192061"/>
                <a:gd name="connsiteY23" fmla="*/ 2206104 h 2802435"/>
                <a:gd name="connsiteX24" fmla="*/ 3941837 w 9192061"/>
                <a:gd name="connsiteY24" fmla="*/ 832708 h 2802435"/>
                <a:gd name="connsiteX25" fmla="*/ 3465009 w 9192061"/>
                <a:gd name="connsiteY25" fmla="*/ 1831282 h 2802435"/>
                <a:gd name="connsiteX26" fmla="*/ 3189167 w 9192061"/>
                <a:gd name="connsiteY26" fmla="*/ 896540 h 2802435"/>
                <a:gd name="connsiteX27" fmla="*/ 2960567 w 9192061"/>
                <a:gd name="connsiteY27" fmla="*/ 1273020 h 2802435"/>
                <a:gd name="connsiteX28" fmla="*/ 2728163 w 9192061"/>
                <a:gd name="connsiteY28" fmla="*/ 288232 h 2802435"/>
                <a:gd name="connsiteX29" fmla="*/ 2247610 w 9192061"/>
                <a:gd name="connsiteY29" fmla="*/ 1678882 h 2802435"/>
                <a:gd name="connsiteX30" fmla="*/ 1729591 w 9192061"/>
                <a:gd name="connsiteY30" fmla="*/ 217521 h 2802435"/>
                <a:gd name="connsiteX31" fmla="*/ 1190396 w 9192061"/>
                <a:gd name="connsiteY31" fmla="*/ 1202632 h 2802435"/>
                <a:gd name="connsiteX32" fmla="*/ 702240 w 9192061"/>
                <a:gd name="connsiteY32" fmla="*/ 159402 h 2802435"/>
                <a:gd name="connsiteX33" fmla="*/ 280333 w 9192061"/>
                <a:gd name="connsiteY33" fmla="*/ 1104476 h 2802435"/>
                <a:gd name="connsiteX34" fmla="*/ 0 w 9192061"/>
                <a:gd name="connsiteY34" fmla="*/ 123897 h 2802435"/>
                <a:gd name="connsiteX35" fmla="*/ 0 w 9192061"/>
                <a:gd name="connsiteY35" fmla="*/ 0 h 280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192061" h="2802435">
                  <a:moveTo>
                    <a:pt x="0" y="0"/>
                  </a:moveTo>
                  <a:lnTo>
                    <a:pt x="9192061" y="0"/>
                  </a:lnTo>
                  <a:lnTo>
                    <a:pt x="9192061" y="631709"/>
                  </a:lnTo>
                  <a:cubicBezTo>
                    <a:pt x="9147251" y="748045"/>
                    <a:pt x="9075040" y="1536217"/>
                    <a:pt x="8993002" y="1549595"/>
                  </a:cubicBezTo>
                  <a:cubicBezTo>
                    <a:pt x="8910964" y="1562973"/>
                    <a:pt x="8827200" y="660521"/>
                    <a:pt x="8699836" y="711977"/>
                  </a:cubicBezTo>
                  <a:cubicBezTo>
                    <a:pt x="8635294" y="812294"/>
                    <a:pt x="8619358" y="1056128"/>
                    <a:pt x="8563870" y="1055611"/>
                  </a:cubicBezTo>
                  <a:cubicBezTo>
                    <a:pt x="8452858" y="1054577"/>
                    <a:pt x="8491567" y="852622"/>
                    <a:pt x="8368808" y="747652"/>
                  </a:cubicBezTo>
                  <a:cubicBezTo>
                    <a:pt x="8246049" y="642682"/>
                    <a:pt x="8131624" y="1577645"/>
                    <a:pt x="8043702" y="1626377"/>
                  </a:cubicBezTo>
                  <a:cubicBezTo>
                    <a:pt x="7955780" y="1675109"/>
                    <a:pt x="7877659" y="859213"/>
                    <a:pt x="7813357" y="1047024"/>
                  </a:cubicBezTo>
                  <a:cubicBezTo>
                    <a:pt x="7679253" y="1158053"/>
                    <a:pt x="7750411" y="1878301"/>
                    <a:pt x="7692791" y="1985428"/>
                  </a:cubicBezTo>
                  <a:cubicBezTo>
                    <a:pt x="7635171" y="2092555"/>
                    <a:pt x="7572024" y="1725199"/>
                    <a:pt x="7467639" y="1689788"/>
                  </a:cubicBezTo>
                  <a:cubicBezTo>
                    <a:pt x="7363254" y="1654377"/>
                    <a:pt x="7284577" y="2529241"/>
                    <a:pt x="7192123" y="2568697"/>
                  </a:cubicBezTo>
                  <a:cubicBezTo>
                    <a:pt x="7099669" y="2608153"/>
                    <a:pt x="7021873" y="1835174"/>
                    <a:pt x="6947818" y="1926523"/>
                  </a:cubicBezTo>
                  <a:cubicBezTo>
                    <a:pt x="6873763" y="2017872"/>
                    <a:pt x="6861706" y="2246638"/>
                    <a:pt x="6775713" y="2265215"/>
                  </a:cubicBezTo>
                  <a:cubicBezTo>
                    <a:pt x="6689720" y="2283792"/>
                    <a:pt x="6744785" y="1998320"/>
                    <a:pt x="6557500" y="1954226"/>
                  </a:cubicBezTo>
                  <a:cubicBezTo>
                    <a:pt x="6397188" y="2029195"/>
                    <a:pt x="6389381" y="2544011"/>
                    <a:pt x="6301272" y="2565377"/>
                  </a:cubicBezTo>
                  <a:cubicBezTo>
                    <a:pt x="6213163" y="2586743"/>
                    <a:pt x="6184608" y="2080591"/>
                    <a:pt x="6028847" y="2082422"/>
                  </a:cubicBezTo>
                  <a:cubicBezTo>
                    <a:pt x="5854842" y="2094544"/>
                    <a:pt x="5837110" y="2848897"/>
                    <a:pt x="5735392" y="2800173"/>
                  </a:cubicBezTo>
                  <a:cubicBezTo>
                    <a:pt x="5633674" y="2751449"/>
                    <a:pt x="5633037" y="1874868"/>
                    <a:pt x="5418540" y="1790077"/>
                  </a:cubicBezTo>
                  <a:cubicBezTo>
                    <a:pt x="5340280" y="1785242"/>
                    <a:pt x="5226395" y="2113435"/>
                    <a:pt x="5164841" y="2112909"/>
                  </a:cubicBezTo>
                  <a:cubicBezTo>
                    <a:pt x="5103287" y="2112383"/>
                    <a:pt x="5054526" y="1359621"/>
                    <a:pt x="4965454" y="1284349"/>
                  </a:cubicBezTo>
                  <a:cubicBezTo>
                    <a:pt x="4771679" y="1243978"/>
                    <a:pt x="4786813" y="1683442"/>
                    <a:pt x="4714169" y="1654297"/>
                  </a:cubicBezTo>
                  <a:cubicBezTo>
                    <a:pt x="4641525" y="1625152"/>
                    <a:pt x="4699729" y="1108252"/>
                    <a:pt x="4529589" y="1109478"/>
                  </a:cubicBezTo>
                  <a:cubicBezTo>
                    <a:pt x="4389208" y="1159309"/>
                    <a:pt x="4335740" y="2252232"/>
                    <a:pt x="4237781" y="2206104"/>
                  </a:cubicBezTo>
                  <a:cubicBezTo>
                    <a:pt x="4139822" y="2159976"/>
                    <a:pt x="4140017" y="819417"/>
                    <a:pt x="3941837" y="832708"/>
                  </a:cubicBezTo>
                  <a:cubicBezTo>
                    <a:pt x="3793076" y="817054"/>
                    <a:pt x="3590454" y="1820643"/>
                    <a:pt x="3465009" y="1831282"/>
                  </a:cubicBezTo>
                  <a:cubicBezTo>
                    <a:pt x="3339565" y="1841921"/>
                    <a:pt x="3437496" y="1091022"/>
                    <a:pt x="3189167" y="896540"/>
                  </a:cubicBezTo>
                  <a:cubicBezTo>
                    <a:pt x="3087717" y="887015"/>
                    <a:pt x="3037401" y="1374405"/>
                    <a:pt x="2960567" y="1273020"/>
                  </a:cubicBezTo>
                  <a:cubicBezTo>
                    <a:pt x="2883732" y="1171635"/>
                    <a:pt x="2855831" y="344647"/>
                    <a:pt x="2728163" y="288232"/>
                  </a:cubicBezTo>
                  <a:cubicBezTo>
                    <a:pt x="2496968" y="247643"/>
                    <a:pt x="2414039" y="1690667"/>
                    <a:pt x="2247610" y="1678882"/>
                  </a:cubicBezTo>
                  <a:cubicBezTo>
                    <a:pt x="2081182" y="1667097"/>
                    <a:pt x="1999313" y="233743"/>
                    <a:pt x="1729591" y="217521"/>
                  </a:cubicBezTo>
                  <a:cubicBezTo>
                    <a:pt x="1518638" y="226675"/>
                    <a:pt x="1361620" y="1212319"/>
                    <a:pt x="1190396" y="1202632"/>
                  </a:cubicBezTo>
                  <a:cubicBezTo>
                    <a:pt x="1019171" y="1192946"/>
                    <a:pt x="961775" y="228880"/>
                    <a:pt x="702240" y="159402"/>
                  </a:cubicBezTo>
                  <a:cubicBezTo>
                    <a:pt x="498241" y="193607"/>
                    <a:pt x="449928" y="1192784"/>
                    <a:pt x="280333" y="1104476"/>
                  </a:cubicBezTo>
                  <a:cubicBezTo>
                    <a:pt x="168448" y="1046217"/>
                    <a:pt x="135968" y="538689"/>
                    <a:pt x="0" y="1238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7" name="Picture 11" descr="C:\Users\KC\Desktop\Picture7.pn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138205">
              <a:off x="3838455" y="-39713"/>
              <a:ext cx="3425825" cy="1285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9" name="Oval 318"/>
          <p:cNvSpPr/>
          <p:nvPr userDrawn="1"/>
        </p:nvSpPr>
        <p:spPr>
          <a:xfrm>
            <a:off x="9360283" y="1493403"/>
            <a:ext cx="490151" cy="490151"/>
          </a:xfrm>
          <a:prstGeom prst="ellipse">
            <a:avLst/>
          </a:pr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39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0" name="Group 319"/>
          <p:cNvGrpSpPr/>
          <p:nvPr userDrawn="1"/>
        </p:nvGrpSpPr>
        <p:grpSpPr>
          <a:xfrm rot="3272791">
            <a:off x="-8335545" y="-10037485"/>
            <a:ext cx="23820993" cy="22877402"/>
            <a:chOff x="907" y="-4005998"/>
            <a:chExt cx="11064292" cy="10626019"/>
          </a:xfrm>
        </p:grpSpPr>
        <p:sp>
          <p:nvSpPr>
            <p:cNvPr id="321" name="Oval 320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Oval 321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Oval 322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Oval 323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Oval 324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Oval 325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Oval 326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Oval 327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Oval 328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Oval 329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Oval 330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Oval 331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Oval 332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Oval 333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Oval 334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Oval 335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Oval 336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Oval 337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Oval 338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Oval 339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Oval 340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Oval 341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Oval 342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Oval 343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Oval 344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Oval 345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Oval 346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Oval 347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0" name="Group 349"/>
          <p:cNvGrpSpPr/>
          <p:nvPr userDrawn="1"/>
        </p:nvGrpSpPr>
        <p:grpSpPr>
          <a:xfrm>
            <a:off x="2203728" y="3110982"/>
            <a:ext cx="212092" cy="204949"/>
            <a:chOff x="2203728" y="3110982"/>
            <a:chExt cx="212092" cy="20494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51" name="Oval 114"/>
            <p:cNvSpPr/>
            <p:nvPr/>
          </p:nvSpPr>
          <p:spPr>
            <a:xfrm>
              <a:off x="2203728" y="3110982"/>
              <a:ext cx="212092" cy="204949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981" h="230932">
                  <a:moveTo>
                    <a:pt x="1249" y="111833"/>
                  </a:moveTo>
                  <a:cubicBezTo>
                    <a:pt x="7904" y="83516"/>
                    <a:pt x="45424" y="24958"/>
                    <a:pt x="75491" y="10829"/>
                  </a:cubicBezTo>
                  <a:cubicBezTo>
                    <a:pt x="105558" y="-3300"/>
                    <a:pt x="139465" y="-8732"/>
                    <a:pt x="181653" y="27062"/>
                  </a:cubicBezTo>
                  <a:cubicBezTo>
                    <a:pt x="201461" y="46870"/>
                    <a:pt x="237454" y="91018"/>
                    <a:pt x="238941" y="111833"/>
                  </a:cubicBezTo>
                  <a:cubicBezTo>
                    <a:pt x="240428" y="132648"/>
                    <a:pt x="200866" y="139883"/>
                    <a:pt x="181058" y="159691"/>
                  </a:cubicBezTo>
                  <a:cubicBezTo>
                    <a:pt x="161250" y="179499"/>
                    <a:pt x="144344" y="227173"/>
                    <a:pt x="120095" y="230679"/>
                  </a:cubicBezTo>
                  <a:cubicBezTo>
                    <a:pt x="95846" y="234185"/>
                    <a:pt x="55370" y="200538"/>
                    <a:pt x="35562" y="180730"/>
                  </a:cubicBezTo>
                  <a:cubicBezTo>
                    <a:pt x="15754" y="160922"/>
                    <a:pt x="-5406" y="140150"/>
                    <a:pt x="1249" y="1118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Oval 114"/>
            <p:cNvSpPr/>
            <p:nvPr/>
          </p:nvSpPr>
          <p:spPr>
            <a:xfrm>
              <a:off x="2299744" y="3165073"/>
              <a:ext cx="47313" cy="45719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981" h="230932">
                  <a:moveTo>
                    <a:pt x="1249" y="111833"/>
                  </a:moveTo>
                  <a:cubicBezTo>
                    <a:pt x="7904" y="83516"/>
                    <a:pt x="45424" y="24958"/>
                    <a:pt x="75491" y="10829"/>
                  </a:cubicBezTo>
                  <a:cubicBezTo>
                    <a:pt x="105558" y="-3300"/>
                    <a:pt x="139465" y="-8732"/>
                    <a:pt x="181653" y="27062"/>
                  </a:cubicBezTo>
                  <a:cubicBezTo>
                    <a:pt x="201461" y="46870"/>
                    <a:pt x="237454" y="91018"/>
                    <a:pt x="238941" y="111833"/>
                  </a:cubicBezTo>
                  <a:cubicBezTo>
                    <a:pt x="240428" y="132648"/>
                    <a:pt x="200866" y="139883"/>
                    <a:pt x="181058" y="159691"/>
                  </a:cubicBezTo>
                  <a:cubicBezTo>
                    <a:pt x="161250" y="179499"/>
                    <a:pt x="144344" y="227173"/>
                    <a:pt x="120095" y="230679"/>
                  </a:cubicBezTo>
                  <a:cubicBezTo>
                    <a:pt x="95846" y="234185"/>
                    <a:pt x="55370" y="200538"/>
                    <a:pt x="35562" y="180730"/>
                  </a:cubicBezTo>
                  <a:cubicBezTo>
                    <a:pt x="15754" y="160922"/>
                    <a:pt x="-5406" y="140150"/>
                    <a:pt x="1249" y="1118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3" name="Group 352"/>
          <p:cNvGrpSpPr/>
          <p:nvPr userDrawn="1"/>
        </p:nvGrpSpPr>
        <p:grpSpPr>
          <a:xfrm>
            <a:off x="2553719" y="3073120"/>
            <a:ext cx="209247" cy="191754"/>
            <a:chOff x="2553719" y="3073120"/>
            <a:chExt cx="209247" cy="19175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54" name="Oval 114"/>
            <p:cNvSpPr/>
            <p:nvPr/>
          </p:nvSpPr>
          <p:spPr>
            <a:xfrm rot="6076295">
              <a:off x="2562466" y="3064373"/>
              <a:ext cx="191754" cy="209247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1737 w 239469"/>
                <a:gd name="connsiteY0" fmla="*/ 101403 h 220502"/>
                <a:gd name="connsiteX1" fmla="*/ 85570 w 239469"/>
                <a:gd name="connsiteY1" fmla="*/ 25977 h 220502"/>
                <a:gd name="connsiteX2" fmla="*/ 182141 w 239469"/>
                <a:gd name="connsiteY2" fmla="*/ 16632 h 220502"/>
                <a:gd name="connsiteX3" fmla="*/ 239429 w 239469"/>
                <a:gd name="connsiteY3" fmla="*/ 101403 h 220502"/>
                <a:gd name="connsiteX4" fmla="*/ 181546 w 239469"/>
                <a:gd name="connsiteY4" fmla="*/ 149261 h 220502"/>
                <a:gd name="connsiteX5" fmla="*/ 120583 w 239469"/>
                <a:gd name="connsiteY5" fmla="*/ 220249 h 220502"/>
                <a:gd name="connsiteX6" fmla="*/ 36050 w 239469"/>
                <a:gd name="connsiteY6" fmla="*/ 170300 h 220502"/>
                <a:gd name="connsiteX7" fmla="*/ 1737 w 239469"/>
                <a:gd name="connsiteY7" fmla="*/ 101403 h 220502"/>
                <a:gd name="connsiteX0" fmla="*/ 1737 w 192993"/>
                <a:gd name="connsiteY0" fmla="*/ 101403 h 220502"/>
                <a:gd name="connsiteX1" fmla="*/ 85570 w 192993"/>
                <a:gd name="connsiteY1" fmla="*/ 25977 h 220502"/>
                <a:gd name="connsiteX2" fmla="*/ 182141 w 192993"/>
                <a:gd name="connsiteY2" fmla="*/ 16632 h 220502"/>
                <a:gd name="connsiteX3" fmla="*/ 188274 w 192993"/>
                <a:gd name="connsiteY3" fmla="*/ 88614 h 220502"/>
                <a:gd name="connsiteX4" fmla="*/ 181546 w 192993"/>
                <a:gd name="connsiteY4" fmla="*/ 149261 h 220502"/>
                <a:gd name="connsiteX5" fmla="*/ 120583 w 192993"/>
                <a:gd name="connsiteY5" fmla="*/ 220249 h 220502"/>
                <a:gd name="connsiteX6" fmla="*/ 36050 w 192993"/>
                <a:gd name="connsiteY6" fmla="*/ 170300 h 220502"/>
                <a:gd name="connsiteX7" fmla="*/ 1737 w 192993"/>
                <a:gd name="connsiteY7" fmla="*/ 101403 h 220502"/>
                <a:gd name="connsiteX0" fmla="*/ 1150 w 192406"/>
                <a:gd name="connsiteY0" fmla="*/ 101403 h 220312"/>
                <a:gd name="connsiteX1" fmla="*/ 84983 w 192406"/>
                <a:gd name="connsiteY1" fmla="*/ 25977 h 220312"/>
                <a:gd name="connsiteX2" fmla="*/ 181554 w 192406"/>
                <a:gd name="connsiteY2" fmla="*/ 16632 h 220312"/>
                <a:gd name="connsiteX3" fmla="*/ 187687 w 192406"/>
                <a:gd name="connsiteY3" fmla="*/ 88614 h 220312"/>
                <a:gd name="connsiteX4" fmla="*/ 180959 w 192406"/>
                <a:gd name="connsiteY4" fmla="*/ 149261 h 220312"/>
                <a:gd name="connsiteX5" fmla="*/ 119996 w 192406"/>
                <a:gd name="connsiteY5" fmla="*/ 220249 h 220312"/>
                <a:gd name="connsiteX6" fmla="*/ 41857 w 192406"/>
                <a:gd name="connsiteY6" fmla="*/ 160708 h 220312"/>
                <a:gd name="connsiteX7" fmla="*/ 1150 w 192406"/>
                <a:gd name="connsiteY7" fmla="*/ 101403 h 220312"/>
                <a:gd name="connsiteX0" fmla="*/ 1150 w 192406"/>
                <a:gd name="connsiteY0" fmla="*/ 101403 h 223183"/>
                <a:gd name="connsiteX1" fmla="*/ 84983 w 192406"/>
                <a:gd name="connsiteY1" fmla="*/ 25977 h 223183"/>
                <a:gd name="connsiteX2" fmla="*/ 181554 w 192406"/>
                <a:gd name="connsiteY2" fmla="*/ 16632 h 223183"/>
                <a:gd name="connsiteX3" fmla="*/ 187687 w 192406"/>
                <a:gd name="connsiteY3" fmla="*/ 88614 h 223183"/>
                <a:gd name="connsiteX4" fmla="*/ 180959 w 192406"/>
                <a:gd name="connsiteY4" fmla="*/ 149261 h 223183"/>
                <a:gd name="connsiteX5" fmla="*/ 119996 w 192406"/>
                <a:gd name="connsiteY5" fmla="*/ 220249 h 223183"/>
                <a:gd name="connsiteX6" fmla="*/ 41857 w 192406"/>
                <a:gd name="connsiteY6" fmla="*/ 160708 h 223183"/>
                <a:gd name="connsiteX7" fmla="*/ 1150 w 192406"/>
                <a:gd name="connsiteY7" fmla="*/ 101403 h 223183"/>
                <a:gd name="connsiteX0" fmla="*/ 1150 w 192406"/>
                <a:gd name="connsiteY0" fmla="*/ 101403 h 208361"/>
                <a:gd name="connsiteX1" fmla="*/ 84983 w 192406"/>
                <a:gd name="connsiteY1" fmla="*/ 25977 h 208361"/>
                <a:gd name="connsiteX2" fmla="*/ 181554 w 192406"/>
                <a:gd name="connsiteY2" fmla="*/ 16632 h 208361"/>
                <a:gd name="connsiteX3" fmla="*/ 187687 w 192406"/>
                <a:gd name="connsiteY3" fmla="*/ 88614 h 208361"/>
                <a:gd name="connsiteX4" fmla="*/ 180959 w 192406"/>
                <a:gd name="connsiteY4" fmla="*/ 149261 h 208361"/>
                <a:gd name="connsiteX5" fmla="*/ 116871 w 192406"/>
                <a:gd name="connsiteY5" fmla="*/ 204571 h 208361"/>
                <a:gd name="connsiteX6" fmla="*/ 41857 w 192406"/>
                <a:gd name="connsiteY6" fmla="*/ 160708 h 208361"/>
                <a:gd name="connsiteX7" fmla="*/ 1150 w 192406"/>
                <a:gd name="connsiteY7" fmla="*/ 101403 h 208361"/>
                <a:gd name="connsiteX0" fmla="*/ 498 w 191754"/>
                <a:gd name="connsiteY0" fmla="*/ 102289 h 209247"/>
                <a:gd name="connsiteX1" fmla="*/ 67403 w 191754"/>
                <a:gd name="connsiteY1" fmla="*/ 23717 h 209247"/>
                <a:gd name="connsiteX2" fmla="*/ 180902 w 191754"/>
                <a:gd name="connsiteY2" fmla="*/ 17518 h 209247"/>
                <a:gd name="connsiteX3" fmla="*/ 187035 w 191754"/>
                <a:gd name="connsiteY3" fmla="*/ 89500 h 209247"/>
                <a:gd name="connsiteX4" fmla="*/ 180307 w 191754"/>
                <a:gd name="connsiteY4" fmla="*/ 150147 h 209247"/>
                <a:gd name="connsiteX5" fmla="*/ 116219 w 191754"/>
                <a:gd name="connsiteY5" fmla="*/ 205457 h 209247"/>
                <a:gd name="connsiteX6" fmla="*/ 41205 w 191754"/>
                <a:gd name="connsiteY6" fmla="*/ 161594 h 209247"/>
                <a:gd name="connsiteX7" fmla="*/ 498 w 191754"/>
                <a:gd name="connsiteY7" fmla="*/ 102289 h 20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754" h="209247">
                  <a:moveTo>
                    <a:pt x="498" y="102289"/>
                  </a:moveTo>
                  <a:cubicBezTo>
                    <a:pt x="4864" y="79310"/>
                    <a:pt x="37336" y="37846"/>
                    <a:pt x="67403" y="23717"/>
                  </a:cubicBezTo>
                  <a:cubicBezTo>
                    <a:pt x="97470" y="9588"/>
                    <a:pt x="138714" y="-18276"/>
                    <a:pt x="180902" y="17518"/>
                  </a:cubicBezTo>
                  <a:cubicBezTo>
                    <a:pt x="200710" y="37326"/>
                    <a:pt x="185548" y="68685"/>
                    <a:pt x="187035" y="89500"/>
                  </a:cubicBezTo>
                  <a:cubicBezTo>
                    <a:pt x="188522" y="110315"/>
                    <a:pt x="200115" y="130339"/>
                    <a:pt x="180307" y="150147"/>
                  </a:cubicBezTo>
                  <a:cubicBezTo>
                    <a:pt x="160499" y="169955"/>
                    <a:pt x="178916" y="189155"/>
                    <a:pt x="116219" y="205457"/>
                  </a:cubicBezTo>
                  <a:cubicBezTo>
                    <a:pt x="53522" y="221759"/>
                    <a:pt x="61013" y="181402"/>
                    <a:pt x="41205" y="161594"/>
                  </a:cubicBezTo>
                  <a:cubicBezTo>
                    <a:pt x="21397" y="141786"/>
                    <a:pt x="-3868" y="125268"/>
                    <a:pt x="498" y="10228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Oval 114"/>
            <p:cNvSpPr/>
            <p:nvPr/>
          </p:nvSpPr>
          <p:spPr>
            <a:xfrm rot="6076295">
              <a:off x="2662559" y="3116756"/>
              <a:ext cx="45719" cy="49890"/>
            </a:xfrm>
            <a:custGeom>
              <a:avLst/>
              <a:gdLst>
                <a:gd name="connsiteX0" fmla="*/ 0 w 237691"/>
                <a:gd name="connsiteY0" fmla="*/ 118846 h 237691"/>
                <a:gd name="connsiteX1" fmla="*/ 118846 w 237691"/>
                <a:gd name="connsiteY1" fmla="*/ 0 h 237691"/>
                <a:gd name="connsiteX2" fmla="*/ 237692 w 237691"/>
                <a:gd name="connsiteY2" fmla="*/ 118846 h 237691"/>
                <a:gd name="connsiteX3" fmla="*/ 118846 w 237691"/>
                <a:gd name="connsiteY3" fmla="*/ 237692 h 237691"/>
                <a:gd name="connsiteX4" fmla="*/ 0 w 237691"/>
                <a:gd name="connsiteY4" fmla="*/ 118846 h 237691"/>
                <a:gd name="connsiteX0" fmla="*/ 0 w 239230"/>
                <a:gd name="connsiteY0" fmla="*/ 120327 h 239173"/>
                <a:gd name="connsiteX1" fmla="*/ 118846 w 239230"/>
                <a:gd name="connsiteY1" fmla="*/ 1481 h 239173"/>
                <a:gd name="connsiteX2" fmla="*/ 174009 w 239230"/>
                <a:gd name="connsiteY2" fmla="*/ 57937 h 239173"/>
                <a:gd name="connsiteX3" fmla="*/ 237692 w 239230"/>
                <a:gd name="connsiteY3" fmla="*/ 120327 h 239173"/>
                <a:gd name="connsiteX4" fmla="*/ 118846 w 239230"/>
                <a:gd name="connsiteY4" fmla="*/ 239173 h 239173"/>
                <a:gd name="connsiteX5" fmla="*/ 0 w 239230"/>
                <a:gd name="connsiteY5" fmla="*/ 120327 h 239173"/>
                <a:gd name="connsiteX0" fmla="*/ 710 w 239940"/>
                <a:gd name="connsiteY0" fmla="*/ 103179 h 222025"/>
                <a:gd name="connsiteX1" fmla="*/ 74952 w 239940"/>
                <a:gd name="connsiteY1" fmla="*/ 2175 h 222025"/>
                <a:gd name="connsiteX2" fmla="*/ 174719 w 239940"/>
                <a:gd name="connsiteY2" fmla="*/ 40789 h 222025"/>
                <a:gd name="connsiteX3" fmla="*/ 238402 w 239940"/>
                <a:gd name="connsiteY3" fmla="*/ 103179 h 222025"/>
                <a:gd name="connsiteX4" fmla="*/ 119556 w 239940"/>
                <a:gd name="connsiteY4" fmla="*/ 222025 h 222025"/>
                <a:gd name="connsiteX5" fmla="*/ 710 w 239940"/>
                <a:gd name="connsiteY5" fmla="*/ 103179 h 222025"/>
                <a:gd name="connsiteX0" fmla="*/ 2 w 239232"/>
                <a:gd name="connsiteY0" fmla="*/ 103179 h 223514"/>
                <a:gd name="connsiteX1" fmla="*/ 74244 w 239232"/>
                <a:gd name="connsiteY1" fmla="*/ 2175 h 223514"/>
                <a:gd name="connsiteX2" fmla="*/ 174011 w 239232"/>
                <a:gd name="connsiteY2" fmla="*/ 40789 h 223514"/>
                <a:gd name="connsiteX3" fmla="*/ 237694 w 239232"/>
                <a:gd name="connsiteY3" fmla="*/ 103179 h 223514"/>
                <a:gd name="connsiteX4" fmla="*/ 118848 w 239232"/>
                <a:gd name="connsiteY4" fmla="*/ 222025 h 223514"/>
                <a:gd name="connsiteX5" fmla="*/ 75879 w 239232"/>
                <a:gd name="connsiteY5" fmla="*/ 165682 h 223514"/>
                <a:gd name="connsiteX6" fmla="*/ 2 w 239232"/>
                <a:gd name="connsiteY6" fmla="*/ 103179 h 223514"/>
                <a:gd name="connsiteX0" fmla="*/ 2 w 237721"/>
                <a:gd name="connsiteY0" fmla="*/ 103179 h 222183"/>
                <a:gd name="connsiteX1" fmla="*/ 74244 w 237721"/>
                <a:gd name="connsiteY1" fmla="*/ 2175 h 222183"/>
                <a:gd name="connsiteX2" fmla="*/ 174011 w 237721"/>
                <a:gd name="connsiteY2" fmla="*/ 40789 h 222183"/>
                <a:gd name="connsiteX3" fmla="*/ 237694 w 237721"/>
                <a:gd name="connsiteY3" fmla="*/ 103179 h 222183"/>
                <a:gd name="connsiteX4" fmla="*/ 160628 w 237721"/>
                <a:gd name="connsiteY4" fmla="*/ 147840 h 222183"/>
                <a:gd name="connsiteX5" fmla="*/ 118848 w 237721"/>
                <a:gd name="connsiteY5" fmla="*/ 222025 h 222183"/>
                <a:gd name="connsiteX6" fmla="*/ 75879 w 237721"/>
                <a:gd name="connsiteY6" fmla="*/ 165682 h 222183"/>
                <a:gd name="connsiteX7" fmla="*/ 2 w 237721"/>
                <a:gd name="connsiteY7" fmla="*/ 103179 h 222183"/>
                <a:gd name="connsiteX0" fmla="*/ 2 w 237734"/>
                <a:gd name="connsiteY0" fmla="*/ 103179 h 222134"/>
                <a:gd name="connsiteX1" fmla="*/ 74244 w 237734"/>
                <a:gd name="connsiteY1" fmla="*/ 2175 h 222134"/>
                <a:gd name="connsiteX2" fmla="*/ 174011 w 237734"/>
                <a:gd name="connsiteY2" fmla="*/ 40789 h 222134"/>
                <a:gd name="connsiteX3" fmla="*/ 237694 w 237734"/>
                <a:gd name="connsiteY3" fmla="*/ 103179 h 222134"/>
                <a:gd name="connsiteX4" fmla="*/ 179811 w 237734"/>
                <a:gd name="connsiteY4" fmla="*/ 151037 h 222134"/>
                <a:gd name="connsiteX5" fmla="*/ 118848 w 237734"/>
                <a:gd name="connsiteY5" fmla="*/ 222025 h 222134"/>
                <a:gd name="connsiteX6" fmla="*/ 75879 w 237734"/>
                <a:gd name="connsiteY6" fmla="*/ 165682 h 222134"/>
                <a:gd name="connsiteX7" fmla="*/ 2 w 237734"/>
                <a:gd name="connsiteY7" fmla="*/ 103179 h 222134"/>
                <a:gd name="connsiteX0" fmla="*/ 1249 w 238981"/>
                <a:gd name="connsiteY0" fmla="*/ 103179 h 222278"/>
                <a:gd name="connsiteX1" fmla="*/ 75491 w 238981"/>
                <a:gd name="connsiteY1" fmla="*/ 2175 h 222278"/>
                <a:gd name="connsiteX2" fmla="*/ 175258 w 238981"/>
                <a:gd name="connsiteY2" fmla="*/ 40789 h 222278"/>
                <a:gd name="connsiteX3" fmla="*/ 238941 w 238981"/>
                <a:gd name="connsiteY3" fmla="*/ 103179 h 222278"/>
                <a:gd name="connsiteX4" fmla="*/ 181058 w 238981"/>
                <a:gd name="connsiteY4" fmla="*/ 151037 h 222278"/>
                <a:gd name="connsiteX5" fmla="*/ 120095 w 238981"/>
                <a:gd name="connsiteY5" fmla="*/ 222025 h 222278"/>
                <a:gd name="connsiteX6" fmla="*/ 35562 w 238981"/>
                <a:gd name="connsiteY6" fmla="*/ 172076 h 222278"/>
                <a:gd name="connsiteX7" fmla="*/ 1249 w 238981"/>
                <a:gd name="connsiteY7" fmla="*/ 103179 h 222278"/>
                <a:gd name="connsiteX0" fmla="*/ 1249 w 238981"/>
                <a:gd name="connsiteY0" fmla="*/ 107491 h 226590"/>
                <a:gd name="connsiteX1" fmla="*/ 75491 w 238981"/>
                <a:gd name="connsiteY1" fmla="*/ 6487 h 226590"/>
                <a:gd name="connsiteX2" fmla="*/ 181653 w 238981"/>
                <a:gd name="connsiteY2" fmla="*/ 22720 h 226590"/>
                <a:gd name="connsiteX3" fmla="*/ 238941 w 238981"/>
                <a:gd name="connsiteY3" fmla="*/ 107491 h 226590"/>
                <a:gd name="connsiteX4" fmla="*/ 181058 w 238981"/>
                <a:gd name="connsiteY4" fmla="*/ 155349 h 226590"/>
                <a:gd name="connsiteX5" fmla="*/ 120095 w 238981"/>
                <a:gd name="connsiteY5" fmla="*/ 226337 h 226590"/>
                <a:gd name="connsiteX6" fmla="*/ 35562 w 238981"/>
                <a:gd name="connsiteY6" fmla="*/ 176388 h 226590"/>
                <a:gd name="connsiteX7" fmla="*/ 1249 w 238981"/>
                <a:gd name="connsiteY7" fmla="*/ 107491 h 226590"/>
                <a:gd name="connsiteX0" fmla="*/ 1249 w 238981"/>
                <a:gd name="connsiteY0" fmla="*/ 111833 h 230932"/>
                <a:gd name="connsiteX1" fmla="*/ 75491 w 238981"/>
                <a:gd name="connsiteY1" fmla="*/ 10829 h 230932"/>
                <a:gd name="connsiteX2" fmla="*/ 181653 w 238981"/>
                <a:gd name="connsiteY2" fmla="*/ 27062 h 230932"/>
                <a:gd name="connsiteX3" fmla="*/ 238941 w 238981"/>
                <a:gd name="connsiteY3" fmla="*/ 111833 h 230932"/>
                <a:gd name="connsiteX4" fmla="*/ 181058 w 238981"/>
                <a:gd name="connsiteY4" fmla="*/ 159691 h 230932"/>
                <a:gd name="connsiteX5" fmla="*/ 120095 w 238981"/>
                <a:gd name="connsiteY5" fmla="*/ 230679 h 230932"/>
                <a:gd name="connsiteX6" fmla="*/ 35562 w 238981"/>
                <a:gd name="connsiteY6" fmla="*/ 180730 h 230932"/>
                <a:gd name="connsiteX7" fmla="*/ 1249 w 238981"/>
                <a:gd name="connsiteY7" fmla="*/ 111833 h 230932"/>
                <a:gd name="connsiteX0" fmla="*/ 1737 w 239469"/>
                <a:gd name="connsiteY0" fmla="*/ 101403 h 220502"/>
                <a:gd name="connsiteX1" fmla="*/ 85570 w 239469"/>
                <a:gd name="connsiteY1" fmla="*/ 25977 h 220502"/>
                <a:gd name="connsiteX2" fmla="*/ 182141 w 239469"/>
                <a:gd name="connsiteY2" fmla="*/ 16632 h 220502"/>
                <a:gd name="connsiteX3" fmla="*/ 239429 w 239469"/>
                <a:gd name="connsiteY3" fmla="*/ 101403 h 220502"/>
                <a:gd name="connsiteX4" fmla="*/ 181546 w 239469"/>
                <a:gd name="connsiteY4" fmla="*/ 149261 h 220502"/>
                <a:gd name="connsiteX5" fmla="*/ 120583 w 239469"/>
                <a:gd name="connsiteY5" fmla="*/ 220249 h 220502"/>
                <a:gd name="connsiteX6" fmla="*/ 36050 w 239469"/>
                <a:gd name="connsiteY6" fmla="*/ 170300 h 220502"/>
                <a:gd name="connsiteX7" fmla="*/ 1737 w 239469"/>
                <a:gd name="connsiteY7" fmla="*/ 101403 h 220502"/>
                <a:gd name="connsiteX0" fmla="*/ 1737 w 192993"/>
                <a:gd name="connsiteY0" fmla="*/ 101403 h 220502"/>
                <a:gd name="connsiteX1" fmla="*/ 85570 w 192993"/>
                <a:gd name="connsiteY1" fmla="*/ 25977 h 220502"/>
                <a:gd name="connsiteX2" fmla="*/ 182141 w 192993"/>
                <a:gd name="connsiteY2" fmla="*/ 16632 h 220502"/>
                <a:gd name="connsiteX3" fmla="*/ 188274 w 192993"/>
                <a:gd name="connsiteY3" fmla="*/ 88614 h 220502"/>
                <a:gd name="connsiteX4" fmla="*/ 181546 w 192993"/>
                <a:gd name="connsiteY4" fmla="*/ 149261 h 220502"/>
                <a:gd name="connsiteX5" fmla="*/ 120583 w 192993"/>
                <a:gd name="connsiteY5" fmla="*/ 220249 h 220502"/>
                <a:gd name="connsiteX6" fmla="*/ 36050 w 192993"/>
                <a:gd name="connsiteY6" fmla="*/ 170300 h 220502"/>
                <a:gd name="connsiteX7" fmla="*/ 1737 w 192993"/>
                <a:gd name="connsiteY7" fmla="*/ 101403 h 220502"/>
                <a:gd name="connsiteX0" fmla="*/ 1150 w 192406"/>
                <a:gd name="connsiteY0" fmla="*/ 101403 h 220312"/>
                <a:gd name="connsiteX1" fmla="*/ 84983 w 192406"/>
                <a:gd name="connsiteY1" fmla="*/ 25977 h 220312"/>
                <a:gd name="connsiteX2" fmla="*/ 181554 w 192406"/>
                <a:gd name="connsiteY2" fmla="*/ 16632 h 220312"/>
                <a:gd name="connsiteX3" fmla="*/ 187687 w 192406"/>
                <a:gd name="connsiteY3" fmla="*/ 88614 h 220312"/>
                <a:gd name="connsiteX4" fmla="*/ 180959 w 192406"/>
                <a:gd name="connsiteY4" fmla="*/ 149261 h 220312"/>
                <a:gd name="connsiteX5" fmla="*/ 119996 w 192406"/>
                <a:gd name="connsiteY5" fmla="*/ 220249 h 220312"/>
                <a:gd name="connsiteX6" fmla="*/ 41857 w 192406"/>
                <a:gd name="connsiteY6" fmla="*/ 160708 h 220312"/>
                <a:gd name="connsiteX7" fmla="*/ 1150 w 192406"/>
                <a:gd name="connsiteY7" fmla="*/ 101403 h 220312"/>
                <a:gd name="connsiteX0" fmla="*/ 1150 w 192406"/>
                <a:gd name="connsiteY0" fmla="*/ 101403 h 223183"/>
                <a:gd name="connsiteX1" fmla="*/ 84983 w 192406"/>
                <a:gd name="connsiteY1" fmla="*/ 25977 h 223183"/>
                <a:gd name="connsiteX2" fmla="*/ 181554 w 192406"/>
                <a:gd name="connsiteY2" fmla="*/ 16632 h 223183"/>
                <a:gd name="connsiteX3" fmla="*/ 187687 w 192406"/>
                <a:gd name="connsiteY3" fmla="*/ 88614 h 223183"/>
                <a:gd name="connsiteX4" fmla="*/ 180959 w 192406"/>
                <a:gd name="connsiteY4" fmla="*/ 149261 h 223183"/>
                <a:gd name="connsiteX5" fmla="*/ 119996 w 192406"/>
                <a:gd name="connsiteY5" fmla="*/ 220249 h 223183"/>
                <a:gd name="connsiteX6" fmla="*/ 41857 w 192406"/>
                <a:gd name="connsiteY6" fmla="*/ 160708 h 223183"/>
                <a:gd name="connsiteX7" fmla="*/ 1150 w 192406"/>
                <a:gd name="connsiteY7" fmla="*/ 101403 h 223183"/>
                <a:gd name="connsiteX0" fmla="*/ 1150 w 192406"/>
                <a:gd name="connsiteY0" fmla="*/ 101403 h 208361"/>
                <a:gd name="connsiteX1" fmla="*/ 84983 w 192406"/>
                <a:gd name="connsiteY1" fmla="*/ 25977 h 208361"/>
                <a:gd name="connsiteX2" fmla="*/ 181554 w 192406"/>
                <a:gd name="connsiteY2" fmla="*/ 16632 h 208361"/>
                <a:gd name="connsiteX3" fmla="*/ 187687 w 192406"/>
                <a:gd name="connsiteY3" fmla="*/ 88614 h 208361"/>
                <a:gd name="connsiteX4" fmla="*/ 180959 w 192406"/>
                <a:gd name="connsiteY4" fmla="*/ 149261 h 208361"/>
                <a:gd name="connsiteX5" fmla="*/ 116871 w 192406"/>
                <a:gd name="connsiteY5" fmla="*/ 204571 h 208361"/>
                <a:gd name="connsiteX6" fmla="*/ 41857 w 192406"/>
                <a:gd name="connsiteY6" fmla="*/ 160708 h 208361"/>
                <a:gd name="connsiteX7" fmla="*/ 1150 w 192406"/>
                <a:gd name="connsiteY7" fmla="*/ 101403 h 208361"/>
                <a:gd name="connsiteX0" fmla="*/ 498 w 191754"/>
                <a:gd name="connsiteY0" fmla="*/ 102289 h 209247"/>
                <a:gd name="connsiteX1" fmla="*/ 67403 w 191754"/>
                <a:gd name="connsiteY1" fmla="*/ 23717 h 209247"/>
                <a:gd name="connsiteX2" fmla="*/ 180902 w 191754"/>
                <a:gd name="connsiteY2" fmla="*/ 17518 h 209247"/>
                <a:gd name="connsiteX3" fmla="*/ 187035 w 191754"/>
                <a:gd name="connsiteY3" fmla="*/ 89500 h 209247"/>
                <a:gd name="connsiteX4" fmla="*/ 180307 w 191754"/>
                <a:gd name="connsiteY4" fmla="*/ 150147 h 209247"/>
                <a:gd name="connsiteX5" fmla="*/ 116219 w 191754"/>
                <a:gd name="connsiteY5" fmla="*/ 205457 h 209247"/>
                <a:gd name="connsiteX6" fmla="*/ 41205 w 191754"/>
                <a:gd name="connsiteY6" fmla="*/ 161594 h 209247"/>
                <a:gd name="connsiteX7" fmla="*/ 498 w 191754"/>
                <a:gd name="connsiteY7" fmla="*/ 102289 h 20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754" h="209247">
                  <a:moveTo>
                    <a:pt x="498" y="102289"/>
                  </a:moveTo>
                  <a:cubicBezTo>
                    <a:pt x="4864" y="79310"/>
                    <a:pt x="37336" y="37846"/>
                    <a:pt x="67403" y="23717"/>
                  </a:cubicBezTo>
                  <a:cubicBezTo>
                    <a:pt x="97470" y="9588"/>
                    <a:pt x="138714" y="-18276"/>
                    <a:pt x="180902" y="17518"/>
                  </a:cubicBezTo>
                  <a:cubicBezTo>
                    <a:pt x="200710" y="37326"/>
                    <a:pt x="185548" y="68685"/>
                    <a:pt x="187035" y="89500"/>
                  </a:cubicBezTo>
                  <a:cubicBezTo>
                    <a:pt x="188522" y="110315"/>
                    <a:pt x="200115" y="130339"/>
                    <a:pt x="180307" y="150147"/>
                  </a:cubicBezTo>
                  <a:cubicBezTo>
                    <a:pt x="160499" y="169955"/>
                    <a:pt x="178916" y="189155"/>
                    <a:pt x="116219" y="205457"/>
                  </a:cubicBezTo>
                  <a:cubicBezTo>
                    <a:pt x="53522" y="221759"/>
                    <a:pt x="61013" y="181402"/>
                    <a:pt x="41205" y="161594"/>
                  </a:cubicBezTo>
                  <a:cubicBezTo>
                    <a:pt x="21397" y="141786"/>
                    <a:pt x="-3868" y="125268"/>
                    <a:pt x="498" y="1022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6" name="Rectangle 355">
            <a:hlinkClick r:id="rId19"/>
          </p:cNvPr>
          <p:cNvSpPr/>
          <p:nvPr userDrawn="1"/>
        </p:nvSpPr>
        <p:spPr>
          <a:xfrm>
            <a:off x="137712" y="6454171"/>
            <a:ext cx="1307379" cy="246104"/>
          </a:xfrm>
          <a:prstGeom prst="rect">
            <a:avLst/>
          </a:prstGeom>
          <a:blipFill dpi="0" rotWithShape="1">
            <a:blip r:embed="rId20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25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5.04513E-7 L 2.5E-6 0.14487 " pathEditMode="relative" rAng="0" ptsTypes="AA">
                                          <p:cBhvr>
                                            <p:cTn id="6" dur="17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2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3.42513E-6 L -4.16667E-6 0.26961 " pathEditMode="relative" rAng="0" ptsTypes="AA">
                                          <p:cBhvr>
                                            <p:cTn id="8" dur="17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94444E-6 4.38556E-6 L -1.94444E-6 0.60148 " pathEditMode="relative" rAng="0" ptsTypes="AA">
                                          <p:cBhvr>
                                            <p:cTn id="10" dur="17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0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3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4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1" presetClass="path" presetSubtype="0" fill="hold" grpId="0" nodeType="withEffect" p14:presetBounceEnd="21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C 0.27135 -0.28519 0.42118 0.11157 0.41424 0.21319 C 0.41424 0.00694 0.62969 -0.4375 0.8559 -0.18195 " pathEditMode="relative" rAng="0" ptsTypes="fff" p14:bounceEnd="21000">
                                          <p:cBhvr>
                                            <p:cTn id="21" dur="1250" spd="-100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2795" y="-112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 p14:presetBounceEnd="32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4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5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32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8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9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28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 p14:presetBounceEnd="28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6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7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32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0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1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 p14:presetBounceEnd="32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4" dur="500" fill="hold"/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5" dur="500" fill="hold"/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3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" presetClass="exit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xit" presetSubtype="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0" presetClass="path" presetSubtype="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-0.00018 2.25717E-6 C -0.12847 0.03954 -0.44132 -0.06638 -0.76979 0.23797 L -0.675 0.79695 " pathEditMode="relative" rAng="0" ptsTypes="aFa">
                                          <p:cBhvr>
                                            <p:cTn id="80" dur="125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490" y="365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82" dur="75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0" presetClass="pat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2.77778E-6 -1.84089E-6 C -0.01458 0.00671 -0.06267 -0.01202 -0.08732 0.04047 C -0.11198 0.09297 -0.13541 0.2581 -0.14809 0.31522 " pathEditMode="relative" rAng="0" ptsTypes="asA">
                                          <p:cBhvr>
                                            <p:cTn id="84" dur="75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13" y="15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2.22222E-6 2.15392E-6 L -0.45764 0.15946 " pathEditMode="relative" rAng="0" ptsTypes="AA">
                                          <p:cBhvr>
                                            <p:cTn id="86" dur="7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882" y="79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88" dur="7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10" presetClass="exit" presetSubtype="0" fill="hold" grpId="2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25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38" presetClass="path" presetSubtype="0" accel="50000" decel="50000" fill="hold" grpId="2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Motion origin="layout" path="M 8.33333E-7 2.22222E-6 L 0.00035 0.01273 L 0.00069 -0.00162 L 0.00069 0.01273 L 0.00069 -0.00047 L -0.00087 0.01273 L 0.00069 -0.00047 L 0.00104 0.0118 L -0.00052 -0.00255 " pathEditMode="relative" rAng="0" ptsTypes="FFFFFFFFF">
                                          <p:cBhvr>
                                            <p:cTn id="93" dur="1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Rot by="-3000000">
                                          <p:cBhvr>
                                            <p:cTn id="95" dur="1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7" dur="3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0" presetClass="pat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-0.14809 0.315 C -0.06128 0.21678 0.07361 -0.25191 0.37361 -0.27432 C 0.67361 -0.29674 0.80087 -0.23781 0.88716 -0.23018 C 0.97344 -0.22255 0.8908 -0.22879 0.8915 -0.22833 " pathEditMode="relative" rAng="0" ptsTypes="asaa">
                                          <p:cBhvr>
                                            <p:cTn id="99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076" y="-30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1" presetClass="exit" presetSubtype="0" fill="hold" grpId="2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grpId="3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" presetClass="entr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-4.16667E-6 3.33333E-6 L -0.85069 0.00139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35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4.16667E-6 -4.81481E-6 L -0.86493 -4.81481E-6 " pathEditMode="relative" rAng="0" ptsTypes="AA">
                                          <p:cBhvr>
                                            <p:cTn id="119" dur="2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324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3.61111E-6 7.40741E-7 L -0.17066 -0.01435 " pathEditMode="relative" rAng="0" ptsTypes="AA">
                                          <p:cBhvr>
                                            <p:cTn id="121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42" y="-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8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10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2" presetClass="entr" presetSubtype="4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8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9" fill="hold" nodeType="withEffect" p14:presetBounceEnd="30000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31" dur="10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2" dur="10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4" dur="7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nodeType="withEffect" p14:presetBounceEnd="26000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37" dur="75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38" dur="75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2" grpId="0" animBg="1"/>
          <p:bldP spid="222" grpId="1" animBg="1"/>
          <p:bldP spid="222" grpId="2" animBg="1"/>
          <p:bldP spid="223" grpId="0" animBg="1"/>
          <p:bldP spid="223" grpId="1" animBg="1"/>
          <p:bldP spid="224" grpId="0" animBg="1"/>
          <p:bldP spid="224" grpId="1" animBg="1"/>
          <p:bldP spid="224" grpId="2" animBg="1"/>
          <p:bldP spid="224" grpId="3" animBg="1"/>
          <p:bldP spid="225" grpId="0" animBg="1"/>
          <p:bldP spid="225" grpId="1" animBg="1"/>
          <p:bldP spid="226" grpId="0" animBg="1"/>
          <p:bldP spid="226" grpId="1" animBg="1"/>
          <p:bldP spid="227" grpId="0" animBg="1"/>
          <p:bldP spid="227" grpId="1" animBg="1"/>
          <p:bldP spid="228" grpId="0" animBg="1"/>
          <p:bldP spid="228" grpId="1" animBg="1"/>
          <p:bldP spid="236" grpId="0" animBg="1"/>
          <p:bldP spid="236" grpId="1" animBg="1"/>
          <p:bldP spid="236" grpId="2" animBg="1"/>
          <p:bldP spid="319" grpId="0" animBg="1"/>
          <p:bldP spid="319" grpId="1" animBg="1"/>
          <p:bldP spid="319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5.04513E-7 L 2.5E-6 0.14487 " pathEditMode="relative" rAng="0" ptsTypes="AA">
                                          <p:cBhvr>
                                            <p:cTn id="6" dur="17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2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3.42513E-6 L -4.16667E-6 0.26961 " pathEditMode="relative" rAng="0" ptsTypes="AA">
                                          <p:cBhvr>
                                            <p:cTn id="8" dur="17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94444E-6 4.38556E-6 L -1.94444E-6 0.60148 " pathEditMode="relative" rAng="0" ptsTypes="AA">
                                          <p:cBhvr>
                                            <p:cTn id="10" dur="17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0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1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1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C 0.27135 -0.28519 0.42118 0.11157 0.41424 0.21319 C 0.41424 0.00694 0.62969 -0.4375 0.8559 -0.18195 " pathEditMode="relative" rAng="0" ptsTypes="fff">
                                          <p:cBhvr>
                                            <p:cTn id="21" dur="1250" spd="-100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2795" y="-112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3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" presetClass="exit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xit" presetSubtype="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0" presetClass="path" presetSubtype="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-0.00018 2.25717E-6 C -0.12847 0.03954 -0.44132 -0.06638 -0.76979 0.23797 L -0.675 0.79695 " pathEditMode="relative" rAng="0" ptsTypes="aFa">
                                          <p:cBhvr>
                                            <p:cTn id="80" dur="125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490" y="365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82" dur="75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0" presetClass="pat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2.77778E-6 -1.84089E-6 C -0.01458 0.00671 -0.06267 -0.01202 -0.08732 0.04047 C -0.11198 0.09297 -0.13541 0.2581 -0.14809 0.31522 " pathEditMode="relative" rAng="0" ptsTypes="asA">
                                          <p:cBhvr>
                                            <p:cTn id="84" dur="75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13" y="15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2.22222E-6 2.15392E-6 L -0.45764 0.15946 " pathEditMode="relative" rAng="0" ptsTypes="AA">
                                          <p:cBhvr>
                                            <p:cTn id="86" dur="7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882" y="79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88" dur="7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10" presetClass="exit" presetSubtype="0" fill="hold" grpId="2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25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38" presetClass="path" presetSubtype="0" accel="50000" decel="50000" fill="hold" grpId="2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Motion origin="layout" path="M 8.33333E-7 2.22222E-6 L 0.00035 0.01273 L 0.00069 -0.00162 L 0.00069 0.01273 L 0.00069 -0.00047 L -0.00087 0.01273 L 0.00069 -0.00047 L 0.00104 0.0118 L -0.00052 -0.00255 " pathEditMode="relative" rAng="0" ptsTypes="FFFFFFFFF">
                                          <p:cBhvr>
                                            <p:cTn id="93" dur="1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Rot by="-3000000">
                                          <p:cBhvr>
                                            <p:cTn id="95" dur="1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7" dur="3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0" presetClass="pat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-0.14809 0.315 C -0.06128 0.21678 0.07361 -0.25191 0.37361 -0.27432 C 0.67361 -0.29674 0.80087 -0.23781 0.88716 -0.23018 C 0.97344 -0.22255 0.8908 -0.22879 0.8915 -0.22833 " pathEditMode="relative" rAng="0" ptsTypes="asaa">
                                          <p:cBhvr>
                                            <p:cTn id="99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076" y="-30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1" presetClass="exit" presetSubtype="0" fill="hold" grpId="2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grpId="3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1" presetClass="exit" presetSubtype="0" fill="hold" grpId="1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" presetClass="entr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-4.16667E-6 3.33333E-6 L -0.85069 0.00139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35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4.16667E-6 -4.81481E-6 L -0.86493 -4.81481E-6 " pathEditMode="relative" rAng="0" ptsTypes="AA">
                                          <p:cBhvr>
                                            <p:cTn id="119" dur="2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324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35" presetClass="path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animMotion origin="layout" path="M 3.61111E-6 7.40741E-7 L -0.17066 -0.01435 " pathEditMode="relative" rAng="0" ptsTypes="AA">
                                          <p:cBhvr>
                                            <p:cTn id="121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42" y="-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8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10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2" presetClass="entr" presetSubtype="4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8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9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10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4" dur="7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75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75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2" grpId="0" animBg="1"/>
          <p:bldP spid="222" grpId="1" animBg="1"/>
          <p:bldP spid="222" grpId="2" animBg="1"/>
          <p:bldP spid="223" grpId="0" animBg="1"/>
          <p:bldP spid="223" grpId="1" animBg="1"/>
          <p:bldP spid="224" grpId="0" animBg="1"/>
          <p:bldP spid="224" grpId="1" animBg="1"/>
          <p:bldP spid="224" grpId="2" animBg="1"/>
          <p:bldP spid="224" grpId="3" animBg="1"/>
          <p:bldP spid="225" grpId="0" animBg="1"/>
          <p:bldP spid="225" grpId="1" animBg="1"/>
          <p:bldP spid="226" grpId="0" animBg="1"/>
          <p:bldP spid="226" grpId="1" animBg="1"/>
          <p:bldP spid="227" grpId="0" animBg="1"/>
          <p:bldP spid="227" grpId="1" animBg="1"/>
          <p:bldP spid="228" grpId="0" animBg="1"/>
          <p:bldP spid="228" grpId="1" animBg="1"/>
          <p:bldP spid="236" grpId="0" animBg="1"/>
          <p:bldP spid="236" grpId="1" animBg="1"/>
          <p:bldP spid="236" grpId="2" animBg="1"/>
          <p:bldP spid="319" grpId="0" animBg="1"/>
          <p:bldP spid="319" grpId="1" animBg="1"/>
          <p:bldP spid="319" grpId="2" animBg="1"/>
        </p:bldLst>
      </p:timing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3229" y="836712"/>
            <a:ext cx="2271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>
                <a:latin typeface="Forte" pitchFamily="66" charset="0"/>
              </a:rPr>
              <a:t>&lt;Insert Name&gt;</a:t>
            </a:r>
            <a:endParaRPr lang="en-GB" sz="2400" dirty="0"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</dc:creator>
  <dc:description>www.brightcarbon.com;</dc:description>
  <cp:lastModifiedBy>Karl Parry</cp:lastModifiedBy>
  <cp:revision>41</cp:revision>
  <dcterms:created xsi:type="dcterms:W3CDTF">2012-10-31T19:21:45Z</dcterms:created>
  <dcterms:modified xsi:type="dcterms:W3CDTF">2012-11-30T14:00:16Z</dcterms:modified>
  <cp:category>www.brightcarbon.com</cp:category>
</cp:coreProperties>
</file>